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3035300"/>
            <a:ext cx="8369300" cy="939800"/>
          </a:xfrm>
        </p:spPr>
        <p:txBody>
          <a:bodyPr anchor="b">
            <a:normAutofit/>
          </a:bodyPr>
          <a:lstStyle>
            <a:lvl1pPr algn="ctr">
              <a:defRPr sz="4400">
                <a:latin typeface="Elephant" panose="0202090409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76751"/>
            <a:ext cx="6858000" cy="1111249"/>
          </a:xfrm>
        </p:spPr>
        <p:txBody>
          <a:bodyPr/>
          <a:lstStyle>
            <a:lvl1pPr marL="0" indent="0" algn="ctr">
              <a:buNone/>
              <a:defRPr sz="2400">
                <a:latin typeface="Elephant" panose="020209040905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0"/>
            <a:ext cx="9144000" cy="25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503121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latin typeface="Elephant" panose="0202090409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149599"/>
            <a:ext cx="7486650" cy="3306763"/>
          </a:xfrm>
        </p:spPr>
        <p:txBody>
          <a:bodyPr/>
          <a:lstStyle>
            <a:lvl1pPr>
              <a:defRPr>
                <a:latin typeface="Elephant" panose="02020904090505020303" pitchFamily="18" charset="0"/>
              </a:defRPr>
            </a:lvl1pPr>
            <a:lvl2pPr>
              <a:defRPr>
                <a:latin typeface="Elephant" panose="02020904090505020303" pitchFamily="18" charset="0"/>
              </a:defRPr>
            </a:lvl2pPr>
            <a:lvl3pPr>
              <a:defRPr>
                <a:latin typeface="Elephant" panose="02020904090505020303" pitchFamily="18" charset="0"/>
              </a:defRPr>
            </a:lvl3pPr>
            <a:lvl4pPr>
              <a:defRPr>
                <a:latin typeface="Elephant" panose="02020904090505020303" pitchFamily="18" charset="0"/>
              </a:defRPr>
            </a:lvl4pPr>
            <a:lvl5pPr>
              <a:defRPr>
                <a:latin typeface="Elephant" panose="0202090409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6"/>
            <a:ext cx="9144000" cy="12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77C4-5B95-4BEC-9AD0-EE20AB05D9E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7AAD-F6C3-43AD-BAAD-C2C6F0BE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Zonta</a:t>
            </a:r>
            <a:r>
              <a:rPr lang="en-US" dirty="0" smtClean="0"/>
              <a:t> Club of Austin, MN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Peace Statue &amp; 16 Days of Activism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58" y="2703458"/>
            <a:ext cx="4078584" cy="3044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246748"/>
            <a:ext cx="7886700" cy="1325563"/>
          </a:xfrm>
        </p:spPr>
        <p:txBody>
          <a:bodyPr/>
          <a:lstStyle/>
          <a:p>
            <a:r>
              <a:rPr lang="en-US" dirty="0"/>
              <a:t>“Hands of Peace, Hands of Humanity” Statue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2572311"/>
            <a:ext cx="4015033" cy="330676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</a:rPr>
              <a:t>Created </a:t>
            </a:r>
            <a:r>
              <a:rPr lang="en-US" dirty="0" smtClean="0">
                <a:latin typeface="Calibri" panose="020F0502020204030204" pitchFamily="34" charset="0"/>
              </a:rPr>
              <a:t>by Renee &amp; Jeff Anderson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Placement of Peace Statue at new Justice Center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Club Vision:  Expand community awareness -yellow flag project launched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97" y="1405327"/>
            <a:ext cx="3754028" cy="281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" y="2165903"/>
            <a:ext cx="3214629" cy="428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92" y="1246748"/>
            <a:ext cx="8154098" cy="1325563"/>
          </a:xfrm>
        </p:spPr>
        <p:txBody>
          <a:bodyPr/>
          <a:lstStyle/>
          <a:p>
            <a:r>
              <a:rPr lang="en-US" dirty="0" smtClean="0"/>
              <a:t>Peace Statue &amp; Yellow Flag Project</a:t>
            </a:r>
            <a:r>
              <a:rPr lang="en-US" dirty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22" y="3612735"/>
            <a:ext cx="4042160" cy="303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66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01" y="1994768"/>
            <a:ext cx="3716837" cy="3640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02" y="2563764"/>
            <a:ext cx="4425999" cy="398730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Requested permission from City &amp; County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Purchased: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1 permanent flag &amp; pole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16 additional </a:t>
            </a:r>
            <a:r>
              <a:rPr lang="en-US" dirty="0">
                <a:latin typeface="Calibri" panose="020F0502020204030204" pitchFamily="34" charset="0"/>
              </a:rPr>
              <a:t>flag </a:t>
            </a:r>
            <a:r>
              <a:rPr lang="en-US" dirty="0" smtClean="0">
                <a:latin typeface="Calibri" panose="020F0502020204030204" pitchFamily="34" charset="0"/>
              </a:rPr>
              <a:t>poles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19 </a:t>
            </a:r>
            <a:r>
              <a:rPr lang="en-US" dirty="0">
                <a:latin typeface="Calibri" panose="020F0502020204030204" pitchFamily="34" charset="0"/>
              </a:rPr>
              <a:t>yellow flags from </a:t>
            </a:r>
            <a:r>
              <a:rPr lang="en-US" dirty="0" smtClean="0">
                <a:latin typeface="Calibri" panose="020F0502020204030204" pitchFamily="34" charset="0"/>
              </a:rPr>
              <a:t>flags.com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</a:rPr>
              <a:t>mbroidered </a:t>
            </a:r>
            <a:r>
              <a:rPr lang="en-US" dirty="0">
                <a:latin typeface="Calibri" panose="020F0502020204030204" pitchFamily="34" charset="0"/>
              </a:rPr>
              <a:t>with </a:t>
            </a:r>
            <a:r>
              <a:rPr lang="en-US" dirty="0" err="1">
                <a:latin typeface="Calibri" panose="020F0502020204030204" pitchFamily="34" charset="0"/>
              </a:rPr>
              <a:t>Zonta</a:t>
            </a:r>
            <a:r>
              <a:rPr lang="en-US" dirty="0">
                <a:latin typeface="Calibri" panose="020F0502020204030204" pitchFamily="34" charset="0"/>
              </a:rPr>
              <a:t> International </a:t>
            </a:r>
            <a:r>
              <a:rPr lang="en-US" dirty="0" smtClean="0">
                <a:latin typeface="Calibri" panose="020F0502020204030204" pitchFamily="34" charset="0"/>
              </a:rPr>
              <a:t>logo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American </a:t>
            </a:r>
            <a:r>
              <a:rPr lang="en-US" dirty="0">
                <a:latin typeface="Calibri" panose="020F0502020204030204" pitchFamily="34" charset="0"/>
              </a:rPr>
              <a:t>flag, pole &amp; roping </a:t>
            </a:r>
            <a:r>
              <a:rPr lang="en-US" dirty="0" smtClean="0">
                <a:latin typeface="Calibri" panose="020F0502020204030204" pitchFamily="34" charset="0"/>
              </a:rPr>
              <a:t>(from </a:t>
            </a:r>
            <a:r>
              <a:rPr lang="en-US" dirty="0">
                <a:latin typeface="Calibri" panose="020F0502020204030204" pitchFamily="34" charset="0"/>
              </a:rPr>
              <a:t>American </a:t>
            </a:r>
            <a:r>
              <a:rPr lang="en-US" dirty="0" smtClean="0">
                <a:latin typeface="Calibri" panose="020F0502020204030204" pitchFamily="34" charset="0"/>
              </a:rPr>
              <a:t>Legion) </a:t>
            </a:r>
            <a:r>
              <a:rPr lang="en-US" dirty="0">
                <a:latin typeface="Calibri" panose="020F0502020204030204" pitchFamily="34" charset="0"/>
              </a:rPr>
              <a:t>$</a:t>
            </a:r>
            <a:r>
              <a:rPr lang="en-US" dirty="0" smtClean="0">
                <a:latin typeface="Calibri" panose="020F0502020204030204" pitchFamily="34" charset="0"/>
              </a:rPr>
              <a:t>98.59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Total cost </a:t>
            </a:r>
            <a:r>
              <a:rPr lang="en-US" b="1" dirty="0" smtClean="0">
                <a:latin typeface="Calibri" panose="020F0502020204030204" pitchFamily="34" charset="0"/>
              </a:rPr>
              <a:t>$460.89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238201"/>
            <a:ext cx="7886700" cy="1325563"/>
          </a:xfrm>
        </p:spPr>
        <p:txBody>
          <a:bodyPr/>
          <a:lstStyle/>
          <a:p>
            <a:r>
              <a:rPr lang="en-US" dirty="0"/>
              <a:t>16 Days of Activism, 16 Yellow Flags</a:t>
            </a:r>
          </a:p>
        </p:txBody>
      </p:sp>
    </p:spTree>
    <p:extLst>
      <p:ext uri="{BB962C8B-B14F-4D97-AF65-F5344CB8AC3E}">
        <p14:creationId xmlns:p14="http://schemas.microsoft.com/office/powerpoint/2010/main" val="15282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255294"/>
            <a:ext cx="7886700" cy="821334"/>
          </a:xfrm>
        </p:spPr>
        <p:txBody>
          <a:bodyPr/>
          <a:lstStyle/>
          <a:p>
            <a:r>
              <a:rPr lang="en-US" dirty="0"/>
              <a:t>Additional Materials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2530178"/>
            <a:ext cx="7486650" cy="33067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Plastic piping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16  1.5” 10’ pipes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3  2” 10’ pipes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Cut into 18” segments</a:t>
            </a:r>
          </a:p>
          <a:p>
            <a:r>
              <a:rPr lang="en-US" dirty="0">
                <a:latin typeface="Calibri" panose="020F0502020204030204" pitchFamily="34" charset="0"/>
              </a:rPr>
              <a:t>16 covers for the 2” flag pole holes</a:t>
            </a:r>
          </a:p>
          <a:p>
            <a:r>
              <a:rPr lang="en-US" dirty="0">
                <a:latin typeface="Calibri" panose="020F0502020204030204" pitchFamily="34" charset="0"/>
              </a:rPr>
              <a:t>60 lb. bag of premixed cement for the permanent flag</a:t>
            </a:r>
          </a:p>
          <a:p>
            <a:r>
              <a:rPr lang="en-US" dirty="0">
                <a:latin typeface="Calibri" panose="020F0502020204030204" pitchFamily="34" charset="0"/>
              </a:rPr>
              <a:t>Total cost </a:t>
            </a:r>
            <a:r>
              <a:rPr lang="en-US" b="1" dirty="0">
                <a:latin typeface="Calibri" panose="020F0502020204030204" pitchFamily="34" charset="0"/>
              </a:rPr>
              <a:t>$108.12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77" y="1368573"/>
            <a:ext cx="3136824" cy="2323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55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57" y="2313425"/>
            <a:ext cx="2495100" cy="332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255294"/>
            <a:ext cx="7886700" cy="710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Labor, Construction &amp;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64" y="2230453"/>
            <a:ext cx="5098693" cy="3306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Directional </a:t>
            </a:r>
            <a:r>
              <a:rPr lang="en-US" dirty="0">
                <a:latin typeface="+mn-lt"/>
              </a:rPr>
              <a:t>boring for the 2” </a:t>
            </a:r>
            <a:r>
              <a:rPr lang="en-US" dirty="0" smtClean="0">
                <a:latin typeface="+mn-lt"/>
              </a:rPr>
              <a:t>pipes </a:t>
            </a:r>
            <a:r>
              <a:rPr lang="en-US" dirty="0">
                <a:latin typeface="+mn-lt"/>
              </a:rPr>
              <a:t>(pole holders) into the ground</a:t>
            </a:r>
          </a:p>
          <a:p>
            <a:r>
              <a:rPr lang="en-US" dirty="0" smtClean="0">
                <a:latin typeface="+mn-lt"/>
              </a:rPr>
              <a:t>Pipes </a:t>
            </a:r>
            <a:r>
              <a:rPr lang="en-US" dirty="0">
                <a:latin typeface="+mn-lt"/>
              </a:rPr>
              <a:t>cemented for permanent flag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Assembly with zip strips to attach flags to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poles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30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255294"/>
            <a:ext cx="7886700" cy="710240"/>
          </a:xfrm>
        </p:spPr>
        <p:txBody>
          <a:bodyPr/>
          <a:lstStyle/>
          <a:p>
            <a:r>
              <a:rPr lang="en-US" dirty="0" smtClean="0"/>
              <a:t>More Labor &amp; Construction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73" y="4441676"/>
            <a:ext cx="2869488" cy="215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18" y="2031877"/>
            <a:ext cx="2860943" cy="214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9" y="4451289"/>
            <a:ext cx="2843851" cy="2132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/>
          <a:stretch/>
        </p:blipFill>
        <p:spPr>
          <a:xfrm>
            <a:off x="269249" y="1829739"/>
            <a:ext cx="2915598" cy="241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64" y="2625512"/>
            <a:ext cx="2583145" cy="3444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0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922007"/>
            <a:ext cx="7886700" cy="1325563"/>
          </a:xfrm>
        </p:spPr>
        <p:txBody>
          <a:bodyPr/>
          <a:lstStyle/>
          <a:p>
            <a:r>
              <a:rPr lang="en-US" b="1" dirty="0" smtClean="0"/>
              <a:t>Advertising &amp;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2431752"/>
            <a:ext cx="7486650" cy="3306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Free ads from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   Radio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Newspaper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Convention &amp; Visitors Bureau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Chamber of Commerce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317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05" y="1399137"/>
            <a:ext cx="3140104" cy="235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09" y="930427"/>
            <a:ext cx="7886700" cy="1325563"/>
          </a:xfrm>
        </p:spPr>
        <p:txBody>
          <a:bodyPr/>
          <a:lstStyle/>
          <a:p>
            <a:r>
              <a:rPr lang="en-US" dirty="0"/>
              <a:t>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9" y="1854200"/>
            <a:ext cx="4746596" cy="46355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Opening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Ceremony - November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25</a:t>
            </a:r>
            <a:r>
              <a:rPr lang="en-US" baseline="30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th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  <a:p>
            <a:pPr lvl="1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Invited City and County staff</a:t>
            </a:r>
          </a:p>
          <a:p>
            <a:pPr lvl="1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Held small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ceremony &amp; flag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raising by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the American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Legion</a:t>
            </a:r>
          </a:p>
          <a:p>
            <a:pPr lvl="1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Speeches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Closing Ceremony  -  December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10</a:t>
            </a:r>
            <a:r>
              <a:rPr lang="en-US" baseline="30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th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  <a:p>
            <a:pPr lvl="1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Attendees:</a:t>
            </a:r>
          </a:p>
          <a:p>
            <a:pPr lvl="2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State Representative Jeanne </a:t>
            </a:r>
            <a:r>
              <a:rPr lang="en-US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Poppe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  <a:p>
            <a:pPr lvl="2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County Attorney Kristen Nelson</a:t>
            </a:r>
          </a:p>
          <a:p>
            <a:pPr lvl="2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Victims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Crisis Center Tori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Miller</a:t>
            </a:r>
          </a:p>
          <a:p>
            <a:pPr lvl="2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Friends, family, &amp; members of the community</a:t>
            </a:r>
          </a:p>
          <a:p>
            <a:pPr lvl="2"/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Zonta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 Club members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Prayer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&amp; Candlelight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Ceremony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37" y="3652615"/>
            <a:ext cx="3476239" cy="2607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3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255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Elephant</vt:lpstr>
      <vt:lpstr>Office Theme</vt:lpstr>
      <vt:lpstr>Zonta Club of Austin, MN</vt:lpstr>
      <vt:lpstr>“Hands of Peace, Hands of Humanity” Statue </vt:lpstr>
      <vt:lpstr>Peace Statue &amp; Yellow Flag Project </vt:lpstr>
      <vt:lpstr>16 Days of Activism, 16 Yellow Flags</vt:lpstr>
      <vt:lpstr>Additional Materials </vt:lpstr>
      <vt:lpstr>Labor, Construction &amp; Placement</vt:lpstr>
      <vt:lpstr>More Labor &amp; Construction</vt:lpstr>
      <vt:lpstr>Advertising &amp; Promotion</vt:lpstr>
      <vt:lpstr>Event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Holten</dc:creator>
  <cp:lastModifiedBy>Polly Holten</cp:lastModifiedBy>
  <cp:revision>17</cp:revision>
  <dcterms:created xsi:type="dcterms:W3CDTF">2015-06-08T16:19:17Z</dcterms:created>
  <dcterms:modified xsi:type="dcterms:W3CDTF">2015-09-15T16:09:54Z</dcterms:modified>
</cp:coreProperties>
</file>