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B9BD5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B9BD5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58982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241300" y="1320800"/>
            <a:ext cx="8369300" cy="2654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latin typeface="Elephant"/>
                <a:ea typeface="Elephant"/>
                <a:cs typeface="Elephant"/>
                <a:sym typeface="Elephant"/>
              </a:defRPr>
            </a:lvl1pPr>
          </a:lstStyle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143000" y="4476751"/>
            <a:ext cx="6858000" cy="23812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>
                <a:latin typeface="Elephant"/>
                <a:ea typeface="Elephant"/>
                <a:cs typeface="Elephant"/>
                <a:sym typeface="Elephant"/>
              </a:defRPr>
            </a:lvl1pPr>
            <a:lvl2pPr marL="0" indent="457200" algn="ctr">
              <a:buSzTx/>
              <a:buFontTx/>
              <a:buNone/>
              <a:defRPr sz="2400">
                <a:latin typeface="Elephant"/>
                <a:ea typeface="Elephant"/>
                <a:cs typeface="Elephant"/>
                <a:sym typeface="Elephant"/>
              </a:defRPr>
            </a:lvl2pPr>
            <a:lvl3pPr marL="0" indent="914400" algn="ctr">
              <a:buSzTx/>
              <a:buFontTx/>
              <a:buNone/>
              <a:defRPr sz="2400">
                <a:latin typeface="Elephant"/>
                <a:ea typeface="Elephant"/>
                <a:cs typeface="Elephant"/>
                <a:sym typeface="Elephant"/>
              </a:defRPr>
            </a:lvl3pPr>
            <a:lvl4pPr marL="0" indent="1371600" algn="ctr">
              <a:buSzTx/>
              <a:buFontTx/>
              <a:buNone/>
              <a:defRPr sz="2400">
                <a:latin typeface="Elephant"/>
                <a:ea typeface="Elephant"/>
                <a:cs typeface="Elephant"/>
                <a:sym typeface="Elephant"/>
              </a:defRPr>
            </a:lvl4pPr>
            <a:lvl5pPr marL="0" indent="1828800" algn="ctr">
              <a:buSzTx/>
              <a:buFontTx/>
              <a:buNone/>
              <a:defRPr sz="2400">
                <a:latin typeface="Elephant"/>
                <a:ea typeface="Elephant"/>
                <a:cs typeface="Elephant"/>
                <a:sym typeface="Elephant"/>
              </a:defRPr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pic>
        <p:nvPicPr>
          <p:cNvPr id="8" name="image1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71"/>
            <a:ext cx="9144000" cy="2509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6543675" y="0"/>
            <a:ext cx="1971675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06425" y="1182205"/>
            <a:ext cx="7886700" cy="1967395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Elephant"/>
                <a:ea typeface="Elephant"/>
                <a:cs typeface="Elephant"/>
                <a:sym typeface="Elephant"/>
              </a:defRPr>
            </a:lvl1pPr>
          </a:lstStyle>
          <a:p>
            <a:pPr lvl="0">
              <a:defRPr sz="1800"/>
            </a:pPr>
            <a:r>
              <a:rPr sz="36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806450" y="3149599"/>
            <a:ext cx="7486650" cy="3708402"/>
          </a:xfrm>
          <a:prstGeom prst="rect">
            <a:avLst/>
          </a:prstGeom>
        </p:spPr>
        <p:txBody>
          <a:bodyPr/>
          <a:lstStyle>
            <a:lvl1pPr>
              <a:defRPr>
                <a:latin typeface="Elephant"/>
                <a:ea typeface="Elephant"/>
                <a:cs typeface="Elephant"/>
                <a:sym typeface="Elephant"/>
              </a:defRPr>
            </a:lvl1pPr>
            <a:lvl2pPr>
              <a:defRPr>
                <a:latin typeface="Elephant"/>
                <a:ea typeface="Elephant"/>
                <a:cs typeface="Elephant"/>
                <a:sym typeface="Elephant"/>
              </a:defRPr>
            </a:lvl2pPr>
            <a:lvl3pPr>
              <a:defRPr>
                <a:latin typeface="Elephant"/>
                <a:ea typeface="Elephant"/>
                <a:cs typeface="Elephant"/>
                <a:sym typeface="Elephant"/>
              </a:defRPr>
            </a:lvl3pPr>
            <a:lvl4pPr>
              <a:defRPr>
                <a:latin typeface="Elephant"/>
                <a:ea typeface="Elephant"/>
                <a:cs typeface="Elephant"/>
                <a:sym typeface="Elephant"/>
              </a:defRPr>
            </a:lvl4pPr>
            <a:lvl5pPr>
              <a:defRPr>
                <a:latin typeface="Elephant"/>
                <a:ea typeface="Elephant"/>
                <a:cs typeface="Elephant"/>
                <a:sym typeface="Elephant"/>
              </a:defRPr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pic>
        <p:nvPicPr>
          <p:cNvPr id="12" name="image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8895"/>
            <a:ext cx="9144000" cy="1220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23887" y="0"/>
            <a:ext cx="7886701" cy="4562476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1" cy="226853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38862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629841" y="0"/>
            <a:ext cx="2949178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3887391" y="987425"/>
            <a:ext cx="4629151" cy="587057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629841" y="0"/>
            <a:ext cx="2949178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629841" y="2057400"/>
            <a:ext cx="2949178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230190"/>
            <a:ext cx="7886700" cy="1595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457950" y="6404294"/>
            <a:ext cx="20574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9" indent="-320039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241300" y="2713186"/>
            <a:ext cx="8369300" cy="126191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Sheffield Place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xfrm>
            <a:off x="996950" y="4506913"/>
            <a:ext cx="6858000" cy="1111250"/>
          </a:xfrm>
          <a:prstGeom prst="rect">
            <a:avLst/>
          </a:prstGeom>
        </p:spPr>
        <p:txBody>
          <a:bodyPr/>
          <a:lstStyle/>
          <a:p>
            <a:pPr lvl="0" defTabSz="859536">
              <a:spcBef>
                <a:spcPts val="900"/>
              </a:spcBef>
              <a:defRPr sz="1800"/>
            </a:pPr>
            <a:r>
              <a:rPr sz="3948"/>
              <a:t>Zonta Club KCMO II</a:t>
            </a:r>
          </a:p>
          <a:p>
            <a:pPr lvl="0" defTabSz="859536">
              <a:spcBef>
                <a:spcPts val="900"/>
              </a:spcBef>
              <a:defRPr sz="1800"/>
            </a:pPr>
            <a:r>
              <a:rPr sz="2256"/>
              <a:t>Local Service Project for the past 13 years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0" name="IMG_2311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4" name="IMG_3919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628650" y="1220305"/>
            <a:ext cx="7886700" cy="196739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SP  Needs List : in kind gifts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Home Items</a:t>
            </a:r>
          </a:p>
          <a:p>
            <a:pPr marL="685800" lvl="1" indent="-228600">
              <a:defRPr sz="1800"/>
            </a:pPr>
            <a:r>
              <a:rPr sz="2800"/>
              <a:t>twin sheets,blankets, pillows</a:t>
            </a:r>
          </a:p>
          <a:p>
            <a:pPr marL="685800" lvl="1" indent="-228600">
              <a:defRPr sz="1800"/>
            </a:pPr>
            <a:r>
              <a:rPr sz="2800"/>
              <a:t>comforters, towels, washcloths</a:t>
            </a:r>
          </a:p>
          <a:p>
            <a:pPr marL="685800" lvl="1" indent="-228600">
              <a:defRPr sz="1800"/>
            </a:pPr>
            <a:r>
              <a:rPr sz="2800"/>
              <a:t>crib sheets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SP Needs List : in kind gifts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lvl="0">
              <a:defRPr sz="1800"/>
            </a:pPr>
            <a:r>
              <a:rPr sz="2800"/>
              <a:t>Hygiene, Food , paper Goods</a:t>
            </a:r>
          </a:p>
          <a:p>
            <a:pPr marL="685800" lvl="1" indent="-228600">
              <a:defRPr sz="1800"/>
            </a:pPr>
            <a:r>
              <a:rPr sz="2800"/>
              <a:t>paper towels, toilet paper, facial tissues</a:t>
            </a:r>
          </a:p>
          <a:p>
            <a:pPr marL="685800" lvl="1" indent="-228600">
              <a:defRPr sz="1800"/>
            </a:pPr>
            <a:r>
              <a:rPr sz="2800"/>
              <a:t>diapers ( sizes 4 - 6), pull ups, wipes</a:t>
            </a:r>
          </a:p>
          <a:p>
            <a:pPr marL="685800" lvl="1" indent="-228600">
              <a:defRPr sz="1800"/>
            </a:pPr>
            <a:r>
              <a:rPr sz="2800"/>
              <a:t>detergents, dish soap, cleaning supplies</a:t>
            </a:r>
          </a:p>
          <a:p>
            <a:pPr marL="685800" lvl="1" indent="-228600">
              <a:defRPr sz="1800"/>
            </a:pPr>
            <a:r>
              <a:rPr sz="2800"/>
              <a:t>feminine hygiene products</a:t>
            </a:r>
          </a:p>
          <a:p>
            <a:pPr marL="685800" lvl="1" indent="-228600">
              <a:defRPr sz="1800"/>
            </a:pPr>
            <a:r>
              <a:rPr sz="2800"/>
              <a:t>gift cards for gasoline or Walmart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4" name="IMG_6439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8" name="IMG_2383.jpe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Sheffield Place (SP) </a:t>
            </a:r>
          </a:p>
          <a:p>
            <a:pPr lvl="0">
              <a:defRPr sz="1800"/>
            </a:pPr>
            <a:r>
              <a:rPr sz="2900"/>
              <a:t>Mission Statement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27050" y="3378199"/>
            <a:ext cx="7486650" cy="3708402"/>
          </a:xfrm>
          <a:prstGeom prst="rect">
            <a:avLst/>
          </a:prstGeom>
        </p:spPr>
        <p:txBody>
          <a:bodyPr/>
          <a:lstStyle>
            <a:lvl1pPr>
              <a:defRPr sz="4100"/>
            </a:lvl1pPr>
          </a:lstStyle>
          <a:p>
            <a:pPr lvl="0">
              <a:defRPr sz="1800"/>
            </a:pPr>
            <a:r>
              <a:rPr sz="4100"/>
              <a:t>To empower homeless mothers and their children to heal from their trauma and help them become self-sufficient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606425" y="1503121"/>
            <a:ext cx="7886700" cy="1325564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Sheffield Place- brief history </a:t>
            </a:r>
          </a:p>
          <a:p>
            <a:pPr lvl="3">
              <a:defRPr sz="1800"/>
            </a:pPr>
            <a:r>
              <a:rPr sz="3600">
                <a:latin typeface="Elephant"/>
                <a:ea typeface="Elephant"/>
                <a:cs typeface="Elephant"/>
                <a:sym typeface="Elephant"/>
              </a:rPr>
              <a:t>     “</a:t>
            </a:r>
            <a:r>
              <a:rPr sz="3000">
                <a:latin typeface="Elephant"/>
                <a:ea typeface="Elephant"/>
                <a:cs typeface="Elephant"/>
                <a:sym typeface="Elephant"/>
              </a:rPr>
              <a:t>safe today, strong tomorrow</a:t>
            </a:r>
            <a:r>
              <a:rPr sz="3600">
                <a:latin typeface="Elephant"/>
                <a:ea typeface="Elephant"/>
                <a:cs typeface="Elephant"/>
                <a:sym typeface="Elephant"/>
              </a:rPr>
              <a:t>”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806450" y="2828685"/>
            <a:ext cx="7486650" cy="36006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19455" lvl="0" indent="-219455" defTabSz="877823">
              <a:spcBef>
                <a:spcPts val="900"/>
              </a:spcBef>
              <a:defRPr sz="1800"/>
            </a:pPr>
            <a:r>
              <a:rPr sz="2688" dirty="0"/>
              <a:t>opened its doors in Feb 1991 as a transitional residence for homeless mothers and their children as a community response to their growing population </a:t>
            </a:r>
          </a:p>
          <a:p>
            <a:pPr marL="219455" lvl="0" indent="-219455" defTabSz="877823">
              <a:spcBef>
                <a:spcPts val="900"/>
              </a:spcBef>
              <a:defRPr sz="1800"/>
            </a:pPr>
            <a:r>
              <a:rPr sz="2688" dirty="0"/>
              <a:t> since then SP has assisted more than 800 families from homelessness to self sufficiency</a:t>
            </a:r>
          </a:p>
          <a:p>
            <a:pPr marL="219455" lvl="0" indent="-219455" defTabSz="877823">
              <a:spcBef>
                <a:spcPts val="900"/>
              </a:spcBef>
              <a:defRPr sz="1800"/>
            </a:pPr>
            <a:r>
              <a:rPr sz="2688" dirty="0"/>
              <a:t>maximum length of stay - 2 years; on site </a:t>
            </a:r>
            <a:r>
              <a:rPr sz="2688" dirty="0" err="1"/>
              <a:t>tx</a:t>
            </a:r>
            <a:r>
              <a:rPr sz="2688" dirty="0"/>
              <a:t> and ongoing case mx as necessary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Mother’s Programs</a:t>
            </a:r>
          </a:p>
        </p:txBody>
      </p:sp>
      <p:sp>
        <p:nvSpPr>
          <p:cNvPr id="59" name="Shape 59"/>
          <p:cNvSpPr>
            <a:spLocks noGrp="1"/>
          </p:cNvSpPr>
          <p:nvPr>
            <p:ph type="body" idx="1"/>
          </p:nvPr>
        </p:nvSpPr>
        <p:spPr>
          <a:xfrm>
            <a:off x="1797050" y="2717799"/>
            <a:ext cx="7486650" cy="3708402"/>
          </a:xfrm>
          <a:prstGeom prst="rect">
            <a:avLst/>
          </a:prstGeom>
        </p:spPr>
        <p:txBody>
          <a:bodyPr/>
          <a:lstStyle/>
          <a:p>
            <a:pPr marL="221741" lvl="0" indent="-221741" defTabSz="886968">
              <a:spcBef>
                <a:spcPts val="900"/>
              </a:spcBef>
              <a:defRPr sz="1800"/>
            </a:pPr>
            <a:r>
              <a:rPr sz="2910"/>
              <a:t>parenting</a:t>
            </a:r>
          </a:p>
          <a:p>
            <a:pPr marL="221741" lvl="0" indent="-221741" defTabSz="886968">
              <a:spcBef>
                <a:spcPts val="900"/>
              </a:spcBef>
              <a:defRPr sz="1800"/>
            </a:pPr>
            <a:r>
              <a:rPr sz="2910"/>
              <a:t>mental health strategies </a:t>
            </a:r>
          </a:p>
          <a:p>
            <a:pPr marL="221741" lvl="0" indent="-221741" defTabSz="886968">
              <a:spcBef>
                <a:spcPts val="900"/>
              </a:spcBef>
              <a:defRPr sz="1800"/>
            </a:pPr>
            <a:r>
              <a:rPr sz="2910"/>
              <a:t>financial literacy</a:t>
            </a:r>
          </a:p>
          <a:p>
            <a:pPr marL="221741" lvl="0" indent="-221741" defTabSz="886968">
              <a:spcBef>
                <a:spcPts val="900"/>
              </a:spcBef>
              <a:defRPr sz="1800"/>
            </a:pPr>
            <a:r>
              <a:rPr sz="2910"/>
              <a:t>employment,computer, time mx skills</a:t>
            </a:r>
          </a:p>
          <a:p>
            <a:pPr marL="221741" lvl="0" indent="-221741" defTabSz="886968">
              <a:spcBef>
                <a:spcPts val="900"/>
              </a:spcBef>
              <a:defRPr sz="1800"/>
            </a:pPr>
            <a:r>
              <a:rPr sz="2910"/>
              <a:t>12 step, addiction recovery</a:t>
            </a:r>
          </a:p>
          <a:p>
            <a:pPr marL="221741" lvl="0" indent="-221741" defTabSz="886968">
              <a:spcBef>
                <a:spcPts val="900"/>
              </a:spcBef>
              <a:defRPr sz="1800"/>
            </a:pPr>
            <a:r>
              <a:rPr sz="2910"/>
              <a:t>adult and child health</a:t>
            </a:r>
          </a:p>
          <a:p>
            <a:pPr marL="221741" lvl="0" indent="-221741" defTabSz="886968">
              <a:spcBef>
                <a:spcPts val="900"/>
              </a:spcBef>
              <a:defRPr sz="1800"/>
            </a:pPr>
            <a:r>
              <a:rPr sz="2910"/>
              <a:t>empowerment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Children’s Programs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2178050" y="3022599"/>
            <a:ext cx="7486650" cy="37084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300"/>
              <a:t>social skills</a:t>
            </a:r>
          </a:p>
          <a:p>
            <a:pPr lvl="0">
              <a:defRPr sz="1800"/>
            </a:pPr>
            <a:r>
              <a:rPr sz="3300"/>
              <a:t>healthy living</a:t>
            </a:r>
          </a:p>
          <a:p>
            <a:pPr lvl="0">
              <a:defRPr sz="1800"/>
            </a:pPr>
            <a:r>
              <a:rPr sz="3300"/>
              <a:t>safe living</a:t>
            </a:r>
          </a:p>
          <a:p>
            <a:pPr lvl="0">
              <a:defRPr sz="1800"/>
            </a:pPr>
            <a:r>
              <a:rPr sz="3300"/>
              <a:t>“mommy and me” programs</a:t>
            </a:r>
          </a:p>
          <a:p>
            <a:pPr lvl="0">
              <a:defRPr sz="1800"/>
            </a:pPr>
            <a:r>
              <a:rPr sz="3300"/>
              <a:t>aftercare program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SP-re: “trauma informed care”</a:t>
            </a:r>
          </a:p>
        </p:txBody>
      </p:sp>
      <p:sp>
        <p:nvSpPr>
          <p:cNvPr id="65" name="Shape 65"/>
          <p:cNvSpPr>
            <a:spLocks noGrp="1"/>
          </p:cNvSpPr>
          <p:nvPr>
            <p:ph type="body" idx="1"/>
          </p:nvPr>
        </p:nvSpPr>
        <p:spPr>
          <a:xfrm>
            <a:off x="806450" y="2635101"/>
            <a:ext cx="7486650" cy="3951438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226313" lvl="0" indent="-226313" defTabSz="905255">
              <a:spcBef>
                <a:spcPts val="900"/>
              </a:spcBef>
              <a:defRPr sz="1800"/>
            </a:pPr>
            <a:r>
              <a:rPr sz="2772" dirty="0"/>
              <a:t>2007-1st homeless shelter in the nation to provide the best evidence-based </a:t>
            </a:r>
            <a:r>
              <a:rPr sz="2772" dirty="0" err="1"/>
              <a:t>tx</a:t>
            </a:r>
            <a:r>
              <a:rPr sz="2772" dirty="0"/>
              <a:t> modalities for children</a:t>
            </a:r>
          </a:p>
          <a:p>
            <a:pPr marL="226313" lvl="0" indent="-226313" defTabSz="905255">
              <a:spcBef>
                <a:spcPts val="900"/>
              </a:spcBef>
              <a:defRPr sz="1800"/>
            </a:pPr>
            <a:r>
              <a:rPr sz="2772" dirty="0"/>
              <a:t>2009 - recognized as a national best practice for work with traumatized ,homeless children</a:t>
            </a:r>
          </a:p>
          <a:p>
            <a:pPr marL="226313" lvl="0" indent="-226313" defTabSz="905255">
              <a:spcBef>
                <a:spcPts val="900"/>
              </a:spcBef>
              <a:defRPr sz="1800"/>
            </a:pPr>
            <a:r>
              <a:rPr sz="2772" dirty="0"/>
              <a:t>2011- named a “best practice in homeless services” by the US </a:t>
            </a:r>
            <a:r>
              <a:rPr sz="2772" dirty="0" err="1"/>
              <a:t>Dept</a:t>
            </a:r>
            <a:r>
              <a:rPr sz="2772" dirty="0"/>
              <a:t> of Housing and Urban Development in Region VII</a:t>
            </a:r>
          </a:p>
          <a:p>
            <a:pPr marL="226313" lvl="0" indent="-226313" defTabSz="905255">
              <a:spcBef>
                <a:spcPts val="900"/>
              </a:spcBef>
              <a:defRPr sz="1800"/>
            </a:pPr>
            <a:r>
              <a:rPr sz="2772" dirty="0"/>
              <a:t>2012 -certified by the MO </a:t>
            </a:r>
            <a:r>
              <a:rPr sz="2772" dirty="0" err="1"/>
              <a:t>Dept</a:t>
            </a:r>
            <a:r>
              <a:rPr sz="2772" dirty="0"/>
              <a:t> of Mental Health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Zonta KCMO II role : service project</a:t>
            </a:r>
          </a:p>
          <a:p>
            <a:pPr lvl="0">
              <a:defRPr sz="1800"/>
            </a:pPr>
            <a:r>
              <a:rPr sz="2600"/>
              <a:t>(since 2002 to the present)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1156592" y="2773808"/>
            <a:ext cx="7136508" cy="4084193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21742" lvl="0" indent="-221742" defTabSz="886968">
              <a:spcBef>
                <a:spcPts val="900"/>
              </a:spcBef>
              <a:defRPr sz="1800"/>
            </a:pPr>
            <a:r>
              <a:rPr sz="2716"/>
              <a:t>started 2002 - initially to support fundraisers, volunteered to paint their fence , lunch</a:t>
            </a:r>
          </a:p>
          <a:p>
            <a:pPr marL="221742" lvl="0" indent="-221742" defTabSz="886968">
              <a:spcBef>
                <a:spcPts val="900"/>
              </a:spcBef>
              <a:defRPr sz="1800"/>
            </a:pPr>
            <a:r>
              <a:rPr sz="2716"/>
              <a:t>Mothers’ Day Out + shows, shopping,library</a:t>
            </a:r>
          </a:p>
          <a:p>
            <a:pPr marL="221742" lvl="0" indent="-221742" defTabSz="886968">
              <a:spcBef>
                <a:spcPts val="900"/>
              </a:spcBef>
              <a:defRPr sz="1800"/>
            </a:pPr>
            <a:r>
              <a:rPr sz="2716"/>
              <a:t>Children’s Dental Day Screening + lunch</a:t>
            </a:r>
          </a:p>
          <a:p>
            <a:pPr marL="221742" lvl="0" indent="-221742" defTabSz="886968">
              <a:spcBef>
                <a:spcPts val="900"/>
              </a:spcBef>
              <a:defRPr sz="1800"/>
            </a:pPr>
            <a:r>
              <a:rPr sz="2716"/>
              <a:t>Thanksgiving Dinner with the families &amp;staff</a:t>
            </a:r>
          </a:p>
          <a:p>
            <a:pPr marL="221742" lvl="0" indent="-221742" defTabSz="886968">
              <a:spcBef>
                <a:spcPts val="900"/>
              </a:spcBef>
              <a:defRPr sz="1800"/>
            </a:pPr>
            <a:r>
              <a:rPr sz="2716"/>
              <a:t>Holiday Gifts for moms’ basic necessities</a:t>
            </a:r>
          </a:p>
          <a:p>
            <a:pPr marL="221742" lvl="0" indent="-221742" defTabSz="886968">
              <a:spcBef>
                <a:spcPts val="900"/>
              </a:spcBef>
              <a:defRPr sz="1800"/>
            </a:pPr>
            <a:r>
              <a:rPr sz="2716"/>
              <a:t>Support of annual major fundraiser</a:t>
            </a:r>
          </a:p>
          <a:p>
            <a:pPr marL="221742" lvl="0" indent="-221742" defTabSz="886968">
              <a:spcBef>
                <a:spcPts val="900"/>
              </a:spcBef>
              <a:defRPr sz="1800"/>
            </a:pPr>
            <a:r>
              <a:rPr sz="2716"/>
              <a:t>Yellow Roses on Woman’s Day (March 8)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2" name="IMG_1087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6" name="IMG_2313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353</Words>
  <Application>Microsoft Office PowerPoint</Application>
  <PresentationFormat>On-screen Show (4:3)</PresentationFormat>
  <Paragraphs>51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Elephant</vt:lpstr>
      <vt:lpstr>Helvetica Neue</vt:lpstr>
      <vt:lpstr>Default</vt:lpstr>
      <vt:lpstr>Sheffield Place</vt:lpstr>
      <vt:lpstr>Sheffield Place (SP)  Mission Statement</vt:lpstr>
      <vt:lpstr>Sheffield Place- brief history       “safe today, strong tomorrow”</vt:lpstr>
      <vt:lpstr>Mother’s Programs</vt:lpstr>
      <vt:lpstr>Children’s Programs</vt:lpstr>
      <vt:lpstr>SP-re: “trauma informed care”</vt:lpstr>
      <vt:lpstr>Zonta KCMO II role : service project (since 2002 to the present)</vt:lpstr>
      <vt:lpstr>PowerPoint Presentation</vt:lpstr>
      <vt:lpstr>PowerPoint Presentation</vt:lpstr>
      <vt:lpstr>PowerPoint Presentation</vt:lpstr>
      <vt:lpstr>PowerPoint Presentation</vt:lpstr>
      <vt:lpstr>SP  Needs List : in kind gifts</vt:lpstr>
      <vt:lpstr>SP Needs List : in kind gifts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Sheffield Place</dc:title>
  <dc:creator>Polly Holten</dc:creator>
  <cp:lastModifiedBy>Reed, Mary</cp:lastModifiedBy>
  <cp:revision>2</cp:revision>
  <dcterms:modified xsi:type="dcterms:W3CDTF">2015-09-28T21:02:16Z</dcterms:modified>
</cp:coreProperties>
</file>