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58" r:id="rId4"/>
    <p:sldId id="265" r:id="rId5"/>
    <p:sldId id="266" r:id="rId6"/>
    <p:sldId id="267" r:id="rId7"/>
    <p:sldId id="264" r:id="rId8"/>
    <p:sldId id="268" r:id="rId9"/>
    <p:sldId id="269" r:id="rId10"/>
    <p:sldId id="271" r:id="rId11"/>
    <p:sldId id="272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2" autoAdjust="0"/>
    <p:restoredTop sz="94660"/>
  </p:normalViewPr>
  <p:slideViewPr>
    <p:cSldViewPr>
      <p:cViewPr>
        <p:scale>
          <a:sx n="87" d="100"/>
          <a:sy n="87" d="100"/>
        </p:scale>
        <p:origin x="-2260" y="-5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3169B7-FBD4-4D8F-A829-D515F0BBFE6A}" type="datetimeFigureOut">
              <a:rPr lang="en-US" smtClean="0"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445E46-6389-417E-867D-868F14AAA3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19733" y="820627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70590"/>
            <a:ext cx="37428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50037" y="2971800"/>
            <a:ext cx="4572000" cy="18066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from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Shelley Schultz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“Honor and Empower” 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D7 Area Meetings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April 4, 2020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and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April 25, 2020</a:t>
            </a: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66870"/>
            <a:ext cx="2326237" cy="97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0780" y="1676400"/>
            <a:ext cx="69040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Governor’s Report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993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2527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3426" y="1217725"/>
            <a:ext cx="39971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ZI Convention Update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762" y="2035189"/>
            <a:ext cx="8169275" cy="332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2020 Convention had 2,200 members registered. ZI has cancellation insurance and will be filing a claim.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How can we still conduct business with Convention cancelled?  -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ZI Bylaws Article VII, Sec 4 gives Emergency Powers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"International Board can research and determine options for the "next best thing". Also timing pertinent to convention no longer mandatory.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 "full" registration refund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will be coming. Watch for email and respond immediately. Can give partial refund to ZI operating and or ZIF or can keep full refund.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Cancel Lodging reservation is each member's responsibility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7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2527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49042" y="1348490"/>
            <a:ext cx="39971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ZI Convention Update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762" y="2209800"/>
            <a:ext cx="8169275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purpose of the convention,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Candidates Speeches,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Elections, Vote on proposals, Amendments to by laws and resolutions, Biennium Goals, Service projects, Installation of Board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will all take place on a Virtual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platform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ZI "work groups" have been developed which will determine how, when, why, where. They include but not limited to Dues deadline, Recognition of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clubs/members,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Candidate Speeches, Installation of Board and Governors,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and Memorial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members will be able to participate in all virtual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sessions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84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10668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53896" y="340837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142" y="1828800"/>
            <a:ext cx="3631604" cy="266132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91527" y="1978151"/>
            <a:ext cx="37973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Thanks for listening!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prstClr val="black"/>
              </a:solidFill>
              <a:latin typeface="Calibri" panose="020F0502020204030204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What questions do you have?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10668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53896" y="340837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475032" cy="4313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7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4009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4724D4E-C7ED-498F-8084-34403E91FC98}"/>
              </a:ext>
            </a:extLst>
          </p:cNvPr>
          <p:cNvSpPr txBox="1">
            <a:spLocks/>
          </p:cNvSpPr>
          <p:nvPr/>
        </p:nvSpPr>
        <p:spPr>
          <a:xfrm>
            <a:off x="1240326" y="1773644"/>
            <a:ext cx="6930048" cy="868363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5826" y="1981200"/>
            <a:ext cx="79629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Zonta Centennial Anniversary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 will create special events/projects, materials, fb page to call attention to the 100 year anniversary. 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 -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A+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 will review and decide if they will apply for an Anniversary Grant with a like minded organization.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50% of our Clubs participated!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Zonta District 7 e-newsletter will be a communication tool to highlight  the centennial anniversary and activities within District 7. 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one Newsletter during this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Biennium 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Attendance at District 7 Conference Sept 13,14,15, 2019 Kansas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City,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 will be a BIG BIRTHDAY PARTY with 60 Zontians in attendance.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71 in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attendance -  A+ Attendance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NAID 2019 – 20 members from D7!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Attendance at Zonta International Convention July 4- 8, 2020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 Chicago,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Illinois will have 100% delegate attendance from every club in D7. 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Convention has been canceled, but business will take place.  </a:t>
            </a:r>
            <a:endParaRPr lang="en-US" sz="24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70125" y="1250424"/>
            <a:ext cx="4705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2018-2020 D7 Goals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4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799" y="324424"/>
            <a:ext cx="374280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D4A71C3-8A18-49A4-9AFC-1C9FBCBA66CB}"/>
              </a:ext>
            </a:extLst>
          </p:cNvPr>
          <p:cNvSpPr txBox="1">
            <a:spLocks/>
          </p:cNvSpPr>
          <p:nvPr/>
        </p:nvSpPr>
        <p:spPr>
          <a:xfrm>
            <a:off x="609600" y="2549768"/>
            <a:ext cx="7924800" cy="339383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7400" y="1143000"/>
            <a:ext cx="4709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2018-2020 D7 Goals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050" y="1815249"/>
            <a:ext cx="81915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Membership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club will work on retention, increase membership and diversity of members.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Smaller club support will be emphasized by using different strategies  such as partner with bigger club, virtual and physical attendance of D7 Board at their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events,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 assistance with membership drives.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process due to the establishment of Membership Development Fund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New member application from website will be closely followed to completion.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“1 day Area project” will be explored with the clubs during each calendar year.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not happen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 clubs joint project will be explored.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not happen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Individual member idea will be explored ( snowbirds, business owners who do not want to attend meetings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etc.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Happened in individual clubs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ZI Common Action Weekend 11/8/19 will have involvement of all of ZD7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A+, all clubs and members participated!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ZD7 members email addresses will be accessible and correct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in process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8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799" y="324424"/>
            <a:ext cx="374280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D4A71C3-8A18-49A4-9AFC-1C9FBCBA66CB}"/>
              </a:ext>
            </a:extLst>
          </p:cNvPr>
          <p:cNvSpPr txBox="1">
            <a:spLocks/>
          </p:cNvSpPr>
          <p:nvPr/>
        </p:nvSpPr>
        <p:spPr>
          <a:xfrm>
            <a:off x="609600" y="2549768"/>
            <a:ext cx="7924800" cy="339383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1219200"/>
            <a:ext cx="4709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2018-2020 D7 Goals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1847435"/>
            <a:ext cx="81915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D7 e-newsletter 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 sent out on a timely schedule. 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e-newsletter when we planned for 4.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Virtual meetings will be explored with possibilities of webinars,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podcasts,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etc. 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virtual “seminar" in 2019 (with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suggestion to have another one after NAID or before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Conference, which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not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happen),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Governor and 65% of Club Presidents had a “Let’s Chat” call in January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2019, Governor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50% of Club Presidents had a “Let’s Chat” call in January or February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Website will have up to date information and “looking ahead” section –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Information for Area meetings and Conference dates will be shared with clubs earlier than in the past. –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a Common Agenda for all meetings!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 will be energized by the communication for the Centennial Anniversary celebrations. –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Yes!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Area Directors will establish the best communication tools for their group. -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Mixed results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will be an “Area Director” column in club communications. –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799" y="324424"/>
            <a:ext cx="374280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D4A71C3-8A18-49A4-9AFC-1C9FBCBA66CB}"/>
              </a:ext>
            </a:extLst>
          </p:cNvPr>
          <p:cNvSpPr txBox="1">
            <a:spLocks/>
          </p:cNvSpPr>
          <p:nvPr/>
        </p:nvSpPr>
        <p:spPr>
          <a:xfrm>
            <a:off x="609600" y="2549768"/>
            <a:ext cx="7924800" cy="339383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1219200"/>
            <a:ext cx="5090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2018-2020 D7 Goals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1905000"/>
            <a:ext cx="80391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 &amp; Advocacy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 will support Zonta Says No -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%!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Clubs/Areas will support advocacy efforts to oppose child marriage –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Started happening in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Clubs will work with like minded organizations and other NGOs to advance the Sustainable Goal #5: Achieve gender equality and empower all women and girls. 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100%!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7 will implement the pilot program - Women in Technology Scholarship.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with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clubs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participating in 2019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7 will continue to support existing educational programs focused on young women leaders in service, women in business and women in aerospace. 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JMK up from 22% to 50%, YWPA up from 44% to 75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%!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7 clubs will use and promote the US Caucus materials -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looking forward to more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involvement. 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799" y="324424"/>
            <a:ext cx="374280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1D4A71C3-8A18-49A4-9AFC-1C9FBCBA66CB}"/>
              </a:ext>
            </a:extLst>
          </p:cNvPr>
          <p:cNvSpPr txBox="1">
            <a:spLocks/>
          </p:cNvSpPr>
          <p:nvPr/>
        </p:nvSpPr>
        <p:spPr>
          <a:xfrm>
            <a:off x="609600" y="2549768"/>
            <a:ext cx="7924800" cy="339383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1295400"/>
            <a:ext cx="47859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of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2018-2020 D7 Goals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1905000"/>
            <a:ext cx="80391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Zonta’s Why</a:t>
            </a:r>
          </a:p>
          <a:p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WHY exercise with clubs -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effectively at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Area Meetings and Conference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 in Kansas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City,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“Find Your Why by Simon Sinek”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format “Zonta is ______________________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to____________________and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_______________________so that we________________________________.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Board will explore creating a “club program” that can be used at mtgs. 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0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2527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14171" y="1371600"/>
            <a:ext cx="5978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Is Your Club “Fit for the Future?”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4562" y="2286000"/>
            <a:ext cx="7128217" cy="2399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Reflection of the past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Key Actions, Innovations, or Events for the Club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were the Dynamics of this past year? Was it like an earthquake, a bear, a cactus or ? And Why….BE HONEST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7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2527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8800" y="1447800"/>
            <a:ext cx="60545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Is Your Club “Fit for the Future?”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4562" y="2286000"/>
            <a:ext cx="7128217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Questions to have each member answer individually: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Why did you join Zonta?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does Service mean/look like?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does Advocacy mean/ look like?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React  to our current events – keep, change, stop.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new ideas do you want to put on the table?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5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24000" y="990600"/>
            <a:ext cx="4320540" cy="25400"/>
            <a:chOff x="0" y="0"/>
            <a:chExt cx="6804" cy="40"/>
          </a:xfrm>
        </p:grpSpPr>
        <p:cxnSp>
          <p:nvCxnSpPr>
            <p:cNvPr id="4" name="Line 8"/>
            <p:cNvCxnSpPr/>
            <p:nvPr/>
          </p:nvCxnSpPr>
          <p:spPr bwMode="auto">
            <a:xfrm>
              <a:off x="0" y="20"/>
              <a:ext cx="6804" cy="0"/>
            </a:xfrm>
            <a:prstGeom prst="line">
              <a:avLst/>
            </a:prstGeom>
            <a:noFill/>
            <a:ln w="25400">
              <a:solidFill>
                <a:srgbClr val="FBBC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051" name="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370590"/>
            <a:ext cx="10064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47800" y="325272"/>
            <a:ext cx="37428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Zonta International District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6072"/>
                </a:solidFill>
                <a:effectLst/>
                <a:latin typeface="Lato" charset="0"/>
                <a:ea typeface="Hypatia Sans Pro" charset="0"/>
                <a:cs typeface="Hypatia Sans Pro" charset="0"/>
              </a:rPr>
              <a:t>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2020 Virtual Area Meeting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00" y="48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7525" y="1510113"/>
            <a:ext cx="5749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Is Your Club “Fit for the Future?”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762" y="2311601"/>
            <a:ext cx="8169275" cy="2399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Consider “Strengths/Challenges” or “Weakness/Threats” for: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Membership/Retention/Recruitment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Service/Advocacy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Events/Activities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New IDEAS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58150"/>
            <a:ext cx="1869037" cy="78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7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177</TotalTime>
  <Words>368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</dc:creator>
  <cp:lastModifiedBy>Hughes-Kremers, Tania L</cp:lastModifiedBy>
  <cp:revision>64</cp:revision>
  <dcterms:created xsi:type="dcterms:W3CDTF">2019-03-03T18:33:04Z</dcterms:created>
  <dcterms:modified xsi:type="dcterms:W3CDTF">2020-04-03T20:29:14Z</dcterms:modified>
</cp:coreProperties>
</file>