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13"/>
  </p:notesMasterIdLst>
  <p:sldIdLst>
    <p:sldId id="257" r:id="rId2"/>
    <p:sldId id="259" r:id="rId3"/>
    <p:sldId id="260" r:id="rId4"/>
    <p:sldId id="261" r:id="rId5"/>
    <p:sldId id="284" r:id="rId6"/>
    <p:sldId id="282" r:id="rId7"/>
    <p:sldId id="285" r:id="rId8"/>
    <p:sldId id="281" r:id="rId9"/>
    <p:sldId id="283" r:id="rId10"/>
    <p:sldId id="280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3463"/>
    <a:srgbClr val="00BCD3"/>
    <a:srgbClr val="099AAD"/>
    <a:srgbClr val="005F71"/>
    <a:srgbClr val="8EBDC3"/>
    <a:srgbClr val="E18431"/>
    <a:srgbClr val="EC9C5B"/>
    <a:srgbClr val="D77CA0"/>
    <a:srgbClr val="5EC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8A7C10-1774-490F-BCB9-69D7B5933962}" v="107" dt="2023-04-24T21:05:40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78"/>
  </p:normalViewPr>
  <p:slideViewPr>
    <p:cSldViewPr snapToGrid="0" snapToObjects="1">
      <p:cViewPr varScale="1">
        <p:scale>
          <a:sx n="112" d="100"/>
          <a:sy n="112" d="100"/>
        </p:scale>
        <p:origin x="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ia Hughes-Kremers" userId="3860c3a5dfd91428" providerId="LiveId" clId="{AC8A7C10-1774-490F-BCB9-69D7B5933962}"/>
    <pc:docChg chg="undo custSel delSld modSld">
      <pc:chgData name="Tania Hughes-Kremers" userId="3860c3a5dfd91428" providerId="LiveId" clId="{AC8A7C10-1774-490F-BCB9-69D7B5933962}" dt="2023-04-24T21:10:09.063" v="528" actId="1076"/>
      <pc:docMkLst>
        <pc:docMk/>
      </pc:docMkLst>
      <pc:sldChg chg="modSp mod">
        <pc:chgData name="Tania Hughes-Kremers" userId="3860c3a5dfd91428" providerId="LiveId" clId="{AC8A7C10-1774-490F-BCB9-69D7B5933962}" dt="2023-04-24T20:34:43.509" v="439" actId="1076"/>
        <pc:sldMkLst>
          <pc:docMk/>
          <pc:sldMk cId="2959184965" sldId="257"/>
        </pc:sldMkLst>
        <pc:picChg chg="mod">
          <ac:chgData name="Tania Hughes-Kremers" userId="3860c3a5dfd91428" providerId="LiveId" clId="{AC8A7C10-1774-490F-BCB9-69D7B5933962}" dt="2023-04-24T20:34:43.509" v="439" actId="1076"/>
          <ac:picMkLst>
            <pc:docMk/>
            <pc:sldMk cId="2959184965" sldId="257"/>
            <ac:picMk id="6" creationId="{A450E186-42DA-B194-BF8D-2ABFD66D2FE3}"/>
          </ac:picMkLst>
        </pc:picChg>
      </pc:sldChg>
      <pc:sldChg chg="modSp mod modAnim">
        <pc:chgData name="Tania Hughes-Kremers" userId="3860c3a5dfd91428" providerId="LiveId" clId="{AC8A7C10-1774-490F-BCB9-69D7B5933962}" dt="2023-04-24T20:35:02.590" v="442" actId="207"/>
        <pc:sldMkLst>
          <pc:docMk/>
          <pc:sldMk cId="4288130662" sldId="259"/>
        </pc:sldMkLst>
        <pc:spChg chg="mod">
          <ac:chgData name="Tania Hughes-Kremers" userId="3860c3a5dfd91428" providerId="LiveId" clId="{AC8A7C10-1774-490F-BCB9-69D7B5933962}" dt="2023-04-24T20:35:02.590" v="442" actId="207"/>
          <ac:spMkLst>
            <pc:docMk/>
            <pc:sldMk cId="4288130662" sldId="259"/>
            <ac:spMk id="4" creationId="{2F9D3C62-40E0-18F5-FD29-912FB8BD9B73}"/>
          </ac:spMkLst>
        </pc:spChg>
        <pc:graphicFrameChg chg="mod">
          <ac:chgData name="Tania Hughes-Kremers" userId="3860c3a5dfd91428" providerId="LiveId" clId="{AC8A7C10-1774-490F-BCB9-69D7B5933962}" dt="2023-04-24T20:31:19.559" v="433" actId="20577"/>
          <ac:graphicFrameMkLst>
            <pc:docMk/>
            <pc:sldMk cId="4288130662" sldId="259"/>
            <ac:graphicFrameMk id="6" creationId="{AAC8393B-2228-B8C5-8884-3773A0ABCBA9}"/>
          </ac:graphicFrameMkLst>
        </pc:graphicFrameChg>
        <pc:picChg chg="mod">
          <ac:chgData name="Tania Hughes-Kremers" userId="3860c3a5dfd91428" providerId="LiveId" clId="{AC8A7C10-1774-490F-BCB9-69D7B5933962}" dt="2023-04-24T20:34:54.468" v="441" actId="1076"/>
          <ac:picMkLst>
            <pc:docMk/>
            <pc:sldMk cId="4288130662" sldId="259"/>
            <ac:picMk id="5" creationId="{0F740126-16B9-DD3F-FEB4-F22877B2ADC1}"/>
          </ac:picMkLst>
        </pc:picChg>
      </pc:sldChg>
      <pc:sldChg chg="modSp mod">
        <pc:chgData name="Tania Hughes-Kremers" userId="3860c3a5dfd91428" providerId="LiveId" clId="{AC8A7C10-1774-490F-BCB9-69D7B5933962}" dt="2023-04-24T20:37:36.763" v="446" actId="1076"/>
        <pc:sldMkLst>
          <pc:docMk/>
          <pc:sldMk cId="1125397781" sldId="260"/>
        </pc:sldMkLst>
        <pc:spChg chg="mod">
          <ac:chgData name="Tania Hughes-Kremers" userId="3860c3a5dfd91428" providerId="LiveId" clId="{AC8A7C10-1774-490F-BCB9-69D7B5933962}" dt="2023-04-24T20:13:23.251" v="315" actId="20577"/>
          <ac:spMkLst>
            <pc:docMk/>
            <pc:sldMk cId="1125397781" sldId="260"/>
            <ac:spMk id="2" creationId="{49AD3C71-87B8-A40A-F691-48DA8E4ADABD}"/>
          </ac:spMkLst>
        </pc:spChg>
        <pc:spChg chg="mod">
          <ac:chgData name="Tania Hughes-Kremers" userId="3860c3a5dfd91428" providerId="LiveId" clId="{AC8A7C10-1774-490F-BCB9-69D7B5933962}" dt="2023-04-24T20:37:36.763" v="446" actId="1076"/>
          <ac:spMkLst>
            <pc:docMk/>
            <pc:sldMk cId="1125397781" sldId="260"/>
            <ac:spMk id="8" creationId="{D74AAC54-C690-84AC-958A-B2334529481E}"/>
          </ac:spMkLst>
        </pc:spChg>
        <pc:picChg chg="mod">
          <ac:chgData name="Tania Hughes-Kremers" userId="3860c3a5dfd91428" providerId="LiveId" clId="{AC8A7C10-1774-490F-BCB9-69D7B5933962}" dt="2023-04-24T20:37:22.772" v="443" actId="1076"/>
          <ac:picMkLst>
            <pc:docMk/>
            <pc:sldMk cId="1125397781" sldId="260"/>
            <ac:picMk id="1026" creationId="{53AB97B1-BE29-8F27-EE00-9F73ECC6D116}"/>
          </ac:picMkLst>
        </pc:picChg>
      </pc:sldChg>
      <pc:sldChg chg="addSp delSp modSp mod setBg">
        <pc:chgData name="Tania Hughes-Kremers" userId="3860c3a5dfd91428" providerId="LiveId" clId="{AC8A7C10-1774-490F-BCB9-69D7B5933962}" dt="2023-04-24T20:21:46.295" v="405" actId="1076"/>
        <pc:sldMkLst>
          <pc:docMk/>
          <pc:sldMk cId="1056439813" sldId="261"/>
        </pc:sldMkLst>
        <pc:spChg chg="mod ord">
          <ac:chgData name="Tania Hughes-Kremers" userId="3860c3a5dfd91428" providerId="LiveId" clId="{AC8A7C10-1774-490F-BCB9-69D7B5933962}" dt="2023-04-24T19:51:48.076" v="232" actId="1076"/>
          <ac:spMkLst>
            <pc:docMk/>
            <pc:sldMk cId="1056439813" sldId="261"/>
            <ac:spMk id="2" creationId="{AF62466F-61A8-84B6-87A3-34447A78068E}"/>
          </ac:spMkLst>
        </pc:spChg>
        <pc:spChg chg="mod ord">
          <ac:chgData name="Tania Hughes-Kremers" userId="3860c3a5dfd91428" providerId="LiveId" clId="{AC8A7C10-1774-490F-BCB9-69D7B5933962}" dt="2023-04-24T19:50:03.344" v="209" actId="26606"/>
          <ac:spMkLst>
            <pc:docMk/>
            <pc:sldMk cId="1056439813" sldId="261"/>
            <ac:spMk id="3" creationId="{6511D307-D9B7-8187-867F-2D96001010A1}"/>
          </ac:spMkLst>
        </pc:spChg>
        <pc:spChg chg="mod">
          <ac:chgData name="Tania Hughes-Kremers" userId="3860c3a5dfd91428" providerId="LiveId" clId="{AC8A7C10-1774-490F-BCB9-69D7B5933962}" dt="2023-04-24T20:21:00.991" v="393" actId="14100"/>
          <ac:spMkLst>
            <pc:docMk/>
            <pc:sldMk cId="1056439813" sldId="261"/>
            <ac:spMk id="4" creationId="{BCEFEF8F-FA4D-5E32-D297-E5F9B84C1875}"/>
          </ac:spMkLst>
        </pc:spChg>
        <pc:spChg chg="del">
          <ac:chgData name="Tania Hughes-Kremers" userId="3860c3a5dfd91428" providerId="LiveId" clId="{AC8A7C10-1774-490F-BCB9-69D7B5933962}" dt="2023-04-24T19:24:37.279" v="0" actId="478"/>
          <ac:spMkLst>
            <pc:docMk/>
            <pc:sldMk cId="1056439813" sldId="261"/>
            <ac:spMk id="5" creationId="{0AF9FCEE-9B33-AF53-112B-CF6F1271F7BC}"/>
          </ac:spMkLst>
        </pc:spChg>
        <pc:spChg chg="add del mod">
          <ac:chgData name="Tania Hughes-Kremers" userId="3860c3a5dfd91428" providerId="LiveId" clId="{AC8A7C10-1774-490F-BCB9-69D7B5933962}" dt="2023-04-24T19:24:44.209" v="1" actId="478"/>
          <ac:spMkLst>
            <pc:docMk/>
            <pc:sldMk cId="1056439813" sldId="261"/>
            <ac:spMk id="8" creationId="{02551790-516A-81BB-E457-91FCC664E4A9}"/>
          </ac:spMkLst>
        </pc:spChg>
        <pc:spChg chg="add del">
          <ac:chgData name="Tania Hughes-Kremers" userId="3860c3a5dfd91428" providerId="LiveId" clId="{AC8A7C10-1774-490F-BCB9-69D7B5933962}" dt="2023-04-24T19:31:37.646" v="52" actId="26606"/>
          <ac:spMkLst>
            <pc:docMk/>
            <pc:sldMk cId="1056439813" sldId="261"/>
            <ac:spMk id="11" creationId="{DB304A14-32D0-4873-B914-423ED7B8DAFD}"/>
          </ac:spMkLst>
        </pc:spChg>
        <pc:spChg chg="add del">
          <ac:chgData name="Tania Hughes-Kremers" userId="3860c3a5dfd91428" providerId="LiveId" clId="{AC8A7C10-1774-490F-BCB9-69D7B5933962}" dt="2023-04-24T19:31:37.646" v="52" actId="26606"/>
          <ac:spMkLst>
            <pc:docMk/>
            <pc:sldMk cId="1056439813" sldId="261"/>
            <ac:spMk id="13" creationId="{1D460C86-854F-4FB3-ABC2-E823D8FEB9DB}"/>
          </ac:spMkLst>
        </pc:spChg>
        <pc:spChg chg="add del">
          <ac:chgData name="Tania Hughes-Kremers" userId="3860c3a5dfd91428" providerId="LiveId" clId="{AC8A7C10-1774-490F-BCB9-69D7B5933962}" dt="2023-04-24T19:31:37.646" v="52" actId="26606"/>
          <ac:spMkLst>
            <pc:docMk/>
            <pc:sldMk cId="1056439813" sldId="261"/>
            <ac:spMk id="15" creationId="{BB48116A-278A-4CC5-89D3-9DE8E8FF1245}"/>
          </ac:spMkLst>
        </pc:spChg>
        <pc:spChg chg="add del">
          <ac:chgData name="Tania Hughes-Kremers" userId="3860c3a5dfd91428" providerId="LiveId" clId="{AC8A7C10-1774-490F-BCB9-69D7B5933962}" dt="2023-04-24T19:50:03.344" v="209" actId="26606"/>
          <ac:spMkLst>
            <pc:docMk/>
            <pc:sldMk cId="1056439813" sldId="261"/>
            <ac:spMk id="17" creationId="{743AA782-23D1-4521-8CAD-47662984AA08}"/>
          </ac:spMkLst>
        </pc:spChg>
        <pc:spChg chg="add del">
          <ac:chgData name="Tania Hughes-Kremers" userId="3860c3a5dfd91428" providerId="LiveId" clId="{AC8A7C10-1774-490F-BCB9-69D7B5933962}" dt="2023-04-24T19:50:03.344" v="209" actId="26606"/>
          <ac:spMkLst>
            <pc:docMk/>
            <pc:sldMk cId="1056439813" sldId="261"/>
            <ac:spMk id="18" creationId="{71877DBC-BB60-40F0-AC93-2ACDBAAE60CE}"/>
          </ac:spMkLst>
        </pc:spChg>
        <pc:spChg chg="add del">
          <ac:chgData name="Tania Hughes-Kremers" userId="3860c3a5dfd91428" providerId="LiveId" clId="{AC8A7C10-1774-490F-BCB9-69D7B5933962}" dt="2023-04-24T19:49:32.296" v="198" actId="26606"/>
          <ac:spMkLst>
            <pc:docMk/>
            <pc:sldMk cId="1056439813" sldId="261"/>
            <ac:spMk id="2055" creationId="{F4F2FC05-7D27-410F-BDA9-ADF4831368C7}"/>
          </ac:spMkLst>
        </pc:spChg>
        <pc:spChg chg="add del">
          <ac:chgData name="Tania Hughes-Kremers" userId="3860c3a5dfd91428" providerId="LiveId" clId="{AC8A7C10-1774-490F-BCB9-69D7B5933962}" dt="2023-04-24T19:49:32.296" v="198" actId="26606"/>
          <ac:spMkLst>
            <pc:docMk/>
            <pc:sldMk cId="1056439813" sldId="261"/>
            <ac:spMk id="2057" creationId="{9080D120-BD54-46E1-BA37-82F5E8089E90}"/>
          </ac:spMkLst>
        </pc:spChg>
        <pc:spChg chg="add del">
          <ac:chgData name="Tania Hughes-Kremers" userId="3860c3a5dfd91428" providerId="LiveId" clId="{AC8A7C10-1774-490F-BCB9-69D7B5933962}" dt="2023-04-24T19:49:32.296" v="198" actId="26606"/>
          <ac:spMkLst>
            <pc:docMk/>
            <pc:sldMk cId="1056439813" sldId="261"/>
            <ac:spMk id="2059" creationId="{81D83946-74FA-498A-AC80-9926F041B5C5}"/>
          </ac:spMkLst>
        </pc:spChg>
        <pc:spChg chg="add del">
          <ac:chgData name="Tania Hughes-Kremers" userId="3860c3a5dfd91428" providerId="LiveId" clId="{AC8A7C10-1774-490F-BCB9-69D7B5933962}" dt="2023-04-24T19:49:32.296" v="198" actId="26606"/>
          <ac:spMkLst>
            <pc:docMk/>
            <pc:sldMk cId="1056439813" sldId="261"/>
            <ac:spMk id="2061" creationId="{5060D983-8B52-443A-8183-2A1DE05618B5}"/>
          </ac:spMkLst>
        </pc:spChg>
        <pc:spChg chg="add del">
          <ac:chgData name="Tania Hughes-Kremers" userId="3860c3a5dfd91428" providerId="LiveId" clId="{AC8A7C10-1774-490F-BCB9-69D7B5933962}" dt="2023-04-24T19:49:35.125" v="200" actId="26606"/>
          <ac:spMkLst>
            <pc:docMk/>
            <pc:sldMk cId="1056439813" sldId="261"/>
            <ac:spMk id="2063" creationId="{CEF6118E-44FB-4509-B4D9-129052E4C6EE}"/>
          </ac:spMkLst>
        </pc:spChg>
        <pc:spChg chg="add del">
          <ac:chgData name="Tania Hughes-Kremers" userId="3860c3a5dfd91428" providerId="LiveId" clId="{AC8A7C10-1774-490F-BCB9-69D7B5933962}" dt="2023-04-24T19:49:39.684" v="202" actId="26606"/>
          <ac:spMkLst>
            <pc:docMk/>
            <pc:sldMk cId="1056439813" sldId="261"/>
            <ac:spMk id="2065" creationId="{8F7AFB9A-7364-478C-B48B-8523CDD9AE8D}"/>
          </ac:spMkLst>
        </pc:spChg>
        <pc:spChg chg="add del">
          <ac:chgData name="Tania Hughes-Kremers" userId="3860c3a5dfd91428" providerId="LiveId" clId="{AC8A7C10-1774-490F-BCB9-69D7B5933962}" dt="2023-04-24T19:49:39.684" v="202" actId="26606"/>
          <ac:spMkLst>
            <pc:docMk/>
            <pc:sldMk cId="1056439813" sldId="261"/>
            <ac:spMk id="2066" creationId="{36678033-86B6-40E6-BE90-78D8ED4E3A31}"/>
          </ac:spMkLst>
        </pc:spChg>
        <pc:spChg chg="add del">
          <ac:chgData name="Tania Hughes-Kremers" userId="3860c3a5dfd91428" providerId="LiveId" clId="{AC8A7C10-1774-490F-BCB9-69D7B5933962}" dt="2023-04-24T19:49:39.684" v="202" actId="26606"/>
          <ac:spMkLst>
            <pc:docMk/>
            <pc:sldMk cId="1056439813" sldId="261"/>
            <ac:spMk id="2067" creationId="{D2542E1A-076E-4A34-BB67-2BF961754E0C}"/>
          </ac:spMkLst>
        </pc:spChg>
        <pc:spChg chg="add del">
          <ac:chgData name="Tania Hughes-Kremers" userId="3860c3a5dfd91428" providerId="LiveId" clId="{AC8A7C10-1774-490F-BCB9-69D7B5933962}" dt="2023-04-24T19:49:39.684" v="202" actId="26606"/>
          <ac:spMkLst>
            <pc:docMk/>
            <pc:sldMk cId="1056439813" sldId="261"/>
            <ac:spMk id="2068" creationId="{75C56826-D4E5-42ED-8529-079651CB3005}"/>
          </ac:spMkLst>
        </pc:spChg>
        <pc:spChg chg="add del">
          <ac:chgData name="Tania Hughes-Kremers" userId="3860c3a5dfd91428" providerId="LiveId" clId="{AC8A7C10-1774-490F-BCB9-69D7B5933962}" dt="2023-04-24T19:49:39.684" v="202" actId="26606"/>
          <ac:spMkLst>
            <pc:docMk/>
            <pc:sldMk cId="1056439813" sldId="261"/>
            <ac:spMk id="2069" creationId="{82095FCE-EF05-4443-B97A-85DEE3A5CA17}"/>
          </ac:spMkLst>
        </pc:spChg>
        <pc:spChg chg="add del">
          <ac:chgData name="Tania Hughes-Kremers" userId="3860c3a5dfd91428" providerId="LiveId" clId="{AC8A7C10-1774-490F-BCB9-69D7B5933962}" dt="2023-04-24T19:49:49.352" v="204" actId="26606"/>
          <ac:spMkLst>
            <pc:docMk/>
            <pc:sldMk cId="1056439813" sldId="261"/>
            <ac:spMk id="2071" creationId="{231BF440-39FA-4087-84CC-2EEC0BBDAF29}"/>
          </ac:spMkLst>
        </pc:spChg>
        <pc:spChg chg="add del">
          <ac:chgData name="Tania Hughes-Kremers" userId="3860c3a5dfd91428" providerId="LiveId" clId="{AC8A7C10-1774-490F-BCB9-69D7B5933962}" dt="2023-04-24T19:49:49.352" v="204" actId="26606"/>
          <ac:spMkLst>
            <pc:docMk/>
            <pc:sldMk cId="1056439813" sldId="261"/>
            <ac:spMk id="2072" creationId="{F04E4CBA-303B-48BD-8451-C2701CB0EEBF}"/>
          </ac:spMkLst>
        </pc:spChg>
        <pc:spChg chg="add del">
          <ac:chgData name="Tania Hughes-Kremers" userId="3860c3a5dfd91428" providerId="LiveId" clId="{AC8A7C10-1774-490F-BCB9-69D7B5933962}" dt="2023-04-24T19:49:49.352" v="204" actId="26606"/>
          <ac:spMkLst>
            <pc:docMk/>
            <pc:sldMk cId="1056439813" sldId="261"/>
            <ac:spMk id="2073" creationId="{F6CA58B3-AFCC-4A40-9882-50D5080879B0}"/>
          </ac:spMkLst>
        </pc:spChg>
        <pc:spChg chg="add del">
          <ac:chgData name="Tania Hughes-Kremers" userId="3860c3a5dfd91428" providerId="LiveId" clId="{AC8A7C10-1774-490F-BCB9-69D7B5933962}" dt="2023-04-24T19:49:49.352" v="204" actId="26606"/>
          <ac:spMkLst>
            <pc:docMk/>
            <pc:sldMk cId="1056439813" sldId="261"/>
            <ac:spMk id="2074" creationId="{75C56826-D4E5-42ED-8529-079651CB3005}"/>
          </ac:spMkLst>
        </pc:spChg>
        <pc:spChg chg="add del">
          <ac:chgData name="Tania Hughes-Kremers" userId="3860c3a5dfd91428" providerId="LiveId" clId="{AC8A7C10-1774-490F-BCB9-69D7B5933962}" dt="2023-04-24T19:49:49.352" v="204" actId="26606"/>
          <ac:spMkLst>
            <pc:docMk/>
            <pc:sldMk cId="1056439813" sldId="261"/>
            <ac:spMk id="2075" creationId="{82095FCE-EF05-4443-B97A-85DEE3A5CA17}"/>
          </ac:spMkLst>
        </pc:spChg>
        <pc:spChg chg="add del">
          <ac:chgData name="Tania Hughes-Kremers" userId="3860c3a5dfd91428" providerId="LiveId" clId="{AC8A7C10-1774-490F-BCB9-69D7B5933962}" dt="2023-04-24T19:49:49.352" v="204" actId="26606"/>
          <ac:spMkLst>
            <pc:docMk/>
            <pc:sldMk cId="1056439813" sldId="261"/>
            <ac:spMk id="2076" creationId="{CA00AE6B-AA30-4CF8-BA6F-339B780AD76C}"/>
          </ac:spMkLst>
        </pc:spChg>
        <pc:spChg chg="add del">
          <ac:chgData name="Tania Hughes-Kremers" userId="3860c3a5dfd91428" providerId="LiveId" clId="{AC8A7C10-1774-490F-BCB9-69D7B5933962}" dt="2023-04-24T19:49:58.928" v="206" actId="26606"/>
          <ac:spMkLst>
            <pc:docMk/>
            <pc:sldMk cId="1056439813" sldId="261"/>
            <ac:spMk id="2078" creationId="{B23FE733-F95B-4DF6-AFC5-BEEB3577C494}"/>
          </ac:spMkLst>
        </pc:spChg>
        <pc:spChg chg="add del">
          <ac:chgData name="Tania Hughes-Kremers" userId="3860c3a5dfd91428" providerId="LiveId" clId="{AC8A7C10-1774-490F-BCB9-69D7B5933962}" dt="2023-04-24T19:49:58.928" v="206" actId="26606"/>
          <ac:spMkLst>
            <pc:docMk/>
            <pc:sldMk cId="1056439813" sldId="261"/>
            <ac:spMk id="2079" creationId="{9080D120-BD54-46E1-BA37-82F5E8089E90}"/>
          </ac:spMkLst>
        </pc:spChg>
        <pc:spChg chg="add del">
          <ac:chgData name="Tania Hughes-Kremers" userId="3860c3a5dfd91428" providerId="LiveId" clId="{AC8A7C10-1774-490F-BCB9-69D7B5933962}" dt="2023-04-24T19:49:58.928" v="206" actId="26606"/>
          <ac:spMkLst>
            <pc:docMk/>
            <pc:sldMk cId="1056439813" sldId="261"/>
            <ac:spMk id="2080" creationId="{81D83946-74FA-498A-AC80-9926F041B5C5}"/>
          </ac:spMkLst>
        </pc:spChg>
        <pc:spChg chg="add del">
          <ac:chgData name="Tania Hughes-Kremers" userId="3860c3a5dfd91428" providerId="LiveId" clId="{AC8A7C10-1774-490F-BCB9-69D7B5933962}" dt="2023-04-24T19:49:58.928" v="206" actId="26606"/>
          <ac:spMkLst>
            <pc:docMk/>
            <pc:sldMk cId="1056439813" sldId="261"/>
            <ac:spMk id="2081" creationId="{5060D983-8B52-443A-8183-2A1DE05618B5}"/>
          </ac:spMkLst>
        </pc:spChg>
        <pc:spChg chg="add del">
          <ac:chgData name="Tania Hughes-Kremers" userId="3860c3a5dfd91428" providerId="LiveId" clId="{AC8A7C10-1774-490F-BCB9-69D7B5933962}" dt="2023-04-24T19:50:03.344" v="208" actId="26606"/>
          <ac:spMkLst>
            <pc:docMk/>
            <pc:sldMk cId="1056439813" sldId="261"/>
            <ac:spMk id="2083" creationId="{231BF440-39FA-4087-84CC-2EEC0BBDAF29}"/>
          </ac:spMkLst>
        </pc:spChg>
        <pc:spChg chg="add del">
          <ac:chgData name="Tania Hughes-Kremers" userId="3860c3a5dfd91428" providerId="LiveId" clId="{AC8A7C10-1774-490F-BCB9-69D7B5933962}" dt="2023-04-24T19:50:03.344" v="208" actId="26606"/>
          <ac:spMkLst>
            <pc:docMk/>
            <pc:sldMk cId="1056439813" sldId="261"/>
            <ac:spMk id="2084" creationId="{F04E4CBA-303B-48BD-8451-C2701CB0EEBF}"/>
          </ac:spMkLst>
        </pc:spChg>
        <pc:spChg chg="add del">
          <ac:chgData name="Tania Hughes-Kremers" userId="3860c3a5dfd91428" providerId="LiveId" clId="{AC8A7C10-1774-490F-BCB9-69D7B5933962}" dt="2023-04-24T19:50:03.344" v="208" actId="26606"/>
          <ac:spMkLst>
            <pc:docMk/>
            <pc:sldMk cId="1056439813" sldId="261"/>
            <ac:spMk id="2085" creationId="{F6CA58B3-AFCC-4A40-9882-50D5080879B0}"/>
          </ac:spMkLst>
        </pc:spChg>
        <pc:spChg chg="add del">
          <ac:chgData name="Tania Hughes-Kremers" userId="3860c3a5dfd91428" providerId="LiveId" clId="{AC8A7C10-1774-490F-BCB9-69D7B5933962}" dt="2023-04-24T19:50:03.344" v="208" actId="26606"/>
          <ac:spMkLst>
            <pc:docMk/>
            <pc:sldMk cId="1056439813" sldId="261"/>
            <ac:spMk id="2086" creationId="{75C56826-D4E5-42ED-8529-079651CB3005}"/>
          </ac:spMkLst>
        </pc:spChg>
        <pc:spChg chg="add del">
          <ac:chgData name="Tania Hughes-Kremers" userId="3860c3a5dfd91428" providerId="LiveId" clId="{AC8A7C10-1774-490F-BCB9-69D7B5933962}" dt="2023-04-24T19:50:03.344" v="208" actId="26606"/>
          <ac:spMkLst>
            <pc:docMk/>
            <pc:sldMk cId="1056439813" sldId="261"/>
            <ac:spMk id="2087" creationId="{82095FCE-EF05-4443-B97A-85DEE3A5CA17}"/>
          </ac:spMkLst>
        </pc:spChg>
        <pc:spChg chg="add del">
          <ac:chgData name="Tania Hughes-Kremers" userId="3860c3a5dfd91428" providerId="LiveId" clId="{AC8A7C10-1774-490F-BCB9-69D7B5933962}" dt="2023-04-24T19:50:03.344" v="208" actId="26606"/>
          <ac:spMkLst>
            <pc:docMk/>
            <pc:sldMk cId="1056439813" sldId="261"/>
            <ac:spMk id="2088" creationId="{CA00AE6B-AA30-4CF8-BA6F-339B780AD76C}"/>
          </ac:spMkLst>
        </pc:spChg>
        <pc:spChg chg="add">
          <ac:chgData name="Tania Hughes-Kremers" userId="3860c3a5dfd91428" providerId="LiveId" clId="{AC8A7C10-1774-490F-BCB9-69D7B5933962}" dt="2023-04-24T19:50:03.344" v="209" actId="26606"/>
          <ac:spMkLst>
            <pc:docMk/>
            <pc:sldMk cId="1056439813" sldId="261"/>
            <ac:spMk id="2090" creationId="{8F7AFB9A-7364-478C-B48B-8523CDD9AE8D}"/>
          </ac:spMkLst>
        </pc:spChg>
        <pc:spChg chg="add">
          <ac:chgData name="Tania Hughes-Kremers" userId="3860c3a5dfd91428" providerId="LiveId" clId="{AC8A7C10-1774-490F-BCB9-69D7B5933962}" dt="2023-04-24T19:50:03.344" v="209" actId="26606"/>
          <ac:spMkLst>
            <pc:docMk/>
            <pc:sldMk cId="1056439813" sldId="261"/>
            <ac:spMk id="2091" creationId="{36678033-86B6-40E6-BE90-78D8ED4E3A31}"/>
          </ac:spMkLst>
        </pc:spChg>
        <pc:spChg chg="add">
          <ac:chgData name="Tania Hughes-Kremers" userId="3860c3a5dfd91428" providerId="LiveId" clId="{AC8A7C10-1774-490F-BCB9-69D7B5933962}" dt="2023-04-24T19:50:03.344" v="209" actId="26606"/>
          <ac:spMkLst>
            <pc:docMk/>
            <pc:sldMk cId="1056439813" sldId="261"/>
            <ac:spMk id="2092" creationId="{D2542E1A-076E-4A34-BB67-2BF961754E0C}"/>
          </ac:spMkLst>
        </pc:spChg>
        <pc:spChg chg="add">
          <ac:chgData name="Tania Hughes-Kremers" userId="3860c3a5dfd91428" providerId="LiveId" clId="{AC8A7C10-1774-490F-BCB9-69D7B5933962}" dt="2023-04-24T19:50:03.344" v="209" actId="26606"/>
          <ac:spMkLst>
            <pc:docMk/>
            <pc:sldMk cId="1056439813" sldId="261"/>
            <ac:spMk id="2093" creationId="{75C56826-D4E5-42ED-8529-079651CB3005}"/>
          </ac:spMkLst>
        </pc:spChg>
        <pc:spChg chg="add">
          <ac:chgData name="Tania Hughes-Kremers" userId="3860c3a5dfd91428" providerId="LiveId" clId="{AC8A7C10-1774-490F-BCB9-69D7B5933962}" dt="2023-04-24T19:50:03.344" v="209" actId="26606"/>
          <ac:spMkLst>
            <pc:docMk/>
            <pc:sldMk cId="1056439813" sldId="261"/>
            <ac:spMk id="2094" creationId="{82095FCE-EF05-4443-B97A-85DEE3A5CA17}"/>
          </ac:spMkLst>
        </pc:spChg>
        <pc:picChg chg="del mod">
          <ac:chgData name="Tania Hughes-Kremers" userId="3860c3a5dfd91428" providerId="LiveId" clId="{AC8A7C10-1774-490F-BCB9-69D7B5933962}" dt="2023-04-24T19:47:57.002" v="182" actId="21"/>
          <ac:picMkLst>
            <pc:docMk/>
            <pc:sldMk cId="1056439813" sldId="261"/>
            <ac:picMk id="6" creationId="{00A7D2D2-3AE4-7252-3A16-E9C9EE206694}"/>
          </ac:picMkLst>
        </pc:picChg>
        <pc:picChg chg="add mod ord">
          <ac:chgData name="Tania Hughes-Kremers" userId="3860c3a5dfd91428" providerId="LiveId" clId="{AC8A7C10-1774-490F-BCB9-69D7B5933962}" dt="2023-04-24T20:21:44.119" v="404" actId="1076"/>
          <ac:picMkLst>
            <pc:docMk/>
            <pc:sldMk cId="1056439813" sldId="261"/>
            <ac:picMk id="10" creationId="{F981D7DD-1232-8D68-F187-9732C30F01A0}"/>
          </ac:picMkLst>
        </pc:picChg>
        <pc:picChg chg="add mod ord">
          <ac:chgData name="Tania Hughes-Kremers" userId="3860c3a5dfd91428" providerId="LiveId" clId="{AC8A7C10-1774-490F-BCB9-69D7B5933962}" dt="2023-04-24T20:21:46.295" v="405" actId="1076"/>
          <ac:picMkLst>
            <pc:docMk/>
            <pc:sldMk cId="1056439813" sldId="261"/>
            <ac:picMk id="2050" creationId="{E6BCCDBD-FEE7-535B-B8E7-FA63EFBCAF08}"/>
          </ac:picMkLst>
        </pc:picChg>
      </pc:sldChg>
      <pc:sldChg chg="addSp delSp modSp mod">
        <pc:chgData name="Tania Hughes-Kremers" userId="3860c3a5dfd91428" providerId="LiveId" clId="{AC8A7C10-1774-490F-BCB9-69D7B5933962}" dt="2023-04-24T21:07:08.828" v="520" actId="1076"/>
        <pc:sldMkLst>
          <pc:docMk/>
          <pc:sldMk cId="2262963695" sldId="278"/>
        </pc:sldMkLst>
        <pc:spChg chg="mod">
          <ac:chgData name="Tania Hughes-Kremers" userId="3860c3a5dfd91428" providerId="LiveId" clId="{AC8A7C10-1774-490F-BCB9-69D7B5933962}" dt="2023-04-24T21:06:56.864" v="517" actId="1076"/>
          <ac:spMkLst>
            <pc:docMk/>
            <pc:sldMk cId="2262963695" sldId="278"/>
            <ac:spMk id="6" creationId="{7C6F5E7A-D221-E8E6-3AA7-CEA45F823A93}"/>
          </ac:spMkLst>
        </pc:spChg>
        <pc:spChg chg="mod">
          <ac:chgData name="Tania Hughes-Kremers" userId="3860c3a5dfd91428" providerId="LiveId" clId="{AC8A7C10-1774-490F-BCB9-69D7B5933962}" dt="2023-04-24T21:07:08.828" v="520" actId="1076"/>
          <ac:spMkLst>
            <pc:docMk/>
            <pc:sldMk cId="2262963695" sldId="278"/>
            <ac:spMk id="7" creationId="{260D9F71-272A-2F1A-D768-BF92446F49E5}"/>
          </ac:spMkLst>
        </pc:spChg>
        <pc:spChg chg="add mod">
          <ac:chgData name="Tania Hughes-Kremers" userId="3860c3a5dfd91428" providerId="LiveId" clId="{AC8A7C10-1774-490F-BCB9-69D7B5933962}" dt="2023-04-24T21:07:04.772" v="519" actId="1076"/>
          <ac:spMkLst>
            <pc:docMk/>
            <pc:sldMk cId="2262963695" sldId="278"/>
            <ac:spMk id="13" creationId="{7A7219FF-4AAD-F4EA-C8CD-BCEF66455A7A}"/>
          </ac:spMkLst>
        </pc:spChg>
        <pc:picChg chg="add mod">
          <ac:chgData name="Tania Hughes-Kremers" userId="3860c3a5dfd91428" providerId="LiveId" clId="{AC8A7C10-1774-490F-BCB9-69D7B5933962}" dt="2023-04-24T19:58:38.972" v="264" actId="1076"/>
          <ac:picMkLst>
            <pc:docMk/>
            <pc:sldMk cId="2262963695" sldId="278"/>
            <ac:picMk id="8" creationId="{7BB664BF-91C1-D4ED-5FB4-384673264D9F}"/>
          </ac:picMkLst>
        </pc:picChg>
        <pc:picChg chg="del">
          <ac:chgData name="Tania Hughes-Kremers" userId="3860c3a5dfd91428" providerId="LiveId" clId="{AC8A7C10-1774-490F-BCB9-69D7B5933962}" dt="2023-04-24T19:58:24.389" v="262" actId="478"/>
          <ac:picMkLst>
            <pc:docMk/>
            <pc:sldMk cId="2262963695" sldId="278"/>
            <ac:picMk id="9" creationId="{AA483699-1F32-52B9-AED7-8D22111359C8}"/>
          </ac:picMkLst>
        </pc:picChg>
        <pc:picChg chg="add del mod">
          <ac:chgData name="Tania Hughes-Kremers" userId="3860c3a5dfd91428" providerId="LiveId" clId="{AC8A7C10-1774-490F-BCB9-69D7B5933962}" dt="2023-04-24T21:05:45.858" v="478" actId="478"/>
          <ac:picMkLst>
            <pc:docMk/>
            <pc:sldMk cId="2262963695" sldId="278"/>
            <ac:picMk id="11" creationId="{1E72D3E9-A3B5-0692-2D70-0C16B1375957}"/>
          </ac:picMkLst>
        </pc:picChg>
      </pc:sldChg>
      <pc:sldChg chg="modSp mod">
        <pc:chgData name="Tania Hughes-Kremers" userId="3860c3a5dfd91428" providerId="LiveId" clId="{AC8A7C10-1774-490F-BCB9-69D7B5933962}" dt="2023-04-24T20:57:31.650" v="474" actId="207"/>
        <pc:sldMkLst>
          <pc:docMk/>
          <pc:sldMk cId="1413197863" sldId="280"/>
        </pc:sldMkLst>
        <pc:spChg chg="mod">
          <ac:chgData name="Tania Hughes-Kremers" userId="3860c3a5dfd91428" providerId="LiveId" clId="{AC8A7C10-1774-490F-BCB9-69D7B5933962}" dt="2023-04-24T20:57:18.628" v="472" actId="207"/>
          <ac:spMkLst>
            <pc:docMk/>
            <pc:sldMk cId="1413197863" sldId="280"/>
            <ac:spMk id="4" creationId="{784765A8-0A97-D14D-BEB8-103074EA7E0A}"/>
          </ac:spMkLst>
        </pc:spChg>
        <pc:spChg chg="mod">
          <ac:chgData name="Tania Hughes-Kremers" userId="3860c3a5dfd91428" providerId="LiveId" clId="{AC8A7C10-1774-490F-BCB9-69D7B5933962}" dt="2023-04-24T20:57:31.650" v="474" actId="207"/>
          <ac:spMkLst>
            <pc:docMk/>
            <pc:sldMk cId="1413197863" sldId="280"/>
            <ac:spMk id="9" creationId="{9BAF70E7-9147-0743-8483-9F19BA6ED54D}"/>
          </ac:spMkLst>
        </pc:spChg>
        <pc:spChg chg="mod">
          <ac:chgData name="Tania Hughes-Kremers" userId="3860c3a5dfd91428" providerId="LiveId" clId="{AC8A7C10-1774-490F-BCB9-69D7B5933962}" dt="2023-04-24T20:57:26.154" v="473" actId="207"/>
          <ac:spMkLst>
            <pc:docMk/>
            <pc:sldMk cId="1413197863" sldId="280"/>
            <ac:spMk id="10" creationId="{BC892FEB-DAA3-884A-97ED-71DE51BEEF87}"/>
          </ac:spMkLst>
        </pc:spChg>
      </pc:sldChg>
      <pc:sldChg chg="addSp delSp modSp mod setBg">
        <pc:chgData name="Tania Hughes-Kremers" userId="3860c3a5dfd91428" providerId="LiveId" clId="{AC8A7C10-1774-490F-BCB9-69D7B5933962}" dt="2023-04-24T21:10:09.063" v="528" actId="1076"/>
        <pc:sldMkLst>
          <pc:docMk/>
          <pc:sldMk cId="2371903943" sldId="281"/>
        </pc:sldMkLst>
        <pc:spChg chg="mod ord">
          <ac:chgData name="Tania Hughes-Kremers" userId="3860c3a5dfd91428" providerId="LiveId" clId="{AC8A7C10-1774-490F-BCB9-69D7B5933962}" dt="2023-04-24T21:09:58.698" v="526" actId="1076"/>
          <ac:spMkLst>
            <pc:docMk/>
            <pc:sldMk cId="2371903943" sldId="281"/>
            <ac:spMk id="2" creationId="{AF62466F-61A8-84B6-87A3-34447A78068E}"/>
          </ac:spMkLst>
        </pc:spChg>
        <pc:spChg chg="mod ord">
          <ac:chgData name="Tania Hughes-Kremers" userId="3860c3a5dfd91428" providerId="LiveId" clId="{AC8A7C10-1774-490F-BCB9-69D7B5933962}" dt="2023-04-24T20:10:24.205" v="288" actId="26606"/>
          <ac:spMkLst>
            <pc:docMk/>
            <pc:sldMk cId="2371903943" sldId="281"/>
            <ac:spMk id="3" creationId="{6511D307-D9B7-8187-867F-2D96001010A1}"/>
          </ac:spMkLst>
        </pc:spChg>
        <pc:spChg chg="mod">
          <ac:chgData name="Tania Hughes-Kremers" userId="3860c3a5dfd91428" providerId="LiveId" clId="{AC8A7C10-1774-490F-BCB9-69D7B5933962}" dt="2023-04-24T21:10:09.063" v="528" actId="1076"/>
          <ac:spMkLst>
            <pc:docMk/>
            <pc:sldMk cId="2371903943" sldId="281"/>
            <ac:spMk id="4" creationId="{BCEFEF8F-FA4D-5E32-D297-E5F9B84C1875}"/>
          </ac:spMkLst>
        </pc:spChg>
        <pc:spChg chg="del mod">
          <ac:chgData name="Tania Hughes-Kremers" userId="3860c3a5dfd91428" providerId="LiveId" clId="{AC8A7C10-1774-490F-BCB9-69D7B5933962}" dt="2023-04-24T20:09:03.206" v="278" actId="478"/>
          <ac:spMkLst>
            <pc:docMk/>
            <pc:sldMk cId="2371903943" sldId="281"/>
            <ac:spMk id="11" creationId="{C859F826-2394-D8F3-16E7-C041B301ED06}"/>
          </ac:spMkLst>
        </pc:spChg>
        <pc:spChg chg="add del">
          <ac:chgData name="Tania Hughes-Kremers" userId="3860c3a5dfd91428" providerId="LiveId" clId="{AC8A7C10-1774-490F-BCB9-69D7B5933962}" dt="2023-04-24T20:10:08.151" v="285" actId="26606"/>
          <ac:spMkLst>
            <pc:docMk/>
            <pc:sldMk cId="2371903943" sldId="281"/>
            <ac:spMk id="12" creationId="{0288C6B4-AFC3-407F-A595-EFFD38D4CCAF}"/>
          </ac:spMkLst>
        </pc:spChg>
        <pc:spChg chg="add del">
          <ac:chgData name="Tania Hughes-Kremers" userId="3860c3a5dfd91428" providerId="LiveId" clId="{AC8A7C10-1774-490F-BCB9-69D7B5933962}" dt="2023-04-24T20:10:08.151" v="285" actId="26606"/>
          <ac:spMkLst>
            <pc:docMk/>
            <pc:sldMk cId="2371903943" sldId="281"/>
            <ac:spMk id="14" creationId="{CF236821-17FE-429B-8D2C-08E13A64EA40}"/>
          </ac:spMkLst>
        </pc:spChg>
        <pc:spChg chg="add del">
          <ac:chgData name="Tania Hughes-Kremers" userId="3860c3a5dfd91428" providerId="LiveId" clId="{AC8A7C10-1774-490F-BCB9-69D7B5933962}" dt="2023-04-24T20:10:08.151" v="285" actId="26606"/>
          <ac:spMkLst>
            <pc:docMk/>
            <pc:sldMk cId="2371903943" sldId="281"/>
            <ac:spMk id="16" creationId="{C0BDBCD2-E081-43AB-9119-C55465E59757}"/>
          </ac:spMkLst>
        </pc:spChg>
        <pc:spChg chg="add del">
          <ac:chgData name="Tania Hughes-Kremers" userId="3860c3a5dfd91428" providerId="LiveId" clId="{AC8A7C10-1774-490F-BCB9-69D7B5933962}" dt="2023-04-24T20:10:08.151" v="285" actId="26606"/>
          <ac:spMkLst>
            <pc:docMk/>
            <pc:sldMk cId="2371903943" sldId="281"/>
            <ac:spMk id="18" creationId="{98E79BE4-34FE-485A-98A5-92CE8F7C4743}"/>
          </ac:spMkLst>
        </pc:spChg>
        <pc:spChg chg="add del">
          <ac:chgData name="Tania Hughes-Kremers" userId="3860c3a5dfd91428" providerId="LiveId" clId="{AC8A7C10-1774-490F-BCB9-69D7B5933962}" dt="2023-04-24T20:10:08.151" v="285" actId="26606"/>
          <ac:spMkLst>
            <pc:docMk/>
            <pc:sldMk cId="2371903943" sldId="281"/>
            <ac:spMk id="20" creationId="{7A5F0580-5EE9-419F-96EE-B6529EF6E7D0}"/>
          </ac:spMkLst>
        </pc:spChg>
        <pc:spChg chg="add del">
          <ac:chgData name="Tania Hughes-Kremers" userId="3860c3a5dfd91428" providerId="LiveId" clId="{AC8A7C10-1774-490F-BCB9-69D7B5933962}" dt="2023-04-24T20:10:24.200" v="287" actId="26606"/>
          <ac:spMkLst>
            <pc:docMk/>
            <pc:sldMk cId="2371903943" sldId="281"/>
            <ac:spMk id="22" creationId="{A419ADC7-DE7C-464E-9F88-6CAB6F61BC3F}"/>
          </ac:spMkLst>
        </pc:spChg>
        <pc:spChg chg="add">
          <ac:chgData name="Tania Hughes-Kremers" userId="3860c3a5dfd91428" providerId="LiveId" clId="{AC8A7C10-1774-490F-BCB9-69D7B5933962}" dt="2023-04-24T20:10:24.205" v="288" actId="26606"/>
          <ac:spMkLst>
            <pc:docMk/>
            <pc:sldMk cId="2371903943" sldId="281"/>
            <ac:spMk id="24" creationId="{F13C74B1-5B17-4795-BED0-7140497B445A}"/>
          </ac:spMkLst>
        </pc:spChg>
        <pc:spChg chg="add">
          <ac:chgData name="Tania Hughes-Kremers" userId="3860c3a5dfd91428" providerId="LiveId" clId="{AC8A7C10-1774-490F-BCB9-69D7B5933962}" dt="2023-04-24T20:10:24.205" v="288" actId="26606"/>
          <ac:spMkLst>
            <pc:docMk/>
            <pc:sldMk cId="2371903943" sldId="281"/>
            <ac:spMk id="25" creationId="{D4974D33-8DC5-464E-8C6D-BE58F0669C17}"/>
          </ac:spMkLst>
        </pc:spChg>
        <pc:picChg chg="add del mod">
          <ac:chgData name="Tania Hughes-Kremers" userId="3860c3a5dfd91428" providerId="LiveId" clId="{AC8A7C10-1774-490F-BCB9-69D7B5933962}" dt="2023-04-24T19:58:18.632" v="261" actId="21"/>
          <ac:picMkLst>
            <pc:docMk/>
            <pc:sldMk cId="2371903943" sldId="281"/>
            <ac:picMk id="5" creationId="{438BDC98-99EB-5C9C-E2CC-EDDA8B4A5FD3}"/>
          </ac:picMkLst>
        </pc:picChg>
        <pc:picChg chg="add mod">
          <ac:chgData name="Tania Hughes-Kremers" userId="3860c3a5dfd91428" providerId="LiveId" clId="{AC8A7C10-1774-490F-BCB9-69D7B5933962}" dt="2023-04-24T21:10:01.385" v="527" actId="1076"/>
          <ac:picMkLst>
            <pc:docMk/>
            <pc:sldMk cId="2371903943" sldId="281"/>
            <ac:picMk id="7" creationId="{F64DFBF0-41A2-60FC-3B59-F88DC6451C44}"/>
          </ac:picMkLst>
        </pc:picChg>
        <pc:picChg chg="add del mod">
          <ac:chgData name="Tania Hughes-Kremers" userId="3860c3a5dfd91428" providerId="LiveId" clId="{AC8A7C10-1774-490F-BCB9-69D7B5933962}" dt="2023-04-24T21:09:43.790" v="521" actId="478"/>
          <ac:picMkLst>
            <pc:docMk/>
            <pc:sldMk cId="2371903943" sldId="281"/>
            <ac:picMk id="8" creationId="{89F54383-6B89-1E5A-6983-F7DF784FED9A}"/>
          </ac:picMkLst>
        </pc:picChg>
        <pc:picChg chg="del">
          <ac:chgData name="Tania Hughes-Kremers" userId="3860c3a5dfd91428" providerId="LiveId" clId="{AC8A7C10-1774-490F-BCB9-69D7B5933962}" dt="2023-04-24T19:58:56.863" v="266" actId="478"/>
          <ac:picMkLst>
            <pc:docMk/>
            <pc:sldMk cId="2371903943" sldId="281"/>
            <ac:picMk id="9" creationId="{E583ECB0-C188-3CE3-44D4-F0BE0334EED5}"/>
          </ac:picMkLst>
        </pc:picChg>
        <pc:picChg chg="del mod">
          <ac:chgData name="Tania Hughes-Kremers" userId="3860c3a5dfd91428" providerId="LiveId" clId="{AC8A7C10-1774-490F-BCB9-69D7B5933962}" dt="2023-04-24T20:09:05.365" v="279" actId="478"/>
          <ac:picMkLst>
            <pc:docMk/>
            <pc:sldMk cId="2371903943" sldId="281"/>
            <ac:picMk id="2050" creationId="{235092CD-6E78-2F87-BA4E-0F5BD967D3DB}"/>
          </ac:picMkLst>
        </pc:picChg>
      </pc:sldChg>
      <pc:sldChg chg="addSp delSp modSp mod setBg">
        <pc:chgData name="Tania Hughes-Kremers" userId="3860c3a5dfd91428" providerId="LiveId" clId="{AC8A7C10-1774-490F-BCB9-69D7B5933962}" dt="2023-04-24T20:41:31.799" v="465" actId="20577"/>
        <pc:sldMkLst>
          <pc:docMk/>
          <pc:sldMk cId="2687672066" sldId="282"/>
        </pc:sldMkLst>
        <pc:spChg chg="mod ord">
          <ac:chgData name="Tania Hughes-Kremers" userId="3860c3a5dfd91428" providerId="LiveId" clId="{AC8A7C10-1774-490F-BCB9-69D7B5933962}" dt="2023-04-24T20:41:31.799" v="465" actId="20577"/>
          <ac:spMkLst>
            <pc:docMk/>
            <pc:sldMk cId="2687672066" sldId="282"/>
            <ac:spMk id="2" creationId="{AF62466F-61A8-84B6-87A3-34447A78068E}"/>
          </ac:spMkLst>
        </pc:spChg>
        <pc:spChg chg="mod ord">
          <ac:chgData name="Tania Hughes-Kremers" userId="3860c3a5dfd91428" providerId="LiveId" clId="{AC8A7C10-1774-490F-BCB9-69D7B5933962}" dt="2023-04-24T19:43:55.837" v="161" actId="26606"/>
          <ac:spMkLst>
            <pc:docMk/>
            <pc:sldMk cId="2687672066" sldId="282"/>
            <ac:spMk id="3" creationId="{6511D307-D9B7-8187-867F-2D96001010A1}"/>
          </ac:spMkLst>
        </pc:spChg>
        <pc:spChg chg="mod ord">
          <ac:chgData name="Tania Hughes-Kremers" userId="3860c3a5dfd91428" providerId="LiveId" clId="{AC8A7C10-1774-490F-BCB9-69D7B5933962}" dt="2023-04-24T20:20:51.713" v="392" actId="122"/>
          <ac:spMkLst>
            <pc:docMk/>
            <pc:sldMk cId="2687672066" sldId="282"/>
            <ac:spMk id="4" creationId="{BCEFEF8F-FA4D-5E32-D297-E5F9B84C1875}"/>
          </ac:spMkLst>
        </pc:spChg>
        <pc:spChg chg="del">
          <ac:chgData name="Tania Hughes-Kremers" userId="3860c3a5dfd91428" providerId="LiveId" clId="{AC8A7C10-1774-490F-BCB9-69D7B5933962}" dt="2023-04-24T19:26:09.505" v="18" actId="478"/>
          <ac:spMkLst>
            <pc:docMk/>
            <pc:sldMk cId="2687672066" sldId="282"/>
            <ac:spMk id="5" creationId="{0AF9FCEE-9B33-AF53-112B-CF6F1271F7BC}"/>
          </ac:spMkLst>
        </pc:spChg>
        <pc:spChg chg="add del mod">
          <ac:chgData name="Tania Hughes-Kremers" userId="3860c3a5dfd91428" providerId="LiveId" clId="{AC8A7C10-1774-490F-BCB9-69D7B5933962}" dt="2023-04-24T19:26:12.601" v="19" actId="478"/>
          <ac:spMkLst>
            <pc:docMk/>
            <pc:sldMk cId="2687672066" sldId="282"/>
            <ac:spMk id="8" creationId="{4C0AA634-94AB-C75C-FA19-05D4F18E5A4E}"/>
          </ac:spMkLst>
        </pc:spChg>
        <pc:spChg chg="add del">
          <ac:chgData name="Tania Hughes-Kremers" userId="3860c3a5dfd91428" providerId="LiveId" clId="{AC8A7C10-1774-490F-BCB9-69D7B5933962}" dt="2023-04-24T19:43:18.815" v="149" actId="26606"/>
          <ac:spMkLst>
            <pc:docMk/>
            <pc:sldMk cId="2687672066" sldId="282"/>
            <ac:spMk id="12" creationId="{743AA782-23D1-4521-8CAD-47662984AA08}"/>
          </ac:spMkLst>
        </pc:spChg>
        <pc:spChg chg="add del">
          <ac:chgData name="Tania Hughes-Kremers" userId="3860c3a5dfd91428" providerId="LiveId" clId="{AC8A7C10-1774-490F-BCB9-69D7B5933962}" dt="2023-04-24T19:43:18.815" v="149" actId="26606"/>
          <ac:spMkLst>
            <pc:docMk/>
            <pc:sldMk cId="2687672066" sldId="282"/>
            <ac:spMk id="13" creationId="{650D18FE-0824-4A46-B22C-A86B52E5780A}"/>
          </ac:spMkLst>
        </pc:spChg>
        <pc:spChg chg="add del">
          <ac:chgData name="Tania Hughes-Kremers" userId="3860c3a5dfd91428" providerId="LiveId" clId="{AC8A7C10-1774-490F-BCB9-69D7B5933962}" dt="2023-04-24T19:40:11.392" v="113" actId="26606"/>
          <ac:spMkLst>
            <pc:docMk/>
            <pc:sldMk cId="2687672066" sldId="282"/>
            <ac:spMk id="15" creationId="{3BA513B0-82FF-4F41-8178-885375D1CFB5}"/>
          </ac:spMkLst>
        </pc:spChg>
        <pc:spChg chg="add del">
          <ac:chgData name="Tania Hughes-Kremers" userId="3860c3a5dfd91428" providerId="LiveId" clId="{AC8A7C10-1774-490F-BCB9-69D7B5933962}" dt="2023-04-24T19:40:17.522" v="115" actId="26606"/>
          <ac:spMkLst>
            <pc:docMk/>
            <pc:sldMk cId="2687672066" sldId="282"/>
            <ac:spMk id="23" creationId="{04812C46-200A-4DEB-A05E-3ED6C68C2387}"/>
          </ac:spMkLst>
        </pc:spChg>
        <pc:spChg chg="add del">
          <ac:chgData name="Tania Hughes-Kremers" userId="3860c3a5dfd91428" providerId="LiveId" clId="{AC8A7C10-1774-490F-BCB9-69D7B5933962}" dt="2023-04-24T19:40:17.522" v="115" actId="26606"/>
          <ac:spMkLst>
            <pc:docMk/>
            <pc:sldMk cId="2687672066" sldId="282"/>
            <ac:spMk id="24" creationId="{D1EA859B-E555-4109-94F3-6700E046E008}"/>
          </ac:spMkLst>
        </pc:spChg>
        <pc:spChg chg="add del">
          <ac:chgData name="Tania Hughes-Kremers" userId="3860c3a5dfd91428" providerId="LiveId" clId="{AC8A7C10-1774-490F-BCB9-69D7B5933962}" dt="2023-04-24T19:43:18.799" v="148" actId="26606"/>
          <ac:spMkLst>
            <pc:docMk/>
            <pc:sldMk cId="2687672066" sldId="282"/>
            <ac:spMk id="1030" creationId="{08BC803E-13F3-4DAB-B17C-BEB0076164B7}"/>
          </ac:spMkLst>
        </pc:spChg>
        <pc:spChg chg="add del">
          <ac:chgData name="Tania Hughes-Kremers" userId="3860c3a5dfd91428" providerId="LiveId" clId="{AC8A7C10-1774-490F-BCB9-69D7B5933962}" dt="2023-04-24T19:42:38.784" v="143" actId="26606"/>
          <ac:spMkLst>
            <pc:docMk/>
            <pc:sldMk cId="2687672066" sldId="282"/>
            <ac:spMk id="1031" creationId="{231BF440-39FA-4087-84CC-2EEC0BBDAF29}"/>
          </ac:spMkLst>
        </pc:spChg>
        <pc:spChg chg="add del">
          <ac:chgData name="Tania Hughes-Kremers" userId="3860c3a5dfd91428" providerId="LiveId" clId="{AC8A7C10-1774-490F-BCB9-69D7B5933962}" dt="2023-04-24T19:43:18.799" v="148" actId="26606"/>
          <ac:spMkLst>
            <pc:docMk/>
            <pc:sldMk cId="2687672066" sldId="282"/>
            <ac:spMk id="1032" creationId="{B8DDE571-E57F-4AB5-83C7-30EB5DDCCAC7}"/>
          </ac:spMkLst>
        </pc:spChg>
        <pc:spChg chg="add del">
          <ac:chgData name="Tania Hughes-Kremers" userId="3860c3a5dfd91428" providerId="LiveId" clId="{AC8A7C10-1774-490F-BCB9-69D7B5933962}" dt="2023-04-24T19:42:38.784" v="143" actId="26606"/>
          <ac:spMkLst>
            <pc:docMk/>
            <pc:sldMk cId="2687672066" sldId="282"/>
            <ac:spMk id="1033" creationId="{F04E4CBA-303B-48BD-8451-C2701CB0EEBF}"/>
          </ac:spMkLst>
        </pc:spChg>
        <pc:spChg chg="add del">
          <ac:chgData name="Tania Hughes-Kremers" userId="3860c3a5dfd91428" providerId="LiveId" clId="{AC8A7C10-1774-490F-BCB9-69D7B5933962}" dt="2023-04-24T19:43:55.837" v="161" actId="26606"/>
          <ac:spMkLst>
            <pc:docMk/>
            <pc:sldMk cId="2687672066" sldId="282"/>
            <ac:spMk id="1034" creationId="{231BF440-39FA-4087-84CC-2EEC0BBDAF29}"/>
          </ac:spMkLst>
        </pc:spChg>
        <pc:spChg chg="add del">
          <ac:chgData name="Tania Hughes-Kremers" userId="3860c3a5dfd91428" providerId="LiveId" clId="{AC8A7C10-1774-490F-BCB9-69D7B5933962}" dt="2023-04-24T19:42:38.784" v="143" actId="26606"/>
          <ac:spMkLst>
            <pc:docMk/>
            <pc:sldMk cId="2687672066" sldId="282"/>
            <ac:spMk id="1035" creationId="{F6CA58B3-AFCC-4A40-9882-50D5080879B0}"/>
          </ac:spMkLst>
        </pc:spChg>
        <pc:spChg chg="add del">
          <ac:chgData name="Tania Hughes-Kremers" userId="3860c3a5dfd91428" providerId="LiveId" clId="{AC8A7C10-1774-490F-BCB9-69D7B5933962}" dt="2023-04-24T19:43:55.837" v="161" actId="26606"/>
          <ac:spMkLst>
            <pc:docMk/>
            <pc:sldMk cId="2687672066" sldId="282"/>
            <ac:spMk id="1036" creationId="{F04E4CBA-303B-48BD-8451-C2701CB0EEBF}"/>
          </ac:spMkLst>
        </pc:spChg>
        <pc:spChg chg="add del">
          <ac:chgData name="Tania Hughes-Kremers" userId="3860c3a5dfd91428" providerId="LiveId" clId="{AC8A7C10-1774-490F-BCB9-69D7B5933962}" dt="2023-04-24T19:42:38.784" v="143" actId="26606"/>
          <ac:spMkLst>
            <pc:docMk/>
            <pc:sldMk cId="2687672066" sldId="282"/>
            <ac:spMk id="1037" creationId="{75C56826-D4E5-42ED-8529-079651CB3005}"/>
          </ac:spMkLst>
        </pc:spChg>
        <pc:spChg chg="add del">
          <ac:chgData name="Tania Hughes-Kremers" userId="3860c3a5dfd91428" providerId="LiveId" clId="{AC8A7C10-1774-490F-BCB9-69D7B5933962}" dt="2023-04-24T19:43:55.837" v="161" actId="26606"/>
          <ac:spMkLst>
            <pc:docMk/>
            <pc:sldMk cId="2687672066" sldId="282"/>
            <ac:spMk id="1038" creationId="{F6CA58B3-AFCC-4A40-9882-50D5080879B0}"/>
          </ac:spMkLst>
        </pc:spChg>
        <pc:spChg chg="add del">
          <ac:chgData name="Tania Hughes-Kremers" userId="3860c3a5dfd91428" providerId="LiveId" clId="{AC8A7C10-1774-490F-BCB9-69D7B5933962}" dt="2023-04-24T19:42:38.784" v="143" actId="26606"/>
          <ac:spMkLst>
            <pc:docMk/>
            <pc:sldMk cId="2687672066" sldId="282"/>
            <ac:spMk id="1039" creationId="{82095FCE-EF05-4443-B97A-85DEE3A5CA17}"/>
          </ac:spMkLst>
        </pc:spChg>
        <pc:spChg chg="add del">
          <ac:chgData name="Tania Hughes-Kremers" userId="3860c3a5dfd91428" providerId="LiveId" clId="{AC8A7C10-1774-490F-BCB9-69D7B5933962}" dt="2023-04-24T19:43:55.837" v="161" actId="26606"/>
          <ac:spMkLst>
            <pc:docMk/>
            <pc:sldMk cId="2687672066" sldId="282"/>
            <ac:spMk id="1040" creationId="{75C56826-D4E5-42ED-8529-079651CB3005}"/>
          </ac:spMkLst>
        </pc:spChg>
        <pc:spChg chg="add del">
          <ac:chgData name="Tania Hughes-Kremers" userId="3860c3a5dfd91428" providerId="LiveId" clId="{AC8A7C10-1774-490F-BCB9-69D7B5933962}" dt="2023-04-24T19:42:38.784" v="143" actId="26606"/>
          <ac:spMkLst>
            <pc:docMk/>
            <pc:sldMk cId="2687672066" sldId="282"/>
            <ac:spMk id="1041" creationId="{CA00AE6B-AA30-4CF8-BA6F-339B780AD76C}"/>
          </ac:spMkLst>
        </pc:spChg>
        <pc:spChg chg="add del">
          <ac:chgData name="Tania Hughes-Kremers" userId="3860c3a5dfd91428" providerId="LiveId" clId="{AC8A7C10-1774-490F-BCB9-69D7B5933962}" dt="2023-04-24T19:43:55.837" v="161" actId="26606"/>
          <ac:spMkLst>
            <pc:docMk/>
            <pc:sldMk cId="2687672066" sldId="282"/>
            <ac:spMk id="1042" creationId="{82095FCE-EF05-4443-B97A-85DEE3A5CA17}"/>
          </ac:spMkLst>
        </pc:spChg>
        <pc:spChg chg="add del">
          <ac:chgData name="Tania Hughes-Kremers" userId="3860c3a5dfd91428" providerId="LiveId" clId="{AC8A7C10-1774-490F-BCB9-69D7B5933962}" dt="2023-04-24T19:43:55.837" v="161" actId="26606"/>
          <ac:spMkLst>
            <pc:docMk/>
            <pc:sldMk cId="2687672066" sldId="282"/>
            <ac:spMk id="1043" creationId="{CA00AE6B-AA30-4CF8-BA6F-339B780AD76C}"/>
          </ac:spMkLst>
        </pc:spChg>
        <pc:spChg chg="add del">
          <ac:chgData name="Tania Hughes-Kremers" userId="3860c3a5dfd91428" providerId="LiveId" clId="{AC8A7C10-1774-490F-BCB9-69D7B5933962}" dt="2023-04-24T19:43:34.100" v="152" actId="26606"/>
          <ac:spMkLst>
            <pc:docMk/>
            <pc:sldMk cId="2687672066" sldId="282"/>
            <ac:spMk id="1045" creationId="{231BF440-39FA-4087-84CC-2EEC0BBDAF29}"/>
          </ac:spMkLst>
        </pc:spChg>
        <pc:spChg chg="add del">
          <ac:chgData name="Tania Hughes-Kremers" userId="3860c3a5dfd91428" providerId="LiveId" clId="{AC8A7C10-1774-490F-BCB9-69D7B5933962}" dt="2023-04-24T19:42:35.111" v="138" actId="26606"/>
          <ac:spMkLst>
            <pc:docMk/>
            <pc:sldMk cId="2687672066" sldId="282"/>
            <ac:spMk id="1046" creationId="{38468727-63BE-4191-B4A6-C30C82C0E986}"/>
          </ac:spMkLst>
        </pc:spChg>
        <pc:spChg chg="add del">
          <ac:chgData name="Tania Hughes-Kremers" userId="3860c3a5dfd91428" providerId="LiveId" clId="{AC8A7C10-1774-490F-BCB9-69D7B5933962}" dt="2023-04-24T19:43:34.100" v="152" actId="26606"/>
          <ac:spMkLst>
            <pc:docMk/>
            <pc:sldMk cId="2687672066" sldId="282"/>
            <ac:spMk id="1047" creationId="{F04E4CBA-303B-48BD-8451-C2701CB0EEBF}"/>
          </ac:spMkLst>
        </pc:spChg>
        <pc:spChg chg="add del">
          <ac:chgData name="Tania Hughes-Kremers" userId="3860c3a5dfd91428" providerId="LiveId" clId="{AC8A7C10-1774-490F-BCB9-69D7B5933962}" dt="2023-04-24T19:42:35.111" v="138" actId="26606"/>
          <ac:spMkLst>
            <pc:docMk/>
            <pc:sldMk cId="2687672066" sldId="282"/>
            <ac:spMk id="1048" creationId="{9D355BB6-1BB8-4828-B246-CFB31742D7B8}"/>
          </ac:spMkLst>
        </pc:spChg>
        <pc:spChg chg="add del">
          <ac:chgData name="Tania Hughes-Kremers" userId="3860c3a5dfd91428" providerId="LiveId" clId="{AC8A7C10-1774-490F-BCB9-69D7B5933962}" dt="2023-04-24T19:42:35.111" v="138" actId="26606"/>
          <ac:spMkLst>
            <pc:docMk/>
            <pc:sldMk cId="2687672066" sldId="282"/>
            <ac:spMk id="1050" creationId="{CA52A9B9-B2B3-46F0-9D53-0EFF9905BF8F}"/>
          </ac:spMkLst>
        </pc:spChg>
        <pc:spChg chg="add del">
          <ac:chgData name="Tania Hughes-Kremers" userId="3860c3a5dfd91428" providerId="LiveId" clId="{AC8A7C10-1774-490F-BCB9-69D7B5933962}" dt="2023-04-24T19:43:34.100" v="152" actId="26606"/>
          <ac:spMkLst>
            <pc:docMk/>
            <pc:sldMk cId="2687672066" sldId="282"/>
            <ac:spMk id="1052" creationId="{F6CA58B3-AFCC-4A40-9882-50D5080879B0}"/>
          </ac:spMkLst>
        </pc:spChg>
        <pc:spChg chg="add del">
          <ac:chgData name="Tania Hughes-Kremers" userId="3860c3a5dfd91428" providerId="LiveId" clId="{AC8A7C10-1774-490F-BCB9-69D7B5933962}" dt="2023-04-24T19:43:34.100" v="152" actId="26606"/>
          <ac:spMkLst>
            <pc:docMk/>
            <pc:sldMk cId="2687672066" sldId="282"/>
            <ac:spMk id="1054" creationId="{75C56826-D4E5-42ED-8529-079651CB3005}"/>
          </ac:spMkLst>
        </pc:spChg>
        <pc:spChg chg="add del">
          <ac:chgData name="Tania Hughes-Kremers" userId="3860c3a5dfd91428" providerId="LiveId" clId="{AC8A7C10-1774-490F-BCB9-69D7B5933962}" dt="2023-04-24T19:43:34.100" v="152" actId="26606"/>
          <ac:spMkLst>
            <pc:docMk/>
            <pc:sldMk cId="2687672066" sldId="282"/>
            <ac:spMk id="1056" creationId="{82095FCE-EF05-4443-B97A-85DEE3A5CA17}"/>
          </ac:spMkLst>
        </pc:spChg>
        <pc:spChg chg="add del">
          <ac:chgData name="Tania Hughes-Kremers" userId="3860c3a5dfd91428" providerId="LiveId" clId="{AC8A7C10-1774-490F-BCB9-69D7B5933962}" dt="2023-04-24T19:43:34.100" v="152" actId="26606"/>
          <ac:spMkLst>
            <pc:docMk/>
            <pc:sldMk cId="2687672066" sldId="282"/>
            <ac:spMk id="1058" creationId="{CA00AE6B-AA30-4CF8-BA6F-339B780AD76C}"/>
          </ac:spMkLst>
        </pc:spChg>
        <pc:spChg chg="add del">
          <ac:chgData name="Tania Hughes-Kremers" userId="3860c3a5dfd91428" providerId="LiveId" clId="{AC8A7C10-1774-490F-BCB9-69D7B5933962}" dt="2023-04-24T19:43:36.565" v="154" actId="26606"/>
          <ac:spMkLst>
            <pc:docMk/>
            <pc:sldMk cId="2687672066" sldId="282"/>
            <ac:spMk id="1060" creationId="{99F1FFA9-D672-408C-9220-ADEEC6ABDD09}"/>
          </ac:spMkLst>
        </pc:spChg>
        <pc:spChg chg="add del">
          <ac:chgData name="Tania Hughes-Kremers" userId="3860c3a5dfd91428" providerId="LiveId" clId="{AC8A7C10-1774-490F-BCB9-69D7B5933962}" dt="2023-04-24T19:43:43.270" v="156" actId="26606"/>
          <ac:spMkLst>
            <pc:docMk/>
            <pc:sldMk cId="2687672066" sldId="282"/>
            <ac:spMk id="1062" creationId="{CEF6118E-44FB-4509-B4D9-129052E4C6EE}"/>
          </ac:spMkLst>
        </pc:spChg>
        <pc:spChg chg="add del">
          <ac:chgData name="Tania Hughes-Kremers" userId="3860c3a5dfd91428" providerId="LiveId" clId="{AC8A7C10-1774-490F-BCB9-69D7B5933962}" dt="2023-04-24T19:43:46.748" v="158" actId="26606"/>
          <ac:spMkLst>
            <pc:docMk/>
            <pc:sldMk cId="2687672066" sldId="282"/>
            <ac:spMk id="1064" creationId="{620FDFD2-19AF-4124-A49A-BAC0929B1300}"/>
          </ac:spMkLst>
        </pc:spChg>
        <pc:spChg chg="add del">
          <ac:chgData name="Tania Hughes-Kremers" userId="3860c3a5dfd91428" providerId="LiveId" clId="{AC8A7C10-1774-490F-BCB9-69D7B5933962}" dt="2023-04-24T19:43:55.837" v="160" actId="26606"/>
          <ac:spMkLst>
            <pc:docMk/>
            <pc:sldMk cId="2687672066" sldId="282"/>
            <ac:spMk id="1068" creationId="{38468727-63BE-4191-B4A6-C30C82C0E986}"/>
          </ac:spMkLst>
        </pc:spChg>
        <pc:spChg chg="add del">
          <ac:chgData name="Tania Hughes-Kremers" userId="3860c3a5dfd91428" providerId="LiveId" clId="{AC8A7C10-1774-490F-BCB9-69D7B5933962}" dt="2023-04-24T19:43:55.837" v="160" actId="26606"/>
          <ac:spMkLst>
            <pc:docMk/>
            <pc:sldMk cId="2687672066" sldId="282"/>
            <ac:spMk id="1069" creationId="{9D355BB6-1BB8-4828-B246-CFB31742D7B8}"/>
          </ac:spMkLst>
        </pc:spChg>
        <pc:spChg chg="add del">
          <ac:chgData name="Tania Hughes-Kremers" userId="3860c3a5dfd91428" providerId="LiveId" clId="{AC8A7C10-1774-490F-BCB9-69D7B5933962}" dt="2023-04-24T19:43:55.837" v="160" actId="26606"/>
          <ac:spMkLst>
            <pc:docMk/>
            <pc:sldMk cId="2687672066" sldId="282"/>
            <ac:spMk id="1070" creationId="{CA52A9B9-B2B3-46F0-9D53-0EFF9905BF8F}"/>
          </ac:spMkLst>
        </pc:spChg>
        <pc:spChg chg="add">
          <ac:chgData name="Tania Hughes-Kremers" userId="3860c3a5dfd91428" providerId="LiveId" clId="{AC8A7C10-1774-490F-BCB9-69D7B5933962}" dt="2023-04-24T19:43:55.837" v="161" actId="26606"/>
          <ac:spMkLst>
            <pc:docMk/>
            <pc:sldMk cId="2687672066" sldId="282"/>
            <ac:spMk id="1072" creationId="{69D47016-023F-44BD-981C-50E7A10A6609}"/>
          </ac:spMkLst>
        </pc:spChg>
        <pc:spChg chg="add">
          <ac:chgData name="Tania Hughes-Kremers" userId="3860c3a5dfd91428" providerId="LiveId" clId="{AC8A7C10-1774-490F-BCB9-69D7B5933962}" dt="2023-04-24T19:43:55.837" v="161" actId="26606"/>
          <ac:spMkLst>
            <pc:docMk/>
            <pc:sldMk cId="2687672066" sldId="282"/>
            <ac:spMk id="1073" creationId="{6D8B37B0-0682-433E-BC8D-498C04ABD9A7}"/>
          </ac:spMkLst>
        </pc:spChg>
        <pc:grpChg chg="add del">
          <ac:chgData name="Tania Hughes-Kremers" userId="3860c3a5dfd91428" providerId="LiveId" clId="{AC8A7C10-1774-490F-BCB9-69D7B5933962}" dt="2023-04-24T19:40:11.392" v="113" actId="26606"/>
          <ac:grpSpMkLst>
            <pc:docMk/>
            <pc:sldMk cId="2687672066" sldId="282"/>
            <ac:grpSpMk id="17" creationId="{93DB8501-F9F2-4ACD-B56A-9019CD5006D6}"/>
          </ac:grpSpMkLst>
        </pc:grpChg>
        <pc:grpChg chg="add del">
          <ac:chgData name="Tania Hughes-Kremers" userId="3860c3a5dfd91428" providerId="LiveId" clId="{AC8A7C10-1774-490F-BCB9-69D7B5933962}" dt="2023-04-24T19:43:46.748" v="158" actId="26606"/>
          <ac:grpSpMkLst>
            <pc:docMk/>
            <pc:sldMk cId="2687672066" sldId="282"/>
            <ac:grpSpMk id="1065" creationId="{7F6F6FC6-9A5F-4E14-8105-15D94914A798}"/>
          </ac:grpSpMkLst>
        </pc:grpChg>
        <pc:picChg chg="del">
          <ac:chgData name="Tania Hughes-Kremers" userId="3860c3a5dfd91428" providerId="LiveId" clId="{AC8A7C10-1774-490F-BCB9-69D7B5933962}" dt="2023-04-24T19:26:14.802" v="20" actId="478"/>
          <ac:picMkLst>
            <pc:docMk/>
            <pc:sldMk cId="2687672066" sldId="282"/>
            <ac:picMk id="6" creationId="{43F618D9-E6AC-9550-EAA0-1D62C0581FCA}"/>
          </ac:picMkLst>
        </pc:picChg>
        <pc:picChg chg="add del mod ord">
          <ac:chgData name="Tania Hughes-Kremers" userId="3860c3a5dfd91428" providerId="LiveId" clId="{AC8A7C10-1774-490F-BCB9-69D7B5933962}" dt="2023-04-24T19:42:41.973" v="144" actId="478"/>
          <ac:picMkLst>
            <pc:docMk/>
            <pc:sldMk cId="2687672066" sldId="282"/>
            <ac:picMk id="10" creationId="{A13E5067-EDD1-5184-1182-C5C574FB184C}"/>
          </ac:picMkLst>
        </pc:picChg>
        <pc:picChg chg="add mod">
          <ac:chgData name="Tania Hughes-Kremers" userId="3860c3a5dfd91428" providerId="LiveId" clId="{AC8A7C10-1774-490F-BCB9-69D7B5933962}" dt="2023-04-24T20:40:30.428" v="463" actId="14100"/>
          <ac:picMkLst>
            <pc:docMk/>
            <pc:sldMk cId="2687672066" sldId="282"/>
            <ac:picMk id="11" creationId="{C420AC1A-CF94-4CAA-A34E-1518CBF9358C}"/>
          </ac:picMkLst>
        </pc:picChg>
        <pc:picChg chg="add mod ord">
          <ac:chgData name="Tania Hughes-Kremers" userId="3860c3a5dfd91428" providerId="LiveId" clId="{AC8A7C10-1774-490F-BCB9-69D7B5933962}" dt="2023-04-24T19:43:55.837" v="161" actId="26606"/>
          <ac:picMkLst>
            <pc:docMk/>
            <pc:sldMk cId="2687672066" sldId="282"/>
            <ac:picMk id="1026" creationId="{7DD39530-808D-D698-3025-7F6C8BC70965}"/>
          </ac:picMkLst>
        </pc:picChg>
        <pc:picChg chg="add del mod ord">
          <ac:chgData name="Tania Hughes-Kremers" userId="3860c3a5dfd91428" providerId="LiveId" clId="{AC8A7C10-1774-490F-BCB9-69D7B5933962}" dt="2023-04-24T20:39:20.106" v="448" actId="478"/>
          <ac:picMkLst>
            <pc:docMk/>
            <pc:sldMk cId="2687672066" sldId="282"/>
            <ac:picMk id="1028" creationId="{3FE876E1-C381-20AB-1380-34A9AC15C0F3}"/>
          </ac:picMkLst>
        </pc:picChg>
      </pc:sldChg>
      <pc:sldChg chg="modSp modAnim">
        <pc:chgData name="Tania Hughes-Kremers" userId="3860c3a5dfd91428" providerId="LiveId" clId="{AC8A7C10-1774-490F-BCB9-69D7B5933962}" dt="2023-04-24T20:33:25.704" v="437" actId="255"/>
        <pc:sldMkLst>
          <pc:docMk/>
          <pc:sldMk cId="2116054040" sldId="283"/>
        </pc:sldMkLst>
        <pc:spChg chg="mod">
          <ac:chgData name="Tania Hughes-Kremers" userId="3860c3a5dfd91428" providerId="LiveId" clId="{AC8A7C10-1774-490F-BCB9-69D7B5933962}" dt="2023-04-24T20:33:20.440" v="436" actId="255"/>
          <ac:spMkLst>
            <pc:docMk/>
            <pc:sldMk cId="2116054040" sldId="283"/>
            <ac:spMk id="2" creationId="{AF62466F-61A8-84B6-87A3-34447A78068E}"/>
          </ac:spMkLst>
        </pc:spChg>
        <pc:spChg chg="mod">
          <ac:chgData name="Tania Hughes-Kremers" userId="3860c3a5dfd91428" providerId="LiveId" clId="{AC8A7C10-1774-490F-BCB9-69D7B5933962}" dt="2023-04-24T20:33:25.704" v="437" actId="255"/>
          <ac:spMkLst>
            <pc:docMk/>
            <pc:sldMk cId="2116054040" sldId="283"/>
            <ac:spMk id="5" creationId="{0AF9FCEE-9B33-AF53-112B-CF6F1271F7BC}"/>
          </ac:spMkLst>
        </pc:spChg>
      </pc:sldChg>
      <pc:sldChg chg="addSp delSp modSp mod setBg">
        <pc:chgData name="Tania Hughes-Kremers" userId="3860c3a5dfd91428" providerId="LiveId" clId="{AC8A7C10-1774-490F-BCB9-69D7B5933962}" dt="2023-04-24T20:16:45.036" v="366" actId="255"/>
        <pc:sldMkLst>
          <pc:docMk/>
          <pc:sldMk cId="2329981070" sldId="284"/>
        </pc:sldMkLst>
        <pc:spChg chg="del">
          <ac:chgData name="Tania Hughes-Kremers" userId="3860c3a5dfd91428" providerId="LiveId" clId="{AC8A7C10-1774-490F-BCB9-69D7B5933962}" dt="2023-04-24T19:25:41.861" v="11" actId="478"/>
          <ac:spMkLst>
            <pc:docMk/>
            <pc:sldMk cId="2329981070" sldId="284"/>
            <ac:spMk id="2" creationId="{AF62466F-61A8-84B6-87A3-34447A78068E}"/>
          </ac:spMkLst>
        </pc:spChg>
        <pc:spChg chg="mod ord">
          <ac:chgData name="Tania Hughes-Kremers" userId="3860c3a5dfd91428" providerId="LiveId" clId="{AC8A7C10-1774-490F-BCB9-69D7B5933962}" dt="2023-04-24T19:35:24.564" v="78" actId="26606"/>
          <ac:spMkLst>
            <pc:docMk/>
            <pc:sldMk cId="2329981070" sldId="284"/>
            <ac:spMk id="3" creationId="{6511D307-D9B7-8187-867F-2D96001010A1}"/>
          </ac:spMkLst>
        </pc:spChg>
        <pc:spChg chg="mod">
          <ac:chgData name="Tania Hughes-Kremers" userId="3860c3a5dfd91428" providerId="LiveId" clId="{AC8A7C10-1774-490F-BCB9-69D7B5933962}" dt="2023-04-24T20:16:45.036" v="366" actId="255"/>
          <ac:spMkLst>
            <pc:docMk/>
            <pc:sldMk cId="2329981070" sldId="284"/>
            <ac:spMk id="4" creationId="{BCEFEF8F-FA4D-5E32-D297-E5F9B84C1875}"/>
          </ac:spMkLst>
        </pc:spChg>
        <pc:spChg chg="mod ord">
          <ac:chgData name="Tania Hughes-Kremers" userId="3860c3a5dfd91428" providerId="LiveId" clId="{AC8A7C10-1774-490F-BCB9-69D7B5933962}" dt="2023-04-24T19:37:02.998" v="94" actId="20577"/>
          <ac:spMkLst>
            <pc:docMk/>
            <pc:sldMk cId="2329981070" sldId="284"/>
            <ac:spMk id="5" creationId="{0AF9FCEE-9B33-AF53-112B-CF6F1271F7BC}"/>
          </ac:spMkLst>
        </pc:spChg>
        <pc:spChg chg="add del mod">
          <ac:chgData name="Tania Hughes-Kremers" userId="3860c3a5dfd91428" providerId="LiveId" clId="{AC8A7C10-1774-490F-BCB9-69D7B5933962}" dt="2023-04-24T19:25:45.143" v="12" actId="478"/>
          <ac:spMkLst>
            <pc:docMk/>
            <pc:sldMk cId="2329981070" sldId="284"/>
            <ac:spMk id="8" creationId="{15D042C9-9304-DB83-09BC-2942AC5740B9}"/>
          </ac:spMkLst>
        </pc:spChg>
        <pc:picChg chg="del">
          <ac:chgData name="Tania Hughes-Kremers" userId="3860c3a5dfd91428" providerId="LiveId" clId="{AC8A7C10-1774-490F-BCB9-69D7B5933962}" dt="2023-04-24T19:25:52.507" v="14" actId="478"/>
          <ac:picMkLst>
            <pc:docMk/>
            <pc:sldMk cId="2329981070" sldId="284"/>
            <ac:picMk id="6" creationId="{00A7D2D2-3AE4-7252-3A16-E9C9EE206694}"/>
          </ac:picMkLst>
        </pc:picChg>
        <pc:picChg chg="add mod">
          <ac:chgData name="Tania Hughes-Kremers" userId="3860c3a5dfd91428" providerId="LiveId" clId="{AC8A7C10-1774-490F-BCB9-69D7B5933962}" dt="2023-04-24T19:35:24.564" v="78" actId="26606"/>
          <ac:picMkLst>
            <pc:docMk/>
            <pc:sldMk cId="2329981070" sldId="284"/>
            <ac:picMk id="10" creationId="{07FE6558-DB68-E73B-F8A8-476A584C64D4}"/>
          </ac:picMkLst>
        </pc:picChg>
        <pc:picChg chg="add mod">
          <ac:chgData name="Tania Hughes-Kremers" userId="3860c3a5dfd91428" providerId="LiveId" clId="{AC8A7C10-1774-490F-BCB9-69D7B5933962}" dt="2023-04-24T20:14:01.895" v="324" actId="1076"/>
          <ac:picMkLst>
            <pc:docMk/>
            <pc:sldMk cId="2329981070" sldId="284"/>
            <ac:picMk id="12" creationId="{DA156375-CF57-8D51-6FEA-1BF65A452004}"/>
          </ac:picMkLst>
        </pc:picChg>
      </pc:sldChg>
      <pc:sldChg chg="addSp delSp modSp mod setBg">
        <pc:chgData name="Tania Hughes-Kremers" userId="3860c3a5dfd91428" providerId="LiveId" clId="{AC8A7C10-1774-490F-BCB9-69D7B5933962}" dt="2023-04-24T20:55:51.536" v="471" actId="1076"/>
        <pc:sldMkLst>
          <pc:docMk/>
          <pc:sldMk cId="711710914" sldId="285"/>
        </pc:sldMkLst>
        <pc:spChg chg="del">
          <ac:chgData name="Tania Hughes-Kremers" userId="3860c3a5dfd91428" providerId="LiveId" clId="{AC8A7C10-1774-490F-BCB9-69D7B5933962}" dt="2023-04-24T19:26:27.836" v="23" actId="478"/>
          <ac:spMkLst>
            <pc:docMk/>
            <pc:sldMk cId="711710914" sldId="285"/>
            <ac:spMk id="2" creationId="{AF62466F-61A8-84B6-87A3-34447A78068E}"/>
          </ac:spMkLst>
        </pc:spChg>
        <pc:spChg chg="mod ord">
          <ac:chgData name="Tania Hughes-Kremers" userId="3860c3a5dfd91428" providerId="LiveId" clId="{AC8A7C10-1774-490F-BCB9-69D7B5933962}" dt="2023-04-24T20:19:06.211" v="373" actId="26606"/>
          <ac:spMkLst>
            <pc:docMk/>
            <pc:sldMk cId="711710914" sldId="285"/>
            <ac:spMk id="3" creationId="{6511D307-D9B7-8187-867F-2D96001010A1}"/>
          </ac:spMkLst>
        </pc:spChg>
        <pc:spChg chg="mod">
          <ac:chgData name="Tania Hughes-Kremers" userId="3860c3a5dfd91428" providerId="LiveId" clId="{AC8A7C10-1774-490F-BCB9-69D7B5933962}" dt="2023-04-24T20:19:28.680" v="376" actId="120"/>
          <ac:spMkLst>
            <pc:docMk/>
            <pc:sldMk cId="711710914" sldId="285"/>
            <ac:spMk id="4" creationId="{BCEFEF8F-FA4D-5E32-D297-E5F9B84C1875}"/>
          </ac:spMkLst>
        </pc:spChg>
        <pc:spChg chg="mod">
          <ac:chgData name="Tania Hughes-Kremers" userId="3860c3a5dfd91428" providerId="LiveId" clId="{AC8A7C10-1774-490F-BCB9-69D7B5933962}" dt="2023-04-24T20:20:01.298" v="384" actId="207"/>
          <ac:spMkLst>
            <pc:docMk/>
            <pc:sldMk cId="711710914" sldId="285"/>
            <ac:spMk id="5" creationId="{0AF9FCEE-9B33-AF53-112B-CF6F1271F7BC}"/>
          </ac:spMkLst>
        </pc:spChg>
        <pc:spChg chg="add del mod">
          <ac:chgData name="Tania Hughes-Kremers" userId="3860c3a5dfd91428" providerId="LiveId" clId="{AC8A7C10-1774-490F-BCB9-69D7B5933962}" dt="2023-04-24T19:26:31.185" v="24" actId="478"/>
          <ac:spMkLst>
            <pc:docMk/>
            <pc:sldMk cId="711710914" sldId="285"/>
            <ac:spMk id="8" creationId="{277B9F9F-5141-D15D-9DC2-1F7FF59F04F4}"/>
          </ac:spMkLst>
        </pc:spChg>
        <pc:spChg chg="add del">
          <ac:chgData name="Tania Hughes-Kremers" userId="3860c3a5dfd91428" providerId="LiveId" clId="{AC8A7C10-1774-490F-BCB9-69D7B5933962}" dt="2023-04-24T19:56:15.192" v="244" actId="26606"/>
          <ac:spMkLst>
            <pc:docMk/>
            <pc:sldMk cId="711710914" sldId="285"/>
            <ac:spMk id="15" creationId="{2B97F24A-32CE-4C1C-A50D-3016B394DCFB}"/>
          </ac:spMkLst>
        </pc:spChg>
        <pc:spChg chg="add del">
          <ac:chgData name="Tania Hughes-Kremers" userId="3860c3a5dfd91428" providerId="LiveId" clId="{AC8A7C10-1774-490F-BCB9-69D7B5933962}" dt="2023-04-24T19:56:15.192" v="244" actId="26606"/>
          <ac:spMkLst>
            <pc:docMk/>
            <pc:sldMk cId="711710914" sldId="285"/>
            <ac:spMk id="17" creationId="{CD8B4F24-440B-49E9-B85D-733523DC064B}"/>
          </ac:spMkLst>
        </pc:spChg>
        <pc:spChg chg="add del">
          <ac:chgData name="Tania Hughes-Kremers" userId="3860c3a5dfd91428" providerId="LiveId" clId="{AC8A7C10-1774-490F-BCB9-69D7B5933962}" dt="2023-04-24T19:45:34.647" v="177" actId="26606"/>
          <ac:spMkLst>
            <pc:docMk/>
            <pc:sldMk cId="711710914" sldId="285"/>
            <ac:spMk id="22" creationId="{2596F992-698C-48C0-9D89-70DA4CE927EF}"/>
          </ac:spMkLst>
        </pc:spChg>
        <pc:spChg chg="add del">
          <ac:chgData name="Tania Hughes-Kremers" userId="3860c3a5dfd91428" providerId="LiveId" clId="{AC8A7C10-1774-490F-BCB9-69D7B5933962}" dt="2023-04-24T19:45:34.647" v="177" actId="26606"/>
          <ac:spMkLst>
            <pc:docMk/>
            <pc:sldMk cId="711710914" sldId="285"/>
            <ac:spMk id="24" creationId="{A344AAA5-41F4-4862-97EF-688D31DC7567}"/>
          </ac:spMkLst>
        </pc:spChg>
        <pc:spChg chg="add del">
          <ac:chgData name="Tania Hughes-Kremers" userId="3860c3a5dfd91428" providerId="LiveId" clId="{AC8A7C10-1774-490F-BCB9-69D7B5933962}" dt="2023-04-24T19:45:34.647" v="177" actId="26606"/>
          <ac:spMkLst>
            <pc:docMk/>
            <pc:sldMk cId="711710914" sldId="285"/>
            <ac:spMk id="26" creationId="{69E1A62C-2AAF-4B3E-8CDB-65E237080997}"/>
          </ac:spMkLst>
        </pc:spChg>
        <pc:spChg chg="add del">
          <ac:chgData name="Tania Hughes-Kremers" userId="3860c3a5dfd91428" providerId="LiveId" clId="{AC8A7C10-1774-490F-BCB9-69D7B5933962}" dt="2023-04-24T19:56:09.635" v="241" actId="26606"/>
          <ac:spMkLst>
            <pc:docMk/>
            <pc:sldMk cId="711710914" sldId="285"/>
            <ac:spMk id="3079" creationId="{84DF55BE-B4AB-4BA1-BDE1-E9F7FB3F110A}"/>
          </ac:spMkLst>
        </pc:spChg>
        <pc:spChg chg="add del">
          <ac:chgData name="Tania Hughes-Kremers" userId="3860c3a5dfd91428" providerId="LiveId" clId="{AC8A7C10-1774-490F-BCB9-69D7B5933962}" dt="2023-04-24T19:56:15.186" v="243" actId="26606"/>
          <ac:spMkLst>
            <pc:docMk/>
            <pc:sldMk cId="711710914" sldId="285"/>
            <ac:spMk id="3081" creationId="{0990C621-3B8B-4820-8328-D47EF7CE823C}"/>
          </ac:spMkLst>
        </pc:spChg>
        <pc:spChg chg="add del">
          <ac:chgData name="Tania Hughes-Kremers" userId="3860c3a5dfd91428" providerId="LiveId" clId="{AC8A7C10-1774-490F-BCB9-69D7B5933962}" dt="2023-04-24T19:56:15.186" v="243" actId="26606"/>
          <ac:spMkLst>
            <pc:docMk/>
            <pc:sldMk cId="711710914" sldId="285"/>
            <ac:spMk id="3082" creationId="{CD504B3E-2155-480C-A1E5-DBFD02C55BA6}"/>
          </ac:spMkLst>
        </pc:spChg>
        <pc:spChg chg="add del">
          <ac:chgData name="Tania Hughes-Kremers" userId="3860c3a5dfd91428" providerId="LiveId" clId="{AC8A7C10-1774-490F-BCB9-69D7B5933962}" dt="2023-04-24T19:56:15.186" v="243" actId="26606"/>
          <ac:spMkLst>
            <pc:docMk/>
            <pc:sldMk cId="711710914" sldId="285"/>
            <ac:spMk id="3083" creationId="{C1A2385B-1D2A-4E17-84FA-6CB7F0AAE473}"/>
          </ac:spMkLst>
        </pc:spChg>
        <pc:spChg chg="add del">
          <ac:chgData name="Tania Hughes-Kremers" userId="3860c3a5dfd91428" providerId="LiveId" clId="{AC8A7C10-1774-490F-BCB9-69D7B5933962}" dt="2023-04-24T19:56:15.186" v="243" actId="26606"/>
          <ac:spMkLst>
            <pc:docMk/>
            <pc:sldMk cId="711710914" sldId="285"/>
            <ac:spMk id="3085" creationId="{5E791F2F-79DB-4CC0-9FA1-001E3E91E8B7}"/>
          </ac:spMkLst>
        </pc:spChg>
        <pc:spChg chg="add del">
          <ac:chgData name="Tania Hughes-Kremers" userId="3860c3a5dfd91428" providerId="LiveId" clId="{AC8A7C10-1774-490F-BCB9-69D7B5933962}" dt="2023-04-24T20:19:06.211" v="373" actId="26606"/>
          <ac:spMkLst>
            <pc:docMk/>
            <pc:sldMk cId="711710914" sldId="285"/>
            <ac:spMk id="3087" creationId="{352BEC0E-22F8-46D0-9632-375DB541B06C}"/>
          </ac:spMkLst>
        </pc:spChg>
        <pc:spChg chg="add del">
          <ac:chgData name="Tania Hughes-Kremers" userId="3860c3a5dfd91428" providerId="LiveId" clId="{AC8A7C10-1774-490F-BCB9-69D7B5933962}" dt="2023-04-24T20:19:06.211" v="373" actId="26606"/>
          <ac:spMkLst>
            <pc:docMk/>
            <pc:sldMk cId="711710914" sldId="285"/>
            <ac:spMk id="3088" creationId="{3FCFB1DE-0B7E-48CC-BA90-B2AB0889F9D6}"/>
          </ac:spMkLst>
        </pc:spChg>
        <pc:spChg chg="add">
          <ac:chgData name="Tania Hughes-Kremers" userId="3860c3a5dfd91428" providerId="LiveId" clId="{AC8A7C10-1774-490F-BCB9-69D7B5933962}" dt="2023-04-24T20:19:06.211" v="373" actId="26606"/>
          <ac:spMkLst>
            <pc:docMk/>
            <pc:sldMk cId="711710914" sldId="285"/>
            <ac:spMk id="3093" creationId="{3CE5203E-F2D1-469A-A50E-9C6654211B85}"/>
          </ac:spMkLst>
        </pc:spChg>
        <pc:spChg chg="add">
          <ac:chgData name="Tania Hughes-Kremers" userId="3860c3a5dfd91428" providerId="LiveId" clId="{AC8A7C10-1774-490F-BCB9-69D7B5933962}" dt="2023-04-24T20:19:06.211" v="373" actId="26606"/>
          <ac:spMkLst>
            <pc:docMk/>
            <pc:sldMk cId="711710914" sldId="285"/>
            <ac:spMk id="3095" creationId="{9080D120-BD54-46E1-BA37-82F5E8089E90}"/>
          </ac:spMkLst>
        </pc:spChg>
        <pc:spChg chg="add">
          <ac:chgData name="Tania Hughes-Kremers" userId="3860c3a5dfd91428" providerId="LiveId" clId="{AC8A7C10-1774-490F-BCB9-69D7B5933962}" dt="2023-04-24T20:19:06.211" v="373" actId="26606"/>
          <ac:spMkLst>
            <pc:docMk/>
            <pc:sldMk cId="711710914" sldId="285"/>
            <ac:spMk id="3097" creationId="{81D83946-74FA-498A-AC80-9926F041B5C5}"/>
          </ac:spMkLst>
        </pc:spChg>
        <pc:spChg chg="add">
          <ac:chgData name="Tania Hughes-Kremers" userId="3860c3a5dfd91428" providerId="LiveId" clId="{AC8A7C10-1774-490F-BCB9-69D7B5933962}" dt="2023-04-24T20:19:06.211" v="373" actId="26606"/>
          <ac:spMkLst>
            <pc:docMk/>
            <pc:sldMk cId="711710914" sldId="285"/>
            <ac:spMk id="3099" creationId="{5060D983-8B52-443A-8183-2A1DE05618B5}"/>
          </ac:spMkLst>
        </pc:spChg>
        <pc:picChg chg="del mod">
          <ac:chgData name="Tania Hughes-Kremers" userId="3860c3a5dfd91428" providerId="LiveId" clId="{AC8A7C10-1774-490F-BCB9-69D7B5933962}" dt="2023-04-24T19:29:39.532" v="41" actId="478"/>
          <ac:picMkLst>
            <pc:docMk/>
            <pc:sldMk cId="711710914" sldId="285"/>
            <ac:picMk id="6" creationId="{43F618D9-E6AC-9550-EAA0-1D62C0581FCA}"/>
          </ac:picMkLst>
        </pc:picChg>
        <pc:picChg chg="add mod ord">
          <ac:chgData name="Tania Hughes-Kremers" userId="3860c3a5dfd91428" providerId="LiveId" clId="{AC8A7C10-1774-490F-BCB9-69D7B5933962}" dt="2023-04-24T20:55:37.617" v="469" actId="1076"/>
          <ac:picMkLst>
            <pc:docMk/>
            <pc:sldMk cId="711710914" sldId="285"/>
            <ac:picMk id="10" creationId="{33E7D48D-AE27-1673-ABBF-DF0538DE0B0E}"/>
          </ac:picMkLst>
        </pc:picChg>
        <pc:picChg chg="add mod ord">
          <ac:chgData name="Tania Hughes-Kremers" userId="3860c3a5dfd91428" providerId="LiveId" clId="{AC8A7C10-1774-490F-BCB9-69D7B5933962}" dt="2023-04-24T20:55:51.536" v="471" actId="1076"/>
          <ac:picMkLst>
            <pc:docMk/>
            <pc:sldMk cId="711710914" sldId="285"/>
            <ac:picMk id="3074" creationId="{F12A5E15-A9C0-4355-466D-A7F54CE1D85A}"/>
          </ac:picMkLst>
        </pc:picChg>
      </pc:sldChg>
      <pc:sldChg chg="del">
        <pc:chgData name="Tania Hughes-Kremers" userId="3860c3a5dfd91428" providerId="LiveId" clId="{AC8A7C10-1774-490F-BCB9-69D7B5933962}" dt="2023-04-24T20:17:29.995" v="372" actId="2696"/>
        <pc:sldMkLst>
          <pc:docMk/>
          <pc:sldMk cId="3945367982" sldId="28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7E98A-28C3-48C8-ACAA-22FBD51B7A2D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03C713-EC0E-4FD7-BD26-BF49EF2CDD9B}">
      <dgm:prSet/>
      <dgm:spPr/>
      <dgm:t>
        <a:bodyPr/>
        <a:lstStyle/>
        <a:p>
          <a:r>
            <a:rPr lang="en-US" dirty="0"/>
            <a:t>371 Total Membership </a:t>
          </a:r>
        </a:p>
      </dgm:t>
    </dgm:pt>
    <dgm:pt modelId="{109E0181-BF90-4A2E-9225-CE61C6DBABB7}" type="parTrans" cxnId="{9DFF7824-211D-4D8A-851C-DF987868C8D8}">
      <dgm:prSet/>
      <dgm:spPr/>
      <dgm:t>
        <a:bodyPr/>
        <a:lstStyle/>
        <a:p>
          <a:endParaRPr lang="en-US"/>
        </a:p>
      </dgm:t>
    </dgm:pt>
    <dgm:pt modelId="{5D787ADE-5941-4EF1-9F8D-9B1755031D61}" type="sibTrans" cxnId="{9DFF7824-211D-4D8A-851C-DF987868C8D8}">
      <dgm:prSet/>
      <dgm:spPr/>
      <dgm:t>
        <a:bodyPr/>
        <a:lstStyle/>
        <a:p>
          <a:endParaRPr lang="en-US"/>
        </a:p>
      </dgm:t>
    </dgm:pt>
    <dgm:pt modelId="{E1E9F772-8164-4431-AF88-56D3D8368DCE}">
      <dgm:prSet/>
      <dgm:spPr/>
      <dgm:t>
        <a:bodyPr/>
        <a:lstStyle/>
        <a:p>
          <a:r>
            <a:rPr lang="en-US" dirty="0"/>
            <a:t>10 Young Professionals</a:t>
          </a:r>
        </a:p>
      </dgm:t>
    </dgm:pt>
    <dgm:pt modelId="{386555DB-AC7E-4683-B751-8956005D09A1}" type="parTrans" cxnId="{551528D6-A01B-4BC1-9064-ADD678DE8F82}">
      <dgm:prSet/>
      <dgm:spPr/>
      <dgm:t>
        <a:bodyPr/>
        <a:lstStyle/>
        <a:p>
          <a:endParaRPr lang="en-US"/>
        </a:p>
      </dgm:t>
    </dgm:pt>
    <dgm:pt modelId="{78A61954-9226-4878-A087-6D646E4BFC60}" type="sibTrans" cxnId="{551528D6-A01B-4BC1-9064-ADD678DE8F82}">
      <dgm:prSet/>
      <dgm:spPr/>
      <dgm:t>
        <a:bodyPr/>
        <a:lstStyle/>
        <a:p>
          <a:endParaRPr lang="en-US"/>
        </a:p>
      </dgm:t>
    </dgm:pt>
    <dgm:pt modelId="{95EBB47B-3AF2-408F-B14F-A0748BED991D}">
      <dgm:prSet/>
      <dgm:spPr/>
      <dgm:t>
        <a:bodyPr/>
        <a:lstStyle/>
        <a:p>
          <a:r>
            <a:rPr lang="en-US" dirty="0"/>
            <a:t>361 Standard Members</a:t>
          </a:r>
        </a:p>
      </dgm:t>
    </dgm:pt>
    <dgm:pt modelId="{8403E70C-356D-420E-A1C9-3DB42831C83D}" type="parTrans" cxnId="{6653BBD8-DC51-4C96-80F6-0A1B1D6DF143}">
      <dgm:prSet/>
      <dgm:spPr/>
      <dgm:t>
        <a:bodyPr/>
        <a:lstStyle/>
        <a:p>
          <a:endParaRPr lang="en-US"/>
        </a:p>
      </dgm:t>
    </dgm:pt>
    <dgm:pt modelId="{CF94CB10-BAF7-47B3-8DFF-7FF68E72272C}" type="sibTrans" cxnId="{6653BBD8-DC51-4C96-80F6-0A1B1D6DF143}">
      <dgm:prSet/>
      <dgm:spPr/>
      <dgm:t>
        <a:bodyPr/>
        <a:lstStyle/>
        <a:p>
          <a:endParaRPr lang="en-US"/>
        </a:p>
      </dgm:t>
    </dgm:pt>
    <dgm:pt modelId="{D7CB5E3C-1739-47CE-8E99-8F696C06BF15}">
      <dgm:prSet/>
      <dgm:spPr/>
      <dgm:t>
        <a:bodyPr/>
        <a:lstStyle/>
        <a:p>
          <a:r>
            <a:rPr lang="en-US" dirty="0"/>
            <a:t>34 Member Increase </a:t>
          </a:r>
        </a:p>
      </dgm:t>
    </dgm:pt>
    <dgm:pt modelId="{7D3A04E9-71FD-4223-B84D-597B74668A49}" type="parTrans" cxnId="{CECA0582-ADE2-4A26-ACFB-04A8E3C2A575}">
      <dgm:prSet/>
      <dgm:spPr/>
      <dgm:t>
        <a:bodyPr/>
        <a:lstStyle/>
        <a:p>
          <a:endParaRPr lang="en-US"/>
        </a:p>
      </dgm:t>
    </dgm:pt>
    <dgm:pt modelId="{1ABF3645-F89F-4E38-B3D5-FA84C44AEC1B}" type="sibTrans" cxnId="{CECA0582-ADE2-4A26-ACFB-04A8E3C2A575}">
      <dgm:prSet/>
      <dgm:spPr/>
      <dgm:t>
        <a:bodyPr/>
        <a:lstStyle/>
        <a:p>
          <a:endParaRPr lang="en-US"/>
        </a:p>
      </dgm:t>
    </dgm:pt>
    <dgm:pt modelId="{494AF37D-9E38-4898-A504-DDC8B8FA84D1}">
      <dgm:prSet/>
      <dgm:spPr/>
      <dgm:t>
        <a:bodyPr/>
        <a:lstStyle/>
        <a:p>
          <a:r>
            <a:rPr lang="en-US" dirty="0"/>
            <a:t>17 Clubs in 5 States</a:t>
          </a:r>
        </a:p>
      </dgm:t>
    </dgm:pt>
    <dgm:pt modelId="{C32B1470-21F5-4E45-B349-7FF74DE9621B}" type="parTrans" cxnId="{643078CA-6076-4894-9AE3-81469076C8CD}">
      <dgm:prSet/>
      <dgm:spPr/>
      <dgm:t>
        <a:bodyPr/>
        <a:lstStyle/>
        <a:p>
          <a:endParaRPr lang="en-US"/>
        </a:p>
      </dgm:t>
    </dgm:pt>
    <dgm:pt modelId="{48FE98FF-26FF-499F-B83A-77676F111CA8}" type="sibTrans" cxnId="{643078CA-6076-4894-9AE3-81469076C8CD}">
      <dgm:prSet/>
      <dgm:spPr/>
      <dgm:t>
        <a:bodyPr/>
        <a:lstStyle/>
        <a:p>
          <a:endParaRPr lang="en-US"/>
        </a:p>
      </dgm:t>
    </dgm:pt>
    <dgm:pt modelId="{56759A3F-3EEA-4195-BC6F-A6D3E0F0F2F2}">
      <dgm:prSet/>
      <dgm:spPr/>
      <dgm:t>
        <a:bodyPr/>
        <a:lstStyle/>
        <a:p>
          <a:r>
            <a:rPr lang="en-US"/>
            <a:t>1 club decrease</a:t>
          </a:r>
        </a:p>
      </dgm:t>
    </dgm:pt>
    <dgm:pt modelId="{B35D95FD-2A00-45B8-A7E9-C1E81D5AEE44}" type="parTrans" cxnId="{2B2DEB34-67DC-4368-8CC0-6D0A7E9FDA2B}">
      <dgm:prSet/>
      <dgm:spPr/>
      <dgm:t>
        <a:bodyPr/>
        <a:lstStyle/>
        <a:p>
          <a:endParaRPr lang="en-US"/>
        </a:p>
      </dgm:t>
    </dgm:pt>
    <dgm:pt modelId="{0AC15139-4CC3-4E74-ACCC-993B04DBC944}" type="sibTrans" cxnId="{2B2DEB34-67DC-4368-8CC0-6D0A7E9FDA2B}">
      <dgm:prSet/>
      <dgm:spPr/>
      <dgm:t>
        <a:bodyPr/>
        <a:lstStyle/>
        <a:p>
          <a:endParaRPr lang="en-US"/>
        </a:p>
      </dgm:t>
    </dgm:pt>
    <dgm:pt modelId="{5F83F17F-8904-4292-9169-4DEFFBE809E0}">
      <dgm:prSet/>
      <dgm:spPr/>
      <dgm:t>
        <a:bodyPr/>
        <a:lstStyle/>
        <a:p>
          <a:r>
            <a:rPr lang="en-US" dirty="0"/>
            <a:t>3 clubs in formation – Missouri, Iowa &amp; Nebraska</a:t>
          </a:r>
        </a:p>
      </dgm:t>
    </dgm:pt>
    <dgm:pt modelId="{4F34618D-69E0-4A37-9F88-66D7077A1D2C}" type="parTrans" cxnId="{CFCFF8DC-1B24-4AD0-AD8E-A9A5DF28257B}">
      <dgm:prSet/>
      <dgm:spPr/>
      <dgm:t>
        <a:bodyPr/>
        <a:lstStyle/>
        <a:p>
          <a:endParaRPr lang="en-US"/>
        </a:p>
      </dgm:t>
    </dgm:pt>
    <dgm:pt modelId="{453E9B95-3CF4-47B9-8B58-FABA51044AB9}" type="sibTrans" cxnId="{CFCFF8DC-1B24-4AD0-AD8E-A9A5DF28257B}">
      <dgm:prSet/>
      <dgm:spPr/>
      <dgm:t>
        <a:bodyPr/>
        <a:lstStyle/>
        <a:p>
          <a:endParaRPr lang="en-US"/>
        </a:p>
      </dgm:t>
    </dgm:pt>
    <dgm:pt modelId="{908127CB-D160-4899-B948-5F058741717F}">
      <dgm:prSet/>
      <dgm:spPr/>
      <dgm:t>
        <a:bodyPr/>
        <a:lstStyle/>
        <a:p>
          <a:r>
            <a:rPr lang="en-US" dirty="0"/>
            <a:t>On budget for biennium</a:t>
          </a:r>
        </a:p>
      </dgm:t>
    </dgm:pt>
    <dgm:pt modelId="{180A9CFB-659E-4E33-831D-E0C9724CD043}" type="parTrans" cxnId="{DE3BEC88-AA6F-4FB0-96BD-F044794FC215}">
      <dgm:prSet/>
      <dgm:spPr/>
      <dgm:t>
        <a:bodyPr/>
        <a:lstStyle/>
        <a:p>
          <a:endParaRPr lang="en-US"/>
        </a:p>
      </dgm:t>
    </dgm:pt>
    <dgm:pt modelId="{2AE163FF-C1B4-4E8B-9747-2DDAD16F377B}" type="sibTrans" cxnId="{DE3BEC88-AA6F-4FB0-96BD-F044794FC215}">
      <dgm:prSet/>
      <dgm:spPr/>
      <dgm:t>
        <a:bodyPr/>
        <a:lstStyle/>
        <a:p>
          <a:endParaRPr lang="en-US"/>
        </a:p>
      </dgm:t>
    </dgm:pt>
    <dgm:pt modelId="{7E627606-2B8D-453A-BACB-5226129AC337}">
      <dgm:prSet/>
      <dgm:spPr/>
      <dgm:t>
        <a:bodyPr/>
        <a:lstStyle/>
        <a:p>
          <a:r>
            <a:rPr lang="en-US" dirty="0"/>
            <a:t>$86,838 total in bank</a:t>
          </a:r>
        </a:p>
        <a:p>
          <a:r>
            <a:rPr lang="en-US" dirty="0"/>
            <a:t>As of March 31</a:t>
          </a:r>
        </a:p>
      </dgm:t>
    </dgm:pt>
    <dgm:pt modelId="{87804B56-E14B-42DC-B6C8-885106AA6E2E}" type="parTrans" cxnId="{0380D9D0-01B1-41C7-A6AC-643B0D400C58}">
      <dgm:prSet/>
      <dgm:spPr/>
      <dgm:t>
        <a:bodyPr/>
        <a:lstStyle/>
        <a:p>
          <a:endParaRPr lang="en-US"/>
        </a:p>
      </dgm:t>
    </dgm:pt>
    <dgm:pt modelId="{1A46B0BB-3673-4AF2-9931-DE24971B0109}" type="sibTrans" cxnId="{0380D9D0-01B1-41C7-A6AC-643B0D400C58}">
      <dgm:prSet/>
      <dgm:spPr/>
      <dgm:t>
        <a:bodyPr/>
        <a:lstStyle/>
        <a:p>
          <a:endParaRPr lang="en-US"/>
        </a:p>
      </dgm:t>
    </dgm:pt>
    <dgm:pt modelId="{0D09ACED-5E6B-4022-A591-B005A9D82A49}" type="pres">
      <dgm:prSet presAssocID="{3C27E98A-28C3-48C8-ACAA-22FBD51B7A2D}" presName="Name0" presStyleCnt="0">
        <dgm:presLayoutVars>
          <dgm:dir/>
          <dgm:animLvl val="lvl"/>
          <dgm:resizeHandles val="exact"/>
        </dgm:presLayoutVars>
      </dgm:prSet>
      <dgm:spPr/>
    </dgm:pt>
    <dgm:pt modelId="{CB96597D-1EB8-4B11-8D57-A0B9A8079BE8}" type="pres">
      <dgm:prSet presAssocID="{7703C713-EC0E-4FD7-BD26-BF49EF2CDD9B}" presName="composite" presStyleCnt="0"/>
      <dgm:spPr/>
    </dgm:pt>
    <dgm:pt modelId="{AF40F501-DE2F-4064-895D-3344C112A782}" type="pres">
      <dgm:prSet presAssocID="{7703C713-EC0E-4FD7-BD26-BF49EF2CDD9B}" presName="parTx" presStyleLbl="alignNode1" presStyleIdx="0" presStyleCnt="3">
        <dgm:presLayoutVars>
          <dgm:chMax val="0"/>
          <dgm:chPref val="0"/>
        </dgm:presLayoutVars>
      </dgm:prSet>
      <dgm:spPr/>
    </dgm:pt>
    <dgm:pt modelId="{E22A96DF-030D-4DE9-8ED1-328FD1BA96DB}" type="pres">
      <dgm:prSet presAssocID="{7703C713-EC0E-4FD7-BD26-BF49EF2CDD9B}" presName="desTx" presStyleLbl="alignAccFollowNode1" presStyleIdx="0" presStyleCnt="3">
        <dgm:presLayoutVars/>
      </dgm:prSet>
      <dgm:spPr/>
    </dgm:pt>
    <dgm:pt modelId="{7210B422-AAD9-4FDC-B55F-EC90C35B0664}" type="pres">
      <dgm:prSet presAssocID="{5D787ADE-5941-4EF1-9F8D-9B1755031D61}" presName="space" presStyleCnt="0"/>
      <dgm:spPr/>
    </dgm:pt>
    <dgm:pt modelId="{494BC4B8-6EBA-4E94-A205-66352CFA948F}" type="pres">
      <dgm:prSet presAssocID="{494AF37D-9E38-4898-A504-DDC8B8FA84D1}" presName="composite" presStyleCnt="0"/>
      <dgm:spPr/>
    </dgm:pt>
    <dgm:pt modelId="{B6E175EA-40DB-451A-94FA-31EF126E95B3}" type="pres">
      <dgm:prSet presAssocID="{494AF37D-9E38-4898-A504-DDC8B8FA84D1}" presName="parTx" presStyleLbl="alignNode1" presStyleIdx="1" presStyleCnt="3">
        <dgm:presLayoutVars>
          <dgm:chMax val="0"/>
          <dgm:chPref val="0"/>
        </dgm:presLayoutVars>
      </dgm:prSet>
      <dgm:spPr/>
    </dgm:pt>
    <dgm:pt modelId="{DD38C6B5-B5BA-416C-8B25-CBBBBF63D772}" type="pres">
      <dgm:prSet presAssocID="{494AF37D-9E38-4898-A504-DDC8B8FA84D1}" presName="desTx" presStyleLbl="alignAccFollowNode1" presStyleIdx="1" presStyleCnt="3">
        <dgm:presLayoutVars/>
      </dgm:prSet>
      <dgm:spPr/>
    </dgm:pt>
    <dgm:pt modelId="{154FABC9-72F1-4048-8A5D-99F11CF77447}" type="pres">
      <dgm:prSet presAssocID="{48FE98FF-26FF-499F-B83A-77676F111CA8}" presName="space" presStyleCnt="0"/>
      <dgm:spPr/>
    </dgm:pt>
    <dgm:pt modelId="{65D15C6C-54B2-4581-8F1E-DA2CF85FB80A}" type="pres">
      <dgm:prSet presAssocID="{908127CB-D160-4899-B948-5F058741717F}" presName="composite" presStyleCnt="0"/>
      <dgm:spPr/>
    </dgm:pt>
    <dgm:pt modelId="{2F2B1813-926F-4F15-8314-D719D97BAE2A}" type="pres">
      <dgm:prSet presAssocID="{908127CB-D160-4899-B948-5F058741717F}" presName="parTx" presStyleLbl="alignNode1" presStyleIdx="2" presStyleCnt="3">
        <dgm:presLayoutVars>
          <dgm:chMax val="0"/>
          <dgm:chPref val="0"/>
        </dgm:presLayoutVars>
      </dgm:prSet>
      <dgm:spPr/>
    </dgm:pt>
    <dgm:pt modelId="{1B9779BE-D189-4DD7-8F90-43248AFC144B}" type="pres">
      <dgm:prSet presAssocID="{908127CB-D160-4899-B948-5F058741717F}" presName="desTx" presStyleLbl="alignAccFollowNode1" presStyleIdx="2" presStyleCnt="3">
        <dgm:presLayoutVars/>
      </dgm:prSet>
      <dgm:spPr/>
    </dgm:pt>
  </dgm:ptLst>
  <dgm:cxnLst>
    <dgm:cxn modelId="{9DFF7824-211D-4D8A-851C-DF987868C8D8}" srcId="{3C27E98A-28C3-48C8-ACAA-22FBD51B7A2D}" destId="{7703C713-EC0E-4FD7-BD26-BF49EF2CDD9B}" srcOrd="0" destOrd="0" parTransId="{109E0181-BF90-4A2E-9225-CE61C6DBABB7}" sibTransId="{5D787ADE-5941-4EF1-9F8D-9B1755031D61}"/>
    <dgm:cxn modelId="{AD99CC26-DB2C-45CF-9455-70FAE9E7AF40}" type="presOf" srcId="{56759A3F-3EEA-4195-BC6F-A6D3E0F0F2F2}" destId="{DD38C6B5-B5BA-416C-8B25-CBBBBF63D772}" srcOrd="0" destOrd="0" presId="urn:microsoft.com/office/officeart/2016/7/layout/ChevronBlockProcess"/>
    <dgm:cxn modelId="{2B2DEB34-67DC-4368-8CC0-6D0A7E9FDA2B}" srcId="{494AF37D-9E38-4898-A504-DDC8B8FA84D1}" destId="{56759A3F-3EEA-4195-BC6F-A6D3E0F0F2F2}" srcOrd="0" destOrd="0" parTransId="{B35D95FD-2A00-45B8-A7E9-C1E81D5AEE44}" sibTransId="{0AC15139-4CC3-4E74-ACCC-993B04DBC944}"/>
    <dgm:cxn modelId="{01609439-79BA-48E3-805D-5881CAFB1D33}" type="presOf" srcId="{494AF37D-9E38-4898-A504-DDC8B8FA84D1}" destId="{B6E175EA-40DB-451A-94FA-31EF126E95B3}" srcOrd="0" destOrd="0" presId="urn:microsoft.com/office/officeart/2016/7/layout/ChevronBlockProcess"/>
    <dgm:cxn modelId="{81DCB53D-B308-47D4-87CE-6EB2FDBF558C}" type="presOf" srcId="{E1E9F772-8164-4431-AF88-56D3D8368DCE}" destId="{E22A96DF-030D-4DE9-8ED1-328FD1BA96DB}" srcOrd="0" destOrd="0" presId="urn:microsoft.com/office/officeart/2016/7/layout/ChevronBlockProcess"/>
    <dgm:cxn modelId="{1E1F8D47-19E8-42FE-9C14-3E9B10C102AF}" type="presOf" srcId="{908127CB-D160-4899-B948-5F058741717F}" destId="{2F2B1813-926F-4F15-8314-D719D97BAE2A}" srcOrd="0" destOrd="0" presId="urn:microsoft.com/office/officeart/2016/7/layout/ChevronBlockProcess"/>
    <dgm:cxn modelId="{8E4BAF67-E4BF-4778-925A-0FE2DFD35079}" type="presOf" srcId="{5F83F17F-8904-4292-9169-4DEFFBE809E0}" destId="{DD38C6B5-B5BA-416C-8B25-CBBBBF63D772}" srcOrd="0" destOrd="1" presId="urn:microsoft.com/office/officeart/2016/7/layout/ChevronBlockProcess"/>
    <dgm:cxn modelId="{72144A7D-F56E-41D1-B677-9F9B9C41B16D}" type="presOf" srcId="{3C27E98A-28C3-48C8-ACAA-22FBD51B7A2D}" destId="{0D09ACED-5E6B-4022-A591-B005A9D82A49}" srcOrd="0" destOrd="0" presId="urn:microsoft.com/office/officeart/2016/7/layout/ChevronBlockProcess"/>
    <dgm:cxn modelId="{CECA0582-ADE2-4A26-ACFB-04A8E3C2A575}" srcId="{7703C713-EC0E-4FD7-BD26-BF49EF2CDD9B}" destId="{D7CB5E3C-1739-47CE-8E99-8F696C06BF15}" srcOrd="2" destOrd="0" parTransId="{7D3A04E9-71FD-4223-B84D-597B74668A49}" sibTransId="{1ABF3645-F89F-4E38-B3D5-FA84C44AEC1B}"/>
    <dgm:cxn modelId="{DE3BEC88-AA6F-4FB0-96BD-F044794FC215}" srcId="{3C27E98A-28C3-48C8-ACAA-22FBD51B7A2D}" destId="{908127CB-D160-4899-B948-5F058741717F}" srcOrd="2" destOrd="0" parTransId="{180A9CFB-659E-4E33-831D-E0C9724CD043}" sibTransId="{2AE163FF-C1B4-4E8B-9747-2DDAD16F377B}"/>
    <dgm:cxn modelId="{3902DDA7-49A5-4E0C-A115-613A802C301A}" type="presOf" srcId="{7703C713-EC0E-4FD7-BD26-BF49EF2CDD9B}" destId="{AF40F501-DE2F-4064-895D-3344C112A782}" srcOrd="0" destOrd="0" presId="urn:microsoft.com/office/officeart/2016/7/layout/ChevronBlockProcess"/>
    <dgm:cxn modelId="{BA0654B5-579F-4A28-AB84-33C40595EC91}" type="presOf" srcId="{95EBB47B-3AF2-408F-B14F-A0748BED991D}" destId="{E22A96DF-030D-4DE9-8ED1-328FD1BA96DB}" srcOrd="0" destOrd="1" presId="urn:microsoft.com/office/officeart/2016/7/layout/ChevronBlockProcess"/>
    <dgm:cxn modelId="{C94281C5-5801-4A10-9B30-7D59FE92A02D}" type="presOf" srcId="{7E627606-2B8D-453A-BACB-5226129AC337}" destId="{1B9779BE-D189-4DD7-8F90-43248AFC144B}" srcOrd="0" destOrd="0" presId="urn:microsoft.com/office/officeart/2016/7/layout/ChevronBlockProcess"/>
    <dgm:cxn modelId="{643078CA-6076-4894-9AE3-81469076C8CD}" srcId="{3C27E98A-28C3-48C8-ACAA-22FBD51B7A2D}" destId="{494AF37D-9E38-4898-A504-DDC8B8FA84D1}" srcOrd="1" destOrd="0" parTransId="{C32B1470-21F5-4E45-B349-7FF74DE9621B}" sibTransId="{48FE98FF-26FF-499F-B83A-77676F111CA8}"/>
    <dgm:cxn modelId="{0380D9D0-01B1-41C7-A6AC-643B0D400C58}" srcId="{908127CB-D160-4899-B948-5F058741717F}" destId="{7E627606-2B8D-453A-BACB-5226129AC337}" srcOrd="0" destOrd="0" parTransId="{87804B56-E14B-42DC-B6C8-885106AA6E2E}" sibTransId="{1A46B0BB-3673-4AF2-9931-DE24971B0109}"/>
    <dgm:cxn modelId="{ED7A3CD2-EB40-4DF2-9FCF-92BF80B3A6E2}" type="presOf" srcId="{D7CB5E3C-1739-47CE-8E99-8F696C06BF15}" destId="{E22A96DF-030D-4DE9-8ED1-328FD1BA96DB}" srcOrd="0" destOrd="2" presId="urn:microsoft.com/office/officeart/2016/7/layout/ChevronBlockProcess"/>
    <dgm:cxn modelId="{551528D6-A01B-4BC1-9064-ADD678DE8F82}" srcId="{7703C713-EC0E-4FD7-BD26-BF49EF2CDD9B}" destId="{E1E9F772-8164-4431-AF88-56D3D8368DCE}" srcOrd="0" destOrd="0" parTransId="{386555DB-AC7E-4683-B751-8956005D09A1}" sibTransId="{78A61954-9226-4878-A087-6D646E4BFC60}"/>
    <dgm:cxn modelId="{6653BBD8-DC51-4C96-80F6-0A1B1D6DF143}" srcId="{7703C713-EC0E-4FD7-BD26-BF49EF2CDD9B}" destId="{95EBB47B-3AF2-408F-B14F-A0748BED991D}" srcOrd="1" destOrd="0" parTransId="{8403E70C-356D-420E-A1C9-3DB42831C83D}" sibTransId="{CF94CB10-BAF7-47B3-8DFF-7FF68E72272C}"/>
    <dgm:cxn modelId="{CFCFF8DC-1B24-4AD0-AD8E-A9A5DF28257B}" srcId="{494AF37D-9E38-4898-A504-DDC8B8FA84D1}" destId="{5F83F17F-8904-4292-9169-4DEFFBE809E0}" srcOrd="1" destOrd="0" parTransId="{4F34618D-69E0-4A37-9F88-66D7077A1D2C}" sibTransId="{453E9B95-3CF4-47B9-8B58-FABA51044AB9}"/>
    <dgm:cxn modelId="{75549D58-262B-4F86-8E80-BDBAC5B860B7}" type="presParOf" srcId="{0D09ACED-5E6B-4022-A591-B005A9D82A49}" destId="{CB96597D-1EB8-4B11-8D57-A0B9A8079BE8}" srcOrd="0" destOrd="0" presId="urn:microsoft.com/office/officeart/2016/7/layout/ChevronBlockProcess"/>
    <dgm:cxn modelId="{1472205A-D69F-4F20-951F-E7086125B987}" type="presParOf" srcId="{CB96597D-1EB8-4B11-8D57-A0B9A8079BE8}" destId="{AF40F501-DE2F-4064-895D-3344C112A782}" srcOrd="0" destOrd="0" presId="urn:microsoft.com/office/officeart/2016/7/layout/ChevronBlockProcess"/>
    <dgm:cxn modelId="{F6E8F86F-56FC-4CE3-A88A-38B81C896B32}" type="presParOf" srcId="{CB96597D-1EB8-4B11-8D57-A0B9A8079BE8}" destId="{E22A96DF-030D-4DE9-8ED1-328FD1BA96DB}" srcOrd="1" destOrd="0" presId="urn:microsoft.com/office/officeart/2016/7/layout/ChevronBlockProcess"/>
    <dgm:cxn modelId="{D2907C82-174C-4473-87B1-7AA9B998C5A0}" type="presParOf" srcId="{0D09ACED-5E6B-4022-A591-B005A9D82A49}" destId="{7210B422-AAD9-4FDC-B55F-EC90C35B0664}" srcOrd="1" destOrd="0" presId="urn:microsoft.com/office/officeart/2016/7/layout/ChevronBlockProcess"/>
    <dgm:cxn modelId="{5D69CC26-BEFA-47CE-8A0A-94666B03F978}" type="presParOf" srcId="{0D09ACED-5E6B-4022-A591-B005A9D82A49}" destId="{494BC4B8-6EBA-4E94-A205-66352CFA948F}" srcOrd="2" destOrd="0" presId="urn:microsoft.com/office/officeart/2016/7/layout/ChevronBlockProcess"/>
    <dgm:cxn modelId="{C36289C7-0C53-4B09-B619-48061719BDD8}" type="presParOf" srcId="{494BC4B8-6EBA-4E94-A205-66352CFA948F}" destId="{B6E175EA-40DB-451A-94FA-31EF126E95B3}" srcOrd="0" destOrd="0" presId="urn:microsoft.com/office/officeart/2016/7/layout/ChevronBlockProcess"/>
    <dgm:cxn modelId="{C2A2D01A-D7FA-43CC-AC15-BD4F17C3A23E}" type="presParOf" srcId="{494BC4B8-6EBA-4E94-A205-66352CFA948F}" destId="{DD38C6B5-B5BA-416C-8B25-CBBBBF63D772}" srcOrd="1" destOrd="0" presId="urn:microsoft.com/office/officeart/2016/7/layout/ChevronBlockProcess"/>
    <dgm:cxn modelId="{6C5466DF-2CE8-4F37-BAAF-B1B228E75ABA}" type="presParOf" srcId="{0D09ACED-5E6B-4022-A591-B005A9D82A49}" destId="{154FABC9-72F1-4048-8A5D-99F11CF77447}" srcOrd="3" destOrd="0" presId="urn:microsoft.com/office/officeart/2016/7/layout/ChevronBlockProcess"/>
    <dgm:cxn modelId="{C3A8F86F-B579-49F7-964E-18A173F3FC05}" type="presParOf" srcId="{0D09ACED-5E6B-4022-A591-B005A9D82A49}" destId="{65D15C6C-54B2-4581-8F1E-DA2CF85FB80A}" srcOrd="4" destOrd="0" presId="urn:microsoft.com/office/officeart/2016/7/layout/ChevronBlockProcess"/>
    <dgm:cxn modelId="{589C2D95-8C20-440B-9046-DBB51304B5E0}" type="presParOf" srcId="{65D15C6C-54B2-4581-8F1E-DA2CF85FB80A}" destId="{2F2B1813-926F-4F15-8314-D719D97BAE2A}" srcOrd="0" destOrd="0" presId="urn:microsoft.com/office/officeart/2016/7/layout/ChevronBlockProcess"/>
    <dgm:cxn modelId="{DC8364A2-53CA-471E-96DE-9E7F9BCCC3C2}" type="presParOf" srcId="{65D15C6C-54B2-4581-8F1E-DA2CF85FB80A}" destId="{1B9779BE-D189-4DD7-8F90-43248AFC144B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0F501-DE2F-4064-895D-3344C112A782}">
      <dsp:nvSpPr>
        <dsp:cNvPr id="0" name=""/>
        <dsp:cNvSpPr/>
      </dsp:nvSpPr>
      <dsp:spPr>
        <a:xfrm>
          <a:off x="8526" y="232548"/>
          <a:ext cx="3374238" cy="1012271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987" tIns="124987" rIns="124987" bIns="124987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371 Total Membership </a:t>
          </a:r>
        </a:p>
      </dsp:txBody>
      <dsp:txXfrm>
        <a:off x="312207" y="232548"/>
        <a:ext cx="2766876" cy="1012271"/>
      </dsp:txXfrm>
    </dsp:sp>
    <dsp:sp modelId="{E22A96DF-030D-4DE9-8ED1-328FD1BA96DB}">
      <dsp:nvSpPr>
        <dsp:cNvPr id="0" name=""/>
        <dsp:cNvSpPr/>
      </dsp:nvSpPr>
      <dsp:spPr>
        <a:xfrm>
          <a:off x="8526" y="1244819"/>
          <a:ext cx="3070557" cy="196077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42" tIns="242642" rIns="242642" bIns="485285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10 Young Professionals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361 Standard Members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34 Member Increase </a:t>
          </a:r>
        </a:p>
      </dsp:txBody>
      <dsp:txXfrm>
        <a:off x="8526" y="1244819"/>
        <a:ext cx="3070557" cy="1960776"/>
      </dsp:txXfrm>
    </dsp:sp>
    <dsp:sp modelId="{B6E175EA-40DB-451A-94FA-31EF126E95B3}">
      <dsp:nvSpPr>
        <dsp:cNvPr id="0" name=""/>
        <dsp:cNvSpPr/>
      </dsp:nvSpPr>
      <dsp:spPr>
        <a:xfrm>
          <a:off x="3332616" y="232548"/>
          <a:ext cx="3374238" cy="1012271"/>
        </a:xfrm>
        <a:prstGeom prst="chevron">
          <a:avLst>
            <a:gd name="adj" fmla="val 30000"/>
          </a:avLst>
        </a:prstGeom>
        <a:solidFill>
          <a:schemeClr val="accent2">
            <a:hueOff val="-4618665"/>
            <a:satOff val="19367"/>
            <a:lumOff val="-4412"/>
            <a:alphaOff val="0"/>
          </a:schemeClr>
        </a:solidFill>
        <a:ln w="12700" cap="flat" cmpd="sng" algn="ctr">
          <a:solidFill>
            <a:schemeClr val="accent2">
              <a:hueOff val="-4618665"/>
              <a:satOff val="19367"/>
              <a:lumOff val="-4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987" tIns="124987" rIns="124987" bIns="124987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17 Clubs in 5 States</a:t>
          </a:r>
        </a:p>
      </dsp:txBody>
      <dsp:txXfrm>
        <a:off x="3636297" y="232548"/>
        <a:ext cx="2766876" cy="1012271"/>
      </dsp:txXfrm>
    </dsp:sp>
    <dsp:sp modelId="{DD38C6B5-B5BA-416C-8B25-CBBBBF63D772}">
      <dsp:nvSpPr>
        <dsp:cNvPr id="0" name=""/>
        <dsp:cNvSpPr/>
      </dsp:nvSpPr>
      <dsp:spPr>
        <a:xfrm>
          <a:off x="3332616" y="1244819"/>
          <a:ext cx="3070557" cy="1960776"/>
        </a:xfrm>
        <a:prstGeom prst="rect">
          <a:avLst/>
        </a:prstGeom>
        <a:solidFill>
          <a:schemeClr val="accent2">
            <a:tint val="40000"/>
            <a:alpha val="90000"/>
            <a:hueOff val="-4677139"/>
            <a:satOff val="2980"/>
            <a:lumOff val="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677139"/>
              <a:satOff val="2980"/>
              <a:lumOff val="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42" tIns="242642" rIns="242642" bIns="485285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 club decrease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clubs in formation – Missouri, Iowa &amp; Nebraska</a:t>
          </a:r>
        </a:p>
      </dsp:txBody>
      <dsp:txXfrm>
        <a:off x="3332616" y="1244819"/>
        <a:ext cx="3070557" cy="1960776"/>
      </dsp:txXfrm>
    </dsp:sp>
    <dsp:sp modelId="{2F2B1813-926F-4F15-8314-D719D97BAE2A}">
      <dsp:nvSpPr>
        <dsp:cNvPr id="0" name=""/>
        <dsp:cNvSpPr/>
      </dsp:nvSpPr>
      <dsp:spPr>
        <a:xfrm>
          <a:off x="6656707" y="232548"/>
          <a:ext cx="3374238" cy="1012271"/>
        </a:xfrm>
        <a:prstGeom prst="chevron">
          <a:avLst>
            <a:gd name="adj" fmla="val 30000"/>
          </a:avLst>
        </a:prstGeom>
        <a:solidFill>
          <a:schemeClr val="accent2">
            <a:hueOff val="-9237329"/>
            <a:satOff val="38734"/>
            <a:lumOff val="-8823"/>
            <a:alphaOff val="0"/>
          </a:schemeClr>
        </a:solidFill>
        <a:ln w="12700" cap="flat" cmpd="sng" algn="ctr">
          <a:solidFill>
            <a:schemeClr val="accent2">
              <a:hueOff val="-9237329"/>
              <a:satOff val="38734"/>
              <a:lumOff val="-88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987" tIns="124987" rIns="124987" bIns="124987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On budget for biennium</a:t>
          </a:r>
        </a:p>
      </dsp:txBody>
      <dsp:txXfrm>
        <a:off x="6960388" y="232548"/>
        <a:ext cx="2766876" cy="1012271"/>
      </dsp:txXfrm>
    </dsp:sp>
    <dsp:sp modelId="{1B9779BE-D189-4DD7-8F90-43248AFC144B}">
      <dsp:nvSpPr>
        <dsp:cNvPr id="0" name=""/>
        <dsp:cNvSpPr/>
      </dsp:nvSpPr>
      <dsp:spPr>
        <a:xfrm>
          <a:off x="6656707" y="1244819"/>
          <a:ext cx="3070557" cy="1960776"/>
        </a:xfrm>
        <a:prstGeom prst="rect">
          <a:avLst/>
        </a:prstGeom>
        <a:solidFill>
          <a:schemeClr val="accent2">
            <a:tint val="40000"/>
            <a:alpha val="90000"/>
            <a:hueOff val="-9354277"/>
            <a:satOff val="5960"/>
            <a:lumOff val="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9354277"/>
              <a:satOff val="5960"/>
              <a:lumOff val="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42" tIns="242642" rIns="242642" bIns="485285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$86,838 total in bank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 of March 31</a:t>
          </a:r>
        </a:p>
      </dsp:txBody>
      <dsp:txXfrm>
        <a:off x="6656707" y="1244819"/>
        <a:ext cx="3070557" cy="1960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6F2CB-C00C-884A-8AB4-61050F49405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BF3C8-BD08-A048-866E-0CBBC6418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0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965B116-F996-4147-96C7-D2B6ADF76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55" t="49374" r="9157" b="21949"/>
          <a:stretch>
            <a:fillRect/>
          </a:stretch>
        </p:blipFill>
        <p:spPr>
          <a:xfrm>
            <a:off x="0" y="1"/>
            <a:ext cx="9802368" cy="6858000"/>
          </a:xfrm>
          <a:custGeom>
            <a:avLst/>
            <a:gdLst>
              <a:gd name="connsiteX0" fmla="*/ 0 w 9802368"/>
              <a:gd name="connsiteY0" fmla="*/ 0 h 6858000"/>
              <a:gd name="connsiteX1" fmla="*/ 9802368 w 9802368"/>
              <a:gd name="connsiteY1" fmla="*/ 0 h 6858000"/>
              <a:gd name="connsiteX2" fmla="*/ 9802368 w 9802368"/>
              <a:gd name="connsiteY2" fmla="*/ 6858000 h 6858000"/>
              <a:gd name="connsiteX3" fmla="*/ 0 w 9802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2368" h="6858000">
                <a:moveTo>
                  <a:pt x="0" y="0"/>
                </a:moveTo>
                <a:lnTo>
                  <a:pt x="9802368" y="0"/>
                </a:lnTo>
                <a:lnTo>
                  <a:pt x="980236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4456F23-BC94-7F47-9FD2-651A1B426E2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1"/>
            <a:ext cx="5672667" cy="5809114"/>
          </a:xfrm>
          <a:custGeom>
            <a:avLst/>
            <a:gdLst>
              <a:gd name="connsiteX0" fmla="*/ 0 w 6696917"/>
              <a:gd name="connsiteY0" fmla="*/ 0 h 6858001"/>
              <a:gd name="connsiteX1" fmla="*/ 6692901 w 6696917"/>
              <a:gd name="connsiteY1" fmla="*/ 0 h 6858001"/>
              <a:gd name="connsiteX2" fmla="*/ 6696917 w 6696917"/>
              <a:gd name="connsiteY2" fmla="*/ 158865 h 6858001"/>
              <a:gd name="connsiteX3" fmla="*/ 0 w 6696917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917" h="6858001">
                <a:moveTo>
                  <a:pt x="0" y="0"/>
                </a:moveTo>
                <a:lnTo>
                  <a:pt x="6692901" y="0"/>
                </a:lnTo>
                <a:lnTo>
                  <a:pt x="6696917" y="158865"/>
                </a:lnTo>
                <a:cubicBezTo>
                  <a:pt x="6696917" y="3858696"/>
                  <a:pt x="3698605" y="6858001"/>
                  <a:pt x="0" y="685800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844" y="3473201"/>
            <a:ext cx="5791200" cy="1442562"/>
          </a:xfrm>
        </p:spPr>
        <p:txBody>
          <a:bodyPr anchor="b"/>
          <a:lstStyle>
            <a:lvl1pPr algn="ctr"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98CC97D-C1E9-FE4C-9C31-F052B683F7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69" y="1721302"/>
            <a:ext cx="3680950" cy="9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98435-F4C7-3242-B4A1-B22106A651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72667" y="4916488"/>
            <a:ext cx="5792788" cy="88265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Presenter | Date</a:t>
            </a:r>
          </a:p>
        </p:txBody>
      </p:sp>
    </p:spTree>
    <p:extLst>
      <p:ext uri="{BB962C8B-B14F-4D97-AF65-F5344CB8AC3E}">
        <p14:creationId xmlns:p14="http://schemas.microsoft.com/office/powerpoint/2010/main" val="69046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63A9A8E-DF1F-6EFE-B529-1D90484B49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0160" y="1312532"/>
            <a:ext cx="8067040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5066EEE-E040-FD6D-5542-3B68BD259E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313250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641A02D-4B7A-9F09-C396-117F7FA61B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880" y="3825846"/>
            <a:ext cx="3200400" cy="24197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Bullets">
    <p:bg>
      <p:bgPr>
        <a:gradFill>
          <a:gsLst>
            <a:gs pos="100000">
              <a:schemeClr val="accent1"/>
            </a:gs>
            <a:gs pos="6000">
              <a:schemeClr val="accent1">
                <a:alpha val="54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2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ld Bullets">
    <p:bg>
      <p:bgPr>
        <a:gradFill>
          <a:gsLst>
            <a:gs pos="100000">
              <a:srgbClr val="5EC8D9"/>
            </a:gs>
            <a:gs pos="6000">
              <a:srgbClr val="00BCD3">
                <a:alpha val="53725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01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ld Bullets">
    <p:bg>
      <p:bgPr>
        <a:gradFill>
          <a:gsLst>
            <a:gs pos="100000">
              <a:srgbClr val="CD3463">
                <a:alpha val="71000"/>
              </a:srgbClr>
            </a:gs>
            <a:gs pos="6000">
              <a:srgbClr val="D77CA0">
                <a:alpha val="53333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913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old Bullets">
    <p:bg>
      <p:bgPr>
        <a:gradFill>
          <a:gsLst>
            <a:gs pos="100000">
              <a:srgbClr val="8EBDC3">
                <a:alpha val="97647"/>
              </a:srgbClr>
            </a:gs>
            <a:gs pos="6000">
              <a:srgbClr val="005F71">
                <a:alpha val="43922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62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68631" y="2430219"/>
            <a:ext cx="4587451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4F6DB-7610-F7C5-13D6-EF5A4A0AE21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30315" y="2430219"/>
            <a:ext cx="4587451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3409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68631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76421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84211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0257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91D-46C8-4441-87EF-56789DFA3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80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73345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6810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200276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65042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91D-46C8-4441-87EF-56789DFA3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86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22352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12235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802118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1D4F3C-1384-9708-197B-F116166F0DC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632469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10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Pu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3BABE1-DB2D-8544-9C3C-01AB3A8BB64B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20122FF-99CF-7042-9878-EDCF3A75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999" t="39422" b="15243"/>
          <a:stretch>
            <a:fillRect/>
          </a:stretch>
        </p:blipFill>
        <p:spPr>
          <a:xfrm>
            <a:off x="1" y="0"/>
            <a:ext cx="4387079" cy="6858000"/>
          </a:xfrm>
          <a:custGeom>
            <a:avLst/>
            <a:gdLst>
              <a:gd name="connsiteX0" fmla="*/ 0 w 4387079"/>
              <a:gd name="connsiteY0" fmla="*/ 0 h 6858000"/>
              <a:gd name="connsiteX1" fmla="*/ 4387079 w 4387079"/>
              <a:gd name="connsiteY1" fmla="*/ 0 h 6858000"/>
              <a:gd name="connsiteX2" fmla="*/ 4387079 w 4387079"/>
              <a:gd name="connsiteY2" fmla="*/ 6858000 h 6858000"/>
              <a:gd name="connsiteX3" fmla="*/ 0 w 43870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7079" h="6858000">
                <a:moveTo>
                  <a:pt x="0" y="0"/>
                </a:moveTo>
                <a:lnTo>
                  <a:pt x="4387079" y="0"/>
                </a:lnTo>
                <a:lnTo>
                  <a:pt x="438707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959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0424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3889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7354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96000">
                <a:schemeClr val="accent5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345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127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0909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ED8C-32B1-4142-8D4A-35F9E1E71AD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D8C8F-0040-E047-A0D6-69A494EA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965B116-F996-4147-96C7-D2B6ADF76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55" t="49374" r="9157" b="21949"/>
          <a:stretch>
            <a:fillRect/>
          </a:stretch>
        </p:blipFill>
        <p:spPr>
          <a:xfrm>
            <a:off x="0" y="1"/>
            <a:ext cx="9802368" cy="6858000"/>
          </a:xfrm>
          <a:custGeom>
            <a:avLst/>
            <a:gdLst>
              <a:gd name="connsiteX0" fmla="*/ 0 w 9802368"/>
              <a:gd name="connsiteY0" fmla="*/ 0 h 6858000"/>
              <a:gd name="connsiteX1" fmla="*/ 9802368 w 9802368"/>
              <a:gd name="connsiteY1" fmla="*/ 0 h 6858000"/>
              <a:gd name="connsiteX2" fmla="*/ 9802368 w 9802368"/>
              <a:gd name="connsiteY2" fmla="*/ 6858000 h 6858000"/>
              <a:gd name="connsiteX3" fmla="*/ 0 w 9802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2368" h="6858000">
                <a:moveTo>
                  <a:pt x="0" y="0"/>
                </a:moveTo>
                <a:lnTo>
                  <a:pt x="9802368" y="0"/>
                </a:lnTo>
                <a:lnTo>
                  <a:pt x="980236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844" y="3473201"/>
            <a:ext cx="5791200" cy="1442562"/>
          </a:xfrm>
        </p:spPr>
        <p:txBody>
          <a:bodyPr anchor="b"/>
          <a:lstStyle>
            <a:lvl1pPr algn="ctr"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98435-F4C7-3242-B4A1-B22106A651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72667" y="4916488"/>
            <a:ext cx="5792788" cy="88265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Presenter | Date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E3E01C6-2857-516B-F44A-F8322C6BA5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2523" y="846711"/>
            <a:ext cx="3494217" cy="25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20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1E8E34F-18B7-A24B-A25A-062C102C0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004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508890" cy="3200400"/>
          </a:xfrm>
          <a:gradFill flip="none" rotWithShape="1">
            <a:gsLst>
              <a:gs pos="1000">
                <a:schemeClr val="tx1">
                  <a:alpha val="4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822960" rIns="365760" bIns="731520"/>
          <a:lstStyle>
            <a:lvl1pPr algn="l"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959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0424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3889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7354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345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127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0909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47DD5-8FB1-8D40-A2EB-14C898AC4DB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7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26D8C5-9712-E84A-BB2C-3BBE0DFE0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555144" y="2546492"/>
            <a:ext cx="23110288" cy="8590503"/>
          </a:xfrm>
          <a:prstGeom prst="pie">
            <a:avLst>
              <a:gd name="adj1" fmla="val 16201733"/>
              <a:gd name="adj2" fmla="val 4193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86883" y="1600200"/>
            <a:ext cx="1828800" cy="1828800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5000">
                <a:schemeClr val="accent3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1876" y="1939714"/>
            <a:ext cx="1828800" cy="18288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6000">
                <a:schemeClr val="accent2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92073" y="2774147"/>
            <a:ext cx="1828800" cy="1828800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96000">
                <a:schemeClr val="accent1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08969" y="4294284"/>
            <a:ext cx="1828800" cy="1828800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F50B8A9-0EE6-0042-8DA8-E273F62B02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63710" y="1287334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85061B4-C500-E940-ACC5-F636E1C23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8386" y="1626848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B3E5BF8-D5AB-9B42-B5A2-95FC52066E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8266" y="2461281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4795E37-2C72-0B47-88E8-19F66566B0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84845" y="3981418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786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AA7318-4B95-1642-B042-3FF97C1F1D0E}"/>
              </a:ext>
            </a:extLst>
          </p:cNvPr>
          <p:cNvSpPr/>
          <p:nvPr userDrawn="1"/>
        </p:nvSpPr>
        <p:spPr>
          <a:xfrm>
            <a:off x="0" y="2184400"/>
            <a:ext cx="12192000" cy="3251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6CD4-F211-8544-B671-85D7DDA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0D14-D472-834A-907E-A292C3698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FCE2CC75-1227-784D-92A4-19E9C862A8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606" y="1462875"/>
            <a:ext cx="4617944" cy="4705218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6000">
                <a:schemeClr val="accent3"/>
              </a:gs>
            </a:gsLst>
            <a:lin ang="16200000" scaled="1"/>
          </a:gra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“Large quote”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6191B2C-D267-7E4C-9D6D-0D6C862D1E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1750" y="2559574"/>
            <a:ext cx="4972050" cy="2586584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3141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AA7318-4B95-1642-B042-3FF97C1F1D0E}"/>
              </a:ext>
            </a:extLst>
          </p:cNvPr>
          <p:cNvSpPr/>
          <p:nvPr userDrawn="1"/>
        </p:nvSpPr>
        <p:spPr>
          <a:xfrm>
            <a:off x="0" y="2184400"/>
            <a:ext cx="12192000" cy="3251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6CD4-F211-8544-B671-85D7DDA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0D14-D472-834A-907E-A292C3698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FCE2CC75-1227-784D-92A4-19E9C862A8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606" y="1462875"/>
            <a:ext cx="4617944" cy="4705218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6000">
                <a:schemeClr val="accent3"/>
              </a:gs>
            </a:gsLst>
            <a:lin ang="16200000" scaled="1"/>
          </a:gra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“Large quote”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6191B2C-D267-7E4C-9D6D-0D6C862D1E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1750" y="2559574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8D2FAE-CB02-8741-BFB7-E3583A5645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1750" y="3503216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B5E82AC-B3B9-6B43-83FD-40A9EE686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81750" y="4446859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5225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ycle/Part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D9561505-5F6A-D244-8387-4862D8ACD6A9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0249577-8D0D-4546-806C-61BECC2E35D5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83BB414-152A-AF45-A142-B68FFB1790D4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CE3A24B-CCEB-2F4E-9480-48BBE9B2E14D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1520568-38F2-0C4B-9ED7-C12B53C00378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1a">
            <a:extLst>
              <a:ext uri="{FF2B5EF4-FFF2-40B4-BE49-F238E27FC236}">
                <a16:creationId xmlns:a16="http://schemas.microsoft.com/office/drawing/2014/main" id="{19E6F05B-8FA1-D143-A989-09A83CC868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ED2BFAB3-482F-9F4E-9104-AF2EEF190D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9B82EF70-A5B6-4C4D-B8C6-804C71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466FAD3A-8A89-154E-AFE8-8E01414C80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C3B055E3-3C30-9F44-B714-27B4F16135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D4B70921-2F62-064B-9FAF-3C494F967E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9E22F628-F6CF-7747-BC40-A70AD1608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A420BA04-1483-EE4D-942C-3CA1D2DAE4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DD7A7972-B771-F041-96AD-75C791AD08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6D3C812E-816F-4A46-831D-BCFFF9CABC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BE8CD02A-3778-4B49-A460-13D35063B4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F0DE6985-5452-314D-B616-35E902A450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471EB496-C590-904B-A46C-3C73099F82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31A09A42-8B08-6D45-8DDF-7709E62BC7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E397AD2C-EF48-2844-AC41-BC52D2D64B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6F2D56D9-62F7-CB41-AF06-134C9B3DB7A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B4545B59-620C-F94B-BFB0-C47D83D260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58321F-29A1-D349-9B34-1565A3E7BA4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6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16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3CB6C67-3259-4C46-DACA-0BF72421F0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9534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380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0E6E37D-E923-4EF5-8C41-3A398ED4F5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9534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22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D8EAEF0-5C2D-4112-8BDE-EEA117059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9550" y="1313249"/>
            <a:ext cx="532765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3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A4DD3F-46C4-2013-236C-5742DA872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9550" y="1313249"/>
            <a:ext cx="532765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0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0160" y="1312532"/>
            <a:ext cx="8067040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D8EAEF0-5C2D-4112-8BDE-EEA117059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313250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EA8D984-AAA4-2E12-77E6-9D0A9B5BAA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880" y="3825846"/>
            <a:ext cx="3200400" cy="24197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8F1C4-6B3E-2C4D-B4F4-8C51CE79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BE56F-C08B-CA49-BE06-50A56CF35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880" y="1123950"/>
            <a:ext cx="11577320" cy="508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A2A58-6796-1642-B9E4-E3AE69DF5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1344"/>
            <a:ext cx="4114800" cy="217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CDE7F-5128-FD47-B491-4CA204B1C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4075" y="6561831"/>
            <a:ext cx="2743200" cy="217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CA2BFAC-24D0-D640-9F55-1CCC341DD7FC}"/>
              </a:ext>
            </a:extLst>
          </p:cNvPr>
          <p:cNvSpPr/>
          <p:nvPr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695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2" r:id="rId2"/>
    <p:sldLayoutId id="2147483680" r:id="rId3"/>
    <p:sldLayoutId id="2147483681" r:id="rId4"/>
    <p:sldLayoutId id="2147483691" r:id="rId5"/>
    <p:sldLayoutId id="2147483689" r:id="rId6"/>
    <p:sldLayoutId id="2147483692" r:id="rId7"/>
    <p:sldLayoutId id="2147483690" r:id="rId8"/>
    <p:sldLayoutId id="2147483693" r:id="rId9"/>
    <p:sldLayoutId id="2147483694" r:id="rId10"/>
    <p:sldLayoutId id="2147483679" r:id="rId11"/>
    <p:sldLayoutId id="2147483686" r:id="rId12"/>
    <p:sldLayoutId id="2147483687" r:id="rId13"/>
    <p:sldLayoutId id="2147483688" r:id="rId14"/>
    <p:sldLayoutId id="2147483695" r:id="rId15"/>
    <p:sldLayoutId id="2147483683" r:id="rId16"/>
    <p:sldLayoutId id="2147483673" r:id="rId17"/>
    <p:sldLayoutId id="2147483684" r:id="rId18"/>
    <p:sldLayoutId id="2147483674" r:id="rId19"/>
    <p:sldLayoutId id="2147483675" r:id="rId20"/>
    <p:sldLayoutId id="2147483676" r:id="rId21"/>
    <p:sldLayoutId id="2147483685" r:id="rId22"/>
    <p:sldLayoutId id="2147483677" r:id="rId23"/>
    <p:sldLayoutId id="2147483678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0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9" name="Group 12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734801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2D507-33B8-6C2B-702C-3CE43ADA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596" y="1676400"/>
            <a:ext cx="4953000" cy="1216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kern="1200" dirty="0">
                <a:solidFill>
                  <a:srgbClr val="099AAD"/>
                </a:solidFill>
                <a:latin typeface="+mj-lt"/>
                <a:ea typeface="+mj-ea"/>
                <a:cs typeface="+mj-cs"/>
              </a:rPr>
              <a:t>Governor’s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0E186-42DA-B194-BF8D-2ABFD66D2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80" y="1258231"/>
            <a:ext cx="4341537" cy="43415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877BC-518C-3265-2424-B07BF63E503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38900" y="2631084"/>
            <a:ext cx="4953000" cy="1752599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+mn-lt"/>
              </a:rPr>
              <a:t>Tania Hughes-Kremers</a:t>
            </a:r>
          </a:p>
          <a:p>
            <a:pPr algn="l"/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+mn-lt"/>
              </a:rPr>
              <a:t>2023 Area Meetings: April 22 &amp; 28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5782-5F9F-5BDB-B74A-1DA3F77BB34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049000" y="6400800"/>
            <a:ext cx="685800" cy="457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D00C28-2252-7A46-BDE1-23546EACCE2C}" type="slidenum">
              <a:rPr lang="en-US" sz="1000">
                <a:solidFill>
                  <a:srgbClr val="000000">
                    <a:alpha val="70000"/>
                  </a:srgbClr>
                </a:solidFill>
                <a:latin typeface="+mn-lt"/>
              </a:rPr>
              <a:pPr>
                <a:spcAft>
                  <a:spcPts val="600"/>
                </a:spcAft>
              </a:pPr>
              <a:t>1</a:t>
            </a:fld>
            <a:endParaRPr lang="en-US" sz="1000">
              <a:solidFill>
                <a:srgbClr val="000000">
                  <a:alpha val="70000"/>
                </a:srgbClr>
              </a:solidFill>
              <a:latin typeface="+mn-lt"/>
            </a:endParaRPr>
          </a:p>
        </p:txBody>
      </p:sp>
      <p:pic>
        <p:nvPicPr>
          <p:cNvPr id="7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8A19F888-AA97-8C78-ECE2-4EF8C132A0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5" r="1175"/>
          <a:stretch>
            <a:fillRect/>
          </a:stretch>
        </p:blipFill>
        <p:spPr>
          <a:xfrm>
            <a:off x="10093344" y="4446985"/>
            <a:ext cx="1636601" cy="16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84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4609FB-5A10-5C4E-86DA-AD419EE735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1" y="1621954"/>
            <a:ext cx="4972050" cy="4870921"/>
          </a:xfrm>
        </p:spPr>
        <p:txBody>
          <a:bodyPr>
            <a:normAutofit/>
          </a:bodyPr>
          <a:lstStyle/>
          <a:p>
            <a:r>
              <a:rPr lang="en-US" sz="6000" dirty="0"/>
              <a:t>Most important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AF70E7-9147-0743-8483-9F19BA6ED5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Have Friendship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892FEB-DAA3-884A-97ED-71DE51BEEF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Have Teamwork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B2714C-AC7F-904D-8196-1C34EE9A4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00C28-2252-7A46-BDE1-23546EACCE2C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05E72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5E72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4765A8-0A97-D14D-BEB8-103074EA7E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de-DE" sz="4000" dirty="0" err="1">
                <a:solidFill>
                  <a:srgbClr val="CD3463"/>
                </a:solidFill>
              </a:rPr>
              <a:t>Have</a:t>
            </a:r>
            <a:r>
              <a:rPr lang="de-DE" sz="4000" dirty="0">
                <a:solidFill>
                  <a:srgbClr val="CD3463"/>
                </a:solidFill>
              </a:rPr>
              <a:t> Fun in ZONTA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E88F-DB62-9938-95D4-95D7D9AAF03C}"/>
              </a:ext>
            </a:extLst>
          </p:cNvPr>
          <p:cNvSpPr txBox="1"/>
          <p:nvPr/>
        </p:nvSpPr>
        <p:spPr>
          <a:xfrm>
            <a:off x="499758" y="432404"/>
            <a:ext cx="6096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j-ea"/>
                <a:cs typeface="+mj-cs"/>
              </a:rPr>
              <a:t>AND FINALLY 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9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6529-0839-A604-D6F1-66EA2DFC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6FC5E-8B47-A684-7872-49439A4FEB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369A3-27DA-4E48-4457-D053A69493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Contact Governor Tania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D8809-8EE3-D707-B073-EF26A00B81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Tania Hughes-Kremers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6F5E7A-D221-E8E6-3AA7-CEA45F823A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1750" y="3775749"/>
            <a:ext cx="4972050" cy="699299"/>
          </a:xfrm>
        </p:spPr>
        <p:txBody>
          <a:bodyPr/>
          <a:lstStyle/>
          <a:p>
            <a:r>
              <a:rPr lang="en-US" dirty="0"/>
              <a:t>Call or text: 612-845-8737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0D9F71-272A-2F1A-D768-BF92446F49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81750" y="4374912"/>
            <a:ext cx="4972050" cy="699299"/>
          </a:xfrm>
        </p:spPr>
        <p:txBody>
          <a:bodyPr/>
          <a:lstStyle/>
          <a:p>
            <a:r>
              <a:rPr lang="en-US" dirty="0"/>
              <a:t>Email: taniahughes@yahoo.com</a:t>
            </a:r>
          </a:p>
          <a:p>
            <a:endParaRPr lang="en-US" dirty="0"/>
          </a:p>
        </p:txBody>
      </p:sp>
      <p:pic>
        <p:nvPicPr>
          <p:cNvPr id="8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7BB664BF-91C1-D4ED-5FB4-38467326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5" r="1175"/>
          <a:stretch>
            <a:fillRect/>
          </a:stretch>
        </p:blipFill>
        <p:spPr>
          <a:xfrm>
            <a:off x="9967374" y="365125"/>
            <a:ext cx="1636601" cy="16759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7219FF-4AAD-F4EA-C8CD-BCEF66455A7A}"/>
              </a:ext>
            </a:extLst>
          </p:cNvPr>
          <p:cNvSpPr txBox="1"/>
          <p:nvPr/>
        </p:nvSpPr>
        <p:spPr>
          <a:xfrm>
            <a:off x="6381750" y="3126125"/>
            <a:ext cx="60969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Lato Black" panose="020F0502020204030203" pitchFamily="34" charset="77"/>
              </a:rPr>
              <a:t>Find me on the Zonta App!</a:t>
            </a:r>
          </a:p>
        </p:txBody>
      </p:sp>
    </p:spTree>
    <p:extLst>
      <p:ext uri="{BB962C8B-B14F-4D97-AF65-F5344CB8AC3E}">
        <p14:creationId xmlns:p14="http://schemas.microsoft.com/office/powerpoint/2010/main" val="226296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9D3C62-40E0-18F5-FD29-912FB8BD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District 7 Dashboard</a:t>
            </a:r>
          </a:p>
        </p:txBody>
      </p:sp>
      <p:grpSp>
        <p:nvGrpSpPr>
          <p:cNvPr id="31" name="Group 25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964DFF-6A77-24D6-C60B-6C930757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D00C28-2252-7A46-BDE1-23546EACCE2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AAC8393B-2228-B8C5-8884-3773A0ABCBA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007568516"/>
              </p:ext>
            </p:extLst>
          </p:nvPr>
        </p:nvGraphicFramePr>
        <p:xfrm>
          <a:off x="825264" y="2598710"/>
          <a:ext cx="10039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0F740126-16B9-DD3F-FEB4-F22877B2ADC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75" r="1175"/>
          <a:stretch>
            <a:fillRect/>
          </a:stretch>
        </p:blipFill>
        <p:spPr>
          <a:xfrm>
            <a:off x="9906770" y="386930"/>
            <a:ext cx="1387710" cy="14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3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D3C71-87B8-A40A-F691-48DA8E4AD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Biennial Goals: 5 Pillars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539369-4523-9535-ECA1-3088BD33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8CA770-87D5-4B29-43C2-FAF7484C61A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510213" y="1500502"/>
            <a:ext cx="4568779" cy="4228953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AB97B1-BE29-8F27-EE00-9F73ECC6D116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01" y="1569216"/>
            <a:ext cx="5327650" cy="35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4AAC54-C690-84AC-958A-B2334529481E}"/>
              </a:ext>
            </a:extLst>
          </p:cNvPr>
          <p:cNvSpPr txBox="1"/>
          <p:nvPr/>
        </p:nvSpPr>
        <p:spPr>
          <a:xfrm>
            <a:off x="1480998" y="5288784"/>
            <a:ext cx="427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Zonta International President, Ute Schultz</a:t>
            </a:r>
          </a:p>
        </p:txBody>
      </p:sp>
    </p:spTree>
    <p:extLst>
      <p:ext uri="{BB962C8B-B14F-4D97-AF65-F5344CB8AC3E}">
        <p14:creationId xmlns:p14="http://schemas.microsoft.com/office/powerpoint/2010/main" val="112539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0" name="Rectangle 2054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91" name="Freeform: Shape 2056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92" name="Freeform: Shape 2058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EFEF8F-FA4D-5E32-D297-E5F9B84C1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42415"/>
            <a:ext cx="470171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Let’s look at </a:t>
            </a:r>
            <a:br>
              <a:rPr lang="en-US" sz="4000" dirty="0">
                <a:solidFill>
                  <a:schemeClr val="tx1"/>
                </a:solidFill>
                <a:latin typeface="+mj-lt"/>
              </a:rPr>
            </a:br>
            <a:r>
              <a:rPr lang="en-US" sz="4000" dirty="0">
                <a:solidFill>
                  <a:schemeClr val="tx1"/>
                </a:solidFill>
                <a:latin typeface="+mj-lt"/>
              </a:rPr>
              <a:t>the 5 Pillars: #1</a:t>
            </a:r>
          </a:p>
        </p:txBody>
      </p:sp>
      <p:sp>
        <p:nvSpPr>
          <p:cNvPr id="2093" name="Rectangle 206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94" name="Rectangle 206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62466F-61A8-84B6-87A3-34447A7806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0545" y="2420198"/>
            <a:ext cx="5581624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+mn-lt"/>
              </a:rPr>
              <a:t>Stand Out for Gender Equity</a:t>
            </a:r>
          </a:p>
          <a:p>
            <a:pPr marL="0"/>
            <a:r>
              <a:rPr lang="en-US" sz="1800" dirty="0">
                <a:latin typeface="+mn-lt"/>
              </a:rPr>
              <a:t>Advocacy &amp; Action: 2 periods each year</a:t>
            </a:r>
          </a:p>
          <a:p>
            <a:pPr lvl="1"/>
            <a:r>
              <a:rPr lang="en-US" sz="1800" dirty="0">
                <a:latin typeface="+mn-lt"/>
              </a:rPr>
              <a:t>16 Days of Activism and Orange the World (Nov/Dec)</a:t>
            </a:r>
          </a:p>
          <a:p>
            <a:pPr lvl="1"/>
            <a:r>
              <a:rPr lang="en-US" sz="1800" dirty="0">
                <a:latin typeface="+mn-lt"/>
              </a:rPr>
              <a:t>Rose Day/International Women’s Day (March)</a:t>
            </a:r>
          </a:p>
          <a:p>
            <a:r>
              <a:rPr lang="en-US" sz="1800" dirty="0">
                <a:latin typeface="+mn-lt"/>
              </a:rPr>
              <a:t>Violence against women and girls, especially:</a:t>
            </a:r>
          </a:p>
          <a:p>
            <a:pPr lvl="1"/>
            <a:r>
              <a:rPr lang="en-US" sz="1800" dirty="0">
                <a:latin typeface="+mn-lt"/>
              </a:rPr>
              <a:t>Ending Child Marriage</a:t>
            </a:r>
          </a:p>
          <a:p>
            <a:pPr lvl="1"/>
            <a:r>
              <a:rPr lang="en-US" sz="1800" dirty="0">
                <a:latin typeface="+mn-lt"/>
              </a:rPr>
              <a:t>Domestic Violence</a:t>
            </a:r>
          </a:p>
          <a:p>
            <a:pPr lvl="1"/>
            <a:r>
              <a:rPr lang="en-US" sz="1800" dirty="0">
                <a:latin typeface="+mn-lt"/>
              </a:rPr>
              <a:t>Digital Violence</a:t>
            </a:r>
          </a:p>
          <a:p>
            <a:r>
              <a:rPr lang="en-US" sz="1800" dirty="0">
                <a:latin typeface="+mn-lt"/>
              </a:rPr>
              <a:t>Climate Change and its impact on the lives of women</a:t>
            </a:r>
          </a:p>
          <a:p>
            <a:pPr marL="0"/>
            <a:endParaRPr lang="en-US" sz="1700" dirty="0">
              <a:latin typeface="+mn-lt"/>
            </a:endParaRPr>
          </a:p>
          <a:p>
            <a:endParaRPr lang="en-US" sz="1700" dirty="0">
              <a:latin typeface="+mn-lt"/>
            </a:endParaRPr>
          </a:p>
          <a:p>
            <a:pPr lvl="1"/>
            <a:endParaRPr lang="en-US" sz="1700" dirty="0"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BCCDBD-FEE7-535B-B8E7-FA63EFBC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7922" y="3457603"/>
            <a:ext cx="4523679" cy="249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81D7DD-1232-8D68-F187-9732C30F0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898" y="479135"/>
            <a:ext cx="5493041" cy="24993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1D307-D9B7-8187-867F-2D960010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6623" y="6356350"/>
            <a:ext cx="1426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D00C28-2252-7A46-BDE1-23546EACCE2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6439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EFEF8F-FA4D-5E32-D297-E5F9B84C1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809" y="3429000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+mj-lt"/>
              </a:rPr>
              <a:t>Pillar #2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FE6558-DB68-E73B-F8A8-476A584C6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2" b="2467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F9FCEE-9B33-AF53-112B-CF6F1271F7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1140" y="4656426"/>
            <a:ext cx="7485413" cy="1932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BCD3"/>
                </a:solidFill>
                <a:latin typeface="+mn-lt"/>
              </a:rPr>
              <a:t>Represent Global Citizenship</a:t>
            </a:r>
          </a:p>
          <a:p>
            <a:r>
              <a:rPr lang="en-US" sz="1800" dirty="0">
                <a:latin typeface="+mn-lt"/>
              </a:rPr>
              <a:t>Support of Fundraising Goals – 1/3 of Donations for Foundation</a:t>
            </a:r>
          </a:p>
          <a:p>
            <a:r>
              <a:rPr lang="en-US" sz="1800" dirty="0">
                <a:latin typeface="+mn-lt"/>
              </a:rPr>
              <a:t>Align local programs to ZI objects and biennial goals</a:t>
            </a:r>
          </a:p>
          <a:p>
            <a:r>
              <a:rPr lang="en-US" sz="1800" dirty="0">
                <a:latin typeface="+mn-lt"/>
              </a:rPr>
              <a:t>Connect to Climate Change project in Madagascar with the lifestyle in industrialized countries</a:t>
            </a:r>
          </a:p>
          <a:p>
            <a:endParaRPr lang="en-US" sz="1800" b="1" dirty="0">
              <a:latin typeface="+mn-lt"/>
            </a:endParaRPr>
          </a:p>
          <a:p>
            <a:pPr marL="0"/>
            <a:endParaRPr lang="en-US" sz="1800" b="1" dirty="0">
              <a:latin typeface="+mn-lt"/>
            </a:endParaRPr>
          </a:p>
          <a:p>
            <a:pPr marL="0"/>
            <a:endParaRPr lang="en-US" sz="1800" b="1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1D307-D9B7-8187-867F-2D960010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1D00C28-2252-7A46-BDE1-23546EACCE2C}" type="slidenum">
              <a:rPr lang="en-US"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56375-CF57-8D51-6FEA-1BF65A452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53" y="5013264"/>
            <a:ext cx="3244028" cy="3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8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2" name="Rectangle 1047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EFEF8F-FA4D-5E32-D297-E5F9B84C1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500974"/>
            <a:ext cx="3675888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+mj-lt"/>
              </a:rPr>
              <a:t>Pillar #3</a:t>
            </a:r>
          </a:p>
        </p:txBody>
      </p:sp>
      <p:sp>
        <p:nvSpPr>
          <p:cNvPr id="107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62466F-61A8-84B6-87A3-34447A7806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1263" y="457200"/>
            <a:ext cx="6438350" cy="24513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</a:rPr>
              <a:t>Develop Future Leaders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Bridge Young and Experienced = Close the Age Gap! </a:t>
            </a:r>
          </a:p>
          <a:p>
            <a:pPr marL="685800" marR="0" lvl="1" fontAlgn="auto"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Awardees (YWPA; JMK; AE)</a:t>
            </a:r>
          </a:p>
          <a:p>
            <a:pPr marL="685800" marR="0" lvl="1" fontAlgn="auto"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Golden Z Club Members</a:t>
            </a:r>
          </a:p>
          <a:p>
            <a:pPr marL="685800" marR="0" lvl="1" fontAlgn="auto"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Young Professionals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Great Girls &amp; Great Women Cross-Mentoring Program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Invite NOW!</a:t>
            </a:r>
            <a:endParaRPr lang="en-US" sz="1800" dirty="0">
              <a:latin typeface="+mn-lt"/>
            </a:endParaRPr>
          </a:p>
          <a:p>
            <a:pPr lvl="1"/>
            <a:endParaRPr lang="en-US" sz="120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D39530-808D-D698-3025-7F6C8BC70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1" r="-2" b="10810"/>
          <a:stretch/>
        </p:blipFill>
        <p:spPr bwMode="auto">
          <a:xfrm>
            <a:off x="466344" y="3150196"/>
            <a:ext cx="5468112" cy="25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1D307-D9B7-8187-867F-2D960010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1D00C28-2252-7A46-BDE1-23546EACCE2C}" type="slidenum">
              <a:rPr kumimoji="0" lang="en-US" sz="1200" b="1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C420AC1A-CF94-4CAA-A34E-1518CBF9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44" y="3150197"/>
            <a:ext cx="5468112" cy="25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7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3" name="Rectangle 3092">
            <a:extLst>
              <a:ext uri="{FF2B5EF4-FFF2-40B4-BE49-F238E27FC236}">
                <a16:creationId xmlns:a16="http://schemas.microsoft.com/office/drawing/2014/main" id="{3CE5203E-F2D1-469A-A50E-9C665421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12A5E15-A9C0-4355-466D-A7F54CE1D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r="32" b="2"/>
          <a:stretch/>
        </p:blipFill>
        <p:spPr bwMode="auto">
          <a:xfrm>
            <a:off x="305868" y="3520451"/>
            <a:ext cx="5457817" cy="33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E7D48D-AE27-1673-ABBF-DF0538DE0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5923"/>
          <a:stretch/>
        </p:blipFill>
        <p:spPr>
          <a:xfrm>
            <a:off x="231112" y="0"/>
            <a:ext cx="5607330" cy="3428991"/>
          </a:xfrm>
          <a:prstGeom prst="rect">
            <a:avLst/>
          </a:prstGeom>
        </p:spPr>
      </p:pic>
      <p:sp useBgFill="1">
        <p:nvSpPr>
          <p:cNvPr id="3095" name="Rectangle 3094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4590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EFEF8F-FA4D-5E32-D297-E5F9B84C1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215" y="978408"/>
            <a:ext cx="460705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Pillar #4</a:t>
            </a:r>
          </a:p>
        </p:txBody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582" y="118561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99" name="Rectangle 3098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2473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F9FCEE-9B33-AF53-112B-CF6F1271F7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6263" y="2368296"/>
            <a:ext cx="4607052" cy="35021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Celebrate Ourselves</a:t>
            </a:r>
          </a:p>
          <a:p>
            <a:r>
              <a:rPr lang="en-US" sz="1800" dirty="0">
                <a:latin typeface="+mn-lt"/>
              </a:rPr>
              <a:t>Zonta Spirit – Our Heart and Soul</a:t>
            </a:r>
          </a:p>
          <a:p>
            <a:r>
              <a:rPr lang="en-US" sz="1800" dirty="0">
                <a:latin typeface="+mn-lt"/>
              </a:rPr>
              <a:t>Honor our 25+ Zontians</a:t>
            </a:r>
          </a:p>
          <a:p>
            <a:r>
              <a:rPr lang="en-US" sz="1800" dirty="0">
                <a:latin typeface="+mn-lt"/>
              </a:rPr>
              <a:t>Value Diversity </a:t>
            </a:r>
            <a:r>
              <a:rPr lang="en-US" sz="1800" dirty="0">
                <a:latin typeface="+mn-lt"/>
                <a:sym typeface="Wingdings" pitchFamily="2" charset="2"/>
              </a:rPr>
              <a:t> </a:t>
            </a:r>
            <a:r>
              <a:rPr lang="en-US" sz="1800" dirty="0">
                <a:latin typeface="+mn-lt"/>
              </a:rPr>
              <a:t>Age, ethnicity, race, color, religion, social status, culture, etc.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pPr marL="0"/>
            <a:endParaRPr lang="en-US" sz="1800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pPr marL="0"/>
            <a:endParaRPr lang="en-US" sz="1800" b="1" dirty="0">
              <a:latin typeface="+mn-lt"/>
            </a:endParaRPr>
          </a:p>
          <a:p>
            <a:pPr marL="0"/>
            <a:endParaRPr lang="en-US" sz="1800" b="1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1D307-D9B7-8187-867F-2D960010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0107" y="6356349"/>
            <a:ext cx="12801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1D00C28-2252-7A46-BDE1-23546EACCE2C}" type="slidenum">
              <a:rPr kumimoji="0" lang="en-US" sz="1200" b="1" i="0" u="none" strike="noStrike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1710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EFEF8F-FA4D-5E32-D297-E5F9B84C1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55" y="474175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   Pillar #5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62466F-61A8-84B6-87A3-34447A7806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1262" y="2897041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1" i="0" u="none" strike="noStrike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Position Zonta for the Future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Continue process of overall review (Resolution #2)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Develop Strategic Plan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Club Creation is Priority!</a:t>
            </a:r>
          </a:p>
          <a:p>
            <a:pPr marL="457200" lvl="1">
              <a:spcBef>
                <a:spcPts val="1000"/>
              </a:spcBef>
              <a:defRPr/>
            </a:pPr>
            <a:endParaRPr lang="en-US" sz="2200" dirty="0">
              <a:latin typeface="+mn-lt"/>
            </a:endParaRPr>
          </a:p>
          <a:p>
            <a:pPr lvl="1"/>
            <a:endParaRPr lang="en-US" sz="2200" dirty="0">
              <a:latin typeface="+mn-lt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F64DFBF0-41A2-60FC-3B59-F88DC6451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35608" y="661855"/>
            <a:ext cx="5778258" cy="576079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1D307-D9B7-8187-867F-2D960010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1D00C28-2252-7A46-BDE1-23546EACCE2C}" type="slidenum">
              <a:rPr lang="en-US" sz="1200" b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 b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1903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62466F-61A8-84B6-87A3-34447A7806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9" y="1239574"/>
            <a:ext cx="5327666" cy="5006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6C81"/>
                </a:solidFill>
                <a:latin typeface="Lato" panose="020F0502020204030203" pitchFamily="34" charset="0"/>
              </a:rPr>
              <a:t>Join District 7 for our 67th Conference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333333"/>
                </a:solidFill>
                <a:latin typeface="Lato" panose="020F0502020204030203" pitchFamily="34" charset="0"/>
              </a:rPr>
              <a:t>8 -10 September 2023</a:t>
            </a:r>
            <a:br>
              <a:rPr lang="en-US" sz="1600" dirty="0">
                <a:solidFill>
                  <a:srgbClr val="333333"/>
                </a:solidFill>
                <a:latin typeface="Lato" panose="020F0502020204030203" pitchFamily="34" charset="0"/>
              </a:rPr>
            </a:br>
            <a:r>
              <a:rPr lang="en-US" sz="1600" dirty="0">
                <a:solidFill>
                  <a:srgbClr val="333333"/>
                </a:solidFill>
                <a:latin typeface="Lato" panose="020F0502020204030203" pitchFamily="34" charset="0"/>
              </a:rPr>
              <a:t>St. Cloud, Minnesota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1D307-D9B7-8187-867F-2D960010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00C28-2252-7A46-BDE1-23546EACCE2C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EFEF8F-FA4D-5E32-D297-E5F9B84C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 . . 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F9FCEE-9B33-AF53-112B-CF6F1271F7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0006" y="1239574"/>
            <a:ext cx="5327666" cy="49330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i="0" dirty="0">
                <a:solidFill>
                  <a:srgbClr val="006C81"/>
                </a:solidFill>
                <a:effectLst/>
                <a:latin typeface="Lato" panose="020F0502020204030203" pitchFamily="34" charset="0"/>
              </a:rPr>
              <a:t>Join Zonta International for our 66th Convention</a:t>
            </a:r>
          </a:p>
          <a:p>
            <a:pPr marL="0" indent="0" algn="ctr">
              <a:buNone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27 - 30 June 2024</a:t>
            </a:r>
            <a:br>
              <a:rPr lang="en-US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</a:br>
            <a:r>
              <a:rPr lang="en-US" sz="16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Brisbane, Australia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600" b="1" dirty="0">
              <a:solidFill>
                <a:srgbClr val="00BCD3"/>
              </a:solidFill>
            </a:endParaRPr>
          </a:p>
          <a:p>
            <a:pPr marL="0" indent="0">
              <a:buNone/>
            </a:pPr>
            <a:endParaRPr lang="en-US" sz="2600" b="1" dirty="0">
              <a:solidFill>
                <a:srgbClr val="00BCD3"/>
              </a:solidFill>
            </a:endParaRPr>
          </a:p>
          <a:p>
            <a:pPr marL="0" indent="0">
              <a:buNone/>
            </a:pPr>
            <a:endParaRPr lang="en-US" sz="2600" b="1" dirty="0">
              <a:solidFill>
                <a:srgbClr val="00BCD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F80923-E3A4-5F9B-6899-5A2DBFFDB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033" y="2310701"/>
            <a:ext cx="4687611" cy="3861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F52E93-AAFC-87B8-EB92-AB0F8FB00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05" y="2345701"/>
            <a:ext cx="3866477" cy="366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5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uiExpand="1" build="p"/>
    </p:bldLst>
  </p:timing>
</p:sld>
</file>

<file path=ppt/theme/theme1.xml><?xml version="1.0" encoding="utf-8"?>
<a:theme xmlns:a="http://schemas.openxmlformats.org/drawingml/2006/main" name="1_Zonta">
  <a:themeElements>
    <a:clrScheme name="Zonta">
      <a:dk1>
        <a:srgbClr val="000000"/>
      </a:dk1>
      <a:lt1>
        <a:srgbClr val="FFFFFF"/>
      </a:lt1>
      <a:dk2>
        <a:srgbClr val="812325"/>
      </a:dk2>
      <a:lt2>
        <a:srgbClr val="A8A9A8"/>
      </a:lt2>
      <a:accent1>
        <a:srgbClr val="F8C96D"/>
      </a:accent1>
      <a:accent2>
        <a:srgbClr val="CE3364"/>
      </a:accent2>
      <a:accent3>
        <a:srgbClr val="00BBD4"/>
      </a:accent3>
      <a:accent4>
        <a:srgbClr val="946FAD"/>
      </a:accent4>
      <a:accent5>
        <a:srgbClr val="E3822F"/>
      </a:accent5>
      <a:accent6>
        <a:srgbClr val="005E72"/>
      </a:accent6>
      <a:hlink>
        <a:srgbClr val="1160AA"/>
      </a:hlink>
      <a:folHlink>
        <a:srgbClr val="8023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>
            <a:solidFill>
              <a:schemeClr val="tx1"/>
            </a:solidFill>
            <a:latin typeface="Lato" panose="020F0502020204030203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373</Words>
  <Application>Microsoft Office PowerPoint</Application>
  <PresentationFormat>Widescreen</PresentationFormat>
  <Paragraphs>85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Lato</vt:lpstr>
      <vt:lpstr>Lato Black</vt:lpstr>
      <vt:lpstr>1_Zonta</vt:lpstr>
      <vt:lpstr>Governor’s Report</vt:lpstr>
      <vt:lpstr>District 7 Dashboard</vt:lpstr>
      <vt:lpstr>Biennial Goals: 5 Pillars</vt:lpstr>
      <vt:lpstr>Let’s look at  the 5 Pillars: #1</vt:lpstr>
      <vt:lpstr>Pillar #2</vt:lpstr>
      <vt:lpstr>Pillar #3</vt:lpstr>
      <vt:lpstr> Pillar #4</vt:lpstr>
      <vt:lpstr>   Pillar #5</vt:lpstr>
      <vt:lpstr>Looking ahead . . .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Johnston</dc:creator>
  <cp:lastModifiedBy>Tania Hughes-Kremers</cp:lastModifiedBy>
  <cp:revision>7</cp:revision>
  <dcterms:created xsi:type="dcterms:W3CDTF">2021-05-11T22:50:38Z</dcterms:created>
  <dcterms:modified xsi:type="dcterms:W3CDTF">2023-04-24T21:10:15Z</dcterms:modified>
</cp:coreProperties>
</file>