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9"/>
  </p:notesMasterIdLst>
  <p:sldIdLst>
    <p:sldId id="256" r:id="rId2"/>
    <p:sldId id="257" r:id="rId3"/>
    <p:sldId id="261" r:id="rId4"/>
    <p:sldId id="263" r:id="rId5"/>
    <p:sldId id="258" r:id="rId6"/>
    <p:sldId id="259"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AAD"/>
    <a:srgbClr val="005F71"/>
    <a:srgbClr val="802528"/>
    <a:srgbClr val="F5BD47"/>
    <a:srgbClr val="885BA6"/>
    <a:srgbClr val="CD3463"/>
    <a:srgbClr val="FACA6E"/>
    <a:srgbClr val="5EC8D9"/>
    <a:srgbClr val="00B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03B57-680F-44E5-B048-9B17655B6B6B}" v="2" dt="2023-09-05T21:38:34.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581" autoAdjust="0"/>
  </p:normalViewPr>
  <p:slideViewPr>
    <p:cSldViewPr snapToGrid="0">
      <p:cViewPr varScale="1">
        <p:scale>
          <a:sx n="73" d="100"/>
          <a:sy n="73" d="100"/>
        </p:scale>
        <p:origin x="1629"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Hughes-Kremers" userId="3860c3a5dfd91428" providerId="LiveId" clId="{21503B57-680F-44E5-B048-9B17655B6B6B}"/>
    <pc:docChg chg="undo custSel addSld delSld modSld">
      <pc:chgData name="Tania Hughes-Kremers" userId="3860c3a5dfd91428" providerId="LiveId" clId="{21503B57-680F-44E5-B048-9B17655B6B6B}" dt="2023-09-07T04:30:33.420" v="743" actId="1076"/>
      <pc:docMkLst>
        <pc:docMk/>
      </pc:docMkLst>
      <pc:sldChg chg="modSp mod">
        <pc:chgData name="Tania Hughes-Kremers" userId="3860c3a5dfd91428" providerId="LiveId" clId="{21503B57-680F-44E5-B048-9B17655B6B6B}" dt="2023-09-07T04:30:33.420" v="743" actId="1076"/>
        <pc:sldMkLst>
          <pc:docMk/>
          <pc:sldMk cId="2274249570" sldId="256"/>
        </pc:sldMkLst>
        <pc:spChg chg="mod">
          <ac:chgData name="Tania Hughes-Kremers" userId="3860c3a5dfd91428" providerId="LiveId" clId="{21503B57-680F-44E5-B048-9B17655B6B6B}" dt="2023-09-07T04:29:45.179" v="666" actId="20577"/>
          <ac:spMkLst>
            <pc:docMk/>
            <pc:sldMk cId="2274249570" sldId="256"/>
            <ac:spMk id="2" creationId="{0CD4007D-0B16-A0FF-B15D-70E75C652A17}"/>
          </ac:spMkLst>
        </pc:spChg>
        <pc:spChg chg="mod">
          <ac:chgData name="Tania Hughes-Kremers" userId="3860c3a5dfd91428" providerId="LiveId" clId="{21503B57-680F-44E5-B048-9B17655B6B6B}" dt="2023-09-07T04:30:33.420" v="743" actId="1076"/>
          <ac:spMkLst>
            <pc:docMk/>
            <pc:sldMk cId="2274249570" sldId="256"/>
            <ac:spMk id="4" creationId="{15438026-D3F9-6164-52D5-C7480D5C1702}"/>
          </ac:spMkLst>
        </pc:spChg>
        <pc:spChg chg="mod">
          <ac:chgData name="Tania Hughes-Kremers" userId="3860c3a5dfd91428" providerId="LiveId" clId="{21503B57-680F-44E5-B048-9B17655B6B6B}" dt="2023-09-07T04:30:09.698" v="692" actId="1076"/>
          <ac:spMkLst>
            <pc:docMk/>
            <pc:sldMk cId="2274249570" sldId="256"/>
            <ac:spMk id="7" creationId="{4512A406-1F0E-D398-0F97-C1D399B48506}"/>
          </ac:spMkLst>
        </pc:spChg>
        <pc:picChg chg="mod">
          <ac:chgData name="Tania Hughes-Kremers" userId="3860c3a5dfd91428" providerId="LiveId" clId="{21503B57-680F-44E5-B048-9B17655B6B6B}" dt="2023-09-07T04:28:03.234" v="632" actId="14100"/>
          <ac:picMkLst>
            <pc:docMk/>
            <pc:sldMk cId="2274249570" sldId="256"/>
            <ac:picMk id="5" creationId="{F08E223D-4DD2-DC7B-0F6A-F2B8230EC561}"/>
          </ac:picMkLst>
        </pc:picChg>
      </pc:sldChg>
      <pc:sldChg chg="modSp mod">
        <pc:chgData name="Tania Hughes-Kremers" userId="3860c3a5dfd91428" providerId="LiveId" clId="{21503B57-680F-44E5-B048-9B17655B6B6B}" dt="2023-09-05T21:17:32.209" v="335" actId="207"/>
        <pc:sldMkLst>
          <pc:docMk/>
          <pc:sldMk cId="3470299177" sldId="257"/>
        </pc:sldMkLst>
        <pc:spChg chg="mod">
          <ac:chgData name="Tania Hughes-Kremers" userId="3860c3a5dfd91428" providerId="LiveId" clId="{21503B57-680F-44E5-B048-9B17655B6B6B}" dt="2023-09-05T21:17:32.209" v="335" actId="207"/>
          <ac:spMkLst>
            <pc:docMk/>
            <pc:sldMk cId="3470299177" sldId="257"/>
            <ac:spMk id="2" creationId="{4C8AD77D-8183-6287-AD87-86CF95E2AF78}"/>
          </ac:spMkLst>
        </pc:spChg>
        <pc:spChg chg="mod">
          <ac:chgData name="Tania Hughes-Kremers" userId="3860c3a5dfd91428" providerId="LiveId" clId="{21503B57-680F-44E5-B048-9B17655B6B6B}" dt="2023-09-05T21:16:09.370" v="322" actId="2711"/>
          <ac:spMkLst>
            <pc:docMk/>
            <pc:sldMk cId="3470299177" sldId="257"/>
            <ac:spMk id="4" creationId="{D08C6BD4-215C-653F-3122-D2F060B778D6}"/>
          </ac:spMkLst>
        </pc:spChg>
      </pc:sldChg>
      <pc:sldChg chg="modSp mod">
        <pc:chgData name="Tania Hughes-Kremers" userId="3860c3a5dfd91428" providerId="LiveId" clId="{21503B57-680F-44E5-B048-9B17655B6B6B}" dt="2023-09-05T21:44:09.621" v="525" actId="1076"/>
        <pc:sldMkLst>
          <pc:docMk/>
          <pc:sldMk cId="29448339" sldId="258"/>
        </pc:sldMkLst>
        <pc:spChg chg="mod">
          <ac:chgData name="Tania Hughes-Kremers" userId="3860c3a5dfd91428" providerId="LiveId" clId="{21503B57-680F-44E5-B048-9B17655B6B6B}" dt="2023-09-05T21:44:09.621" v="525" actId="1076"/>
          <ac:spMkLst>
            <pc:docMk/>
            <pc:sldMk cId="29448339" sldId="258"/>
            <ac:spMk id="2" creationId="{59B77711-708C-2147-776C-D81A31CF5102}"/>
          </ac:spMkLst>
        </pc:spChg>
        <pc:spChg chg="mod">
          <ac:chgData name="Tania Hughes-Kremers" userId="3860c3a5dfd91428" providerId="LiveId" clId="{21503B57-680F-44E5-B048-9B17655B6B6B}" dt="2023-09-05T21:18:21.728" v="340" actId="255"/>
          <ac:spMkLst>
            <pc:docMk/>
            <pc:sldMk cId="29448339" sldId="258"/>
            <ac:spMk id="3" creationId="{71B8471E-09C8-1E89-AC28-2B1CA227FF51}"/>
          </ac:spMkLst>
        </pc:spChg>
      </pc:sldChg>
      <pc:sldChg chg="addSp delSp modSp mod modNotesTx">
        <pc:chgData name="Tania Hughes-Kremers" userId="3860c3a5dfd91428" providerId="LiveId" clId="{21503B57-680F-44E5-B048-9B17655B6B6B}" dt="2023-09-05T21:30:49.071" v="445" actId="207"/>
        <pc:sldMkLst>
          <pc:docMk/>
          <pc:sldMk cId="157374720" sldId="259"/>
        </pc:sldMkLst>
        <pc:spChg chg="mod">
          <ac:chgData name="Tania Hughes-Kremers" userId="3860c3a5dfd91428" providerId="LiveId" clId="{21503B57-680F-44E5-B048-9B17655B6B6B}" dt="2023-09-05T21:30:43.901" v="444" actId="1076"/>
          <ac:spMkLst>
            <pc:docMk/>
            <pc:sldMk cId="157374720" sldId="259"/>
            <ac:spMk id="2" creationId="{B2A64704-0CB9-BA5F-953F-3F2CBA013340}"/>
          </ac:spMkLst>
        </pc:spChg>
        <pc:spChg chg="del">
          <ac:chgData name="Tania Hughes-Kremers" userId="3860c3a5dfd91428" providerId="LiveId" clId="{21503B57-680F-44E5-B048-9B17655B6B6B}" dt="2023-09-05T21:27:37.326" v="410" actId="26606"/>
          <ac:spMkLst>
            <pc:docMk/>
            <pc:sldMk cId="157374720" sldId="259"/>
            <ac:spMk id="6" creationId="{7653717E-6F8C-43E0-9893-C03AE87D18D6}"/>
          </ac:spMkLst>
        </pc:spChg>
        <pc:spChg chg="del">
          <ac:chgData name="Tania Hughes-Kremers" userId="3860c3a5dfd91428" providerId="LiveId" clId="{21503B57-680F-44E5-B048-9B17655B6B6B}" dt="2023-09-05T21:27:37.326" v="410" actId="26606"/>
          <ac:spMkLst>
            <pc:docMk/>
            <pc:sldMk cId="157374720" sldId="259"/>
            <ac:spMk id="7" creationId="{8E2CC403-21CD-41DF-BAC4-329D7FF03C5C}"/>
          </ac:spMkLst>
        </pc:spChg>
        <pc:spChg chg="add mod">
          <ac:chgData name="Tania Hughes-Kremers" userId="3860c3a5dfd91428" providerId="LiveId" clId="{21503B57-680F-44E5-B048-9B17655B6B6B}" dt="2023-09-05T21:30:49.071" v="445" actId="207"/>
          <ac:spMkLst>
            <pc:docMk/>
            <pc:sldMk cId="157374720" sldId="259"/>
            <ac:spMk id="8" creationId="{A16B408D-B585-C52B-93AB-6518F800582B}"/>
          </ac:spMkLst>
        </pc:spChg>
        <pc:spChg chg="del">
          <ac:chgData name="Tania Hughes-Kremers" userId="3860c3a5dfd91428" providerId="LiveId" clId="{21503B57-680F-44E5-B048-9B17655B6B6B}" dt="2023-09-05T21:27:37.326" v="410" actId="26606"/>
          <ac:spMkLst>
            <pc:docMk/>
            <pc:sldMk cId="157374720" sldId="259"/>
            <ac:spMk id="16" creationId="{35BB14B4-EC3F-47C7-9AF3-B0E017B75C42}"/>
          </ac:spMkLst>
        </pc:spChg>
        <pc:spChg chg="add">
          <ac:chgData name="Tania Hughes-Kremers" userId="3860c3a5dfd91428" providerId="LiveId" clId="{21503B57-680F-44E5-B048-9B17655B6B6B}" dt="2023-09-05T21:27:37.326" v="410" actId="26606"/>
          <ac:spMkLst>
            <pc:docMk/>
            <pc:sldMk cId="157374720" sldId="259"/>
            <ac:spMk id="21" creationId="{91DC6ABD-215C-4EA8-A483-CEF5B99AB385}"/>
          </ac:spMkLst>
        </pc:spChg>
        <pc:spChg chg="add">
          <ac:chgData name="Tania Hughes-Kremers" userId="3860c3a5dfd91428" providerId="LiveId" clId="{21503B57-680F-44E5-B048-9B17655B6B6B}" dt="2023-09-05T21:27:37.326" v="410" actId="26606"/>
          <ac:spMkLst>
            <pc:docMk/>
            <pc:sldMk cId="157374720" sldId="259"/>
            <ac:spMk id="27" creationId="{04357C93-F0CB-4A1C-8F77-4E9063789819}"/>
          </ac:spMkLst>
        </pc:spChg>
        <pc:grpChg chg="del">
          <ac:chgData name="Tania Hughes-Kremers" userId="3860c3a5dfd91428" providerId="LiveId" clId="{21503B57-680F-44E5-B048-9B17655B6B6B}" dt="2023-09-05T21:27:37.326" v="410" actId="26606"/>
          <ac:grpSpMkLst>
            <pc:docMk/>
            <pc:sldMk cId="157374720" sldId="259"/>
            <ac:grpSpMk id="9" creationId="{B13AA5FE-3FFC-4725-9ADD-E428544EC61B}"/>
          </ac:grpSpMkLst>
        </pc:grpChg>
        <pc:grpChg chg="add">
          <ac:chgData name="Tania Hughes-Kremers" userId="3860c3a5dfd91428" providerId="LiveId" clId="{21503B57-680F-44E5-B048-9B17655B6B6B}" dt="2023-09-05T21:27:37.326" v="410" actId="26606"/>
          <ac:grpSpMkLst>
            <pc:docMk/>
            <pc:sldMk cId="157374720" sldId="259"/>
            <ac:grpSpMk id="23" creationId="{3AF6A671-C637-4547-85F4-51B6D1881399}"/>
          </ac:grpSpMkLst>
        </pc:grpChg>
        <pc:picChg chg="add mod">
          <ac:chgData name="Tania Hughes-Kremers" userId="3860c3a5dfd91428" providerId="LiveId" clId="{21503B57-680F-44E5-B048-9B17655B6B6B}" dt="2023-09-05T21:27:37.326" v="410" actId="26606"/>
          <ac:picMkLst>
            <pc:docMk/>
            <pc:sldMk cId="157374720" sldId="259"/>
            <ac:picMk id="12" creationId="{3397BA05-7A6B-5D21-B497-902823CA746F}"/>
          </ac:picMkLst>
        </pc:picChg>
      </pc:sldChg>
      <pc:sldChg chg="modSp mod">
        <pc:chgData name="Tania Hughes-Kremers" userId="3860c3a5dfd91428" providerId="LiveId" clId="{21503B57-680F-44E5-B048-9B17655B6B6B}" dt="2023-09-05T21:17:36.038" v="336" actId="207"/>
        <pc:sldMkLst>
          <pc:docMk/>
          <pc:sldMk cId="468595515" sldId="261"/>
        </pc:sldMkLst>
        <pc:spChg chg="mod">
          <ac:chgData name="Tania Hughes-Kremers" userId="3860c3a5dfd91428" providerId="LiveId" clId="{21503B57-680F-44E5-B048-9B17655B6B6B}" dt="2023-09-05T21:17:36.038" v="336" actId="207"/>
          <ac:spMkLst>
            <pc:docMk/>
            <pc:sldMk cId="468595515" sldId="261"/>
            <ac:spMk id="2" creationId="{4C8AD77D-8183-6287-AD87-86CF95E2AF78}"/>
          </ac:spMkLst>
        </pc:spChg>
        <pc:spChg chg="mod">
          <ac:chgData name="Tania Hughes-Kremers" userId="3860c3a5dfd91428" providerId="LiveId" clId="{21503B57-680F-44E5-B048-9B17655B6B6B}" dt="2023-09-05T21:16:28.313" v="325" actId="2711"/>
          <ac:spMkLst>
            <pc:docMk/>
            <pc:sldMk cId="468595515" sldId="261"/>
            <ac:spMk id="8" creationId="{034F5F61-29FA-1583-79A8-A8DE32679FAC}"/>
          </ac:spMkLst>
        </pc:spChg>
      </pc:sldChg>
      <pc:sldChg chg="del">
        <pc:chgData name="Tania Hughes-Kremers" userId="3860c3a5dfd91428" providerId="LiveId" clId="{21503B57-680F-44E5-B048-9B17655B6B6B}" dt="2023-09-05T21:18:49.799" v="341" actId="2696"/>
        <pc:sldMkLst>
          <pc:docMk/>
          <pc:sldMk cId="3845218970" sldId="262"/>
        </pc:sldMkLst>
      </pc:sldChg>
      <pc:sldChg chg="modSp mod">
        <pc:chgData name="Tania Hughes-Kremers" userId="3860c3a5dfd91428" providerId="LiveId" clId="{21503B57-680F-44E5-B048-9B17655B6B6B}" dt="2023-09-05T21:24:24.167" v="407" actId="12"/>
        <pc:sldMkLst>
          <pc:docMk/>
          <pc:sldMk cId="4001422429" sldId="263"/>
        </pc:sldMkLst>
        <pc:spChg chg="mod">
          <ac:chgData name="Tania Hughes-Kremers" userId="3860c3a5dfd91428" providerId="LiveId" clId="{21503B57-680F-44E5-B048-9B17655B6B6B}" dt="2023-09-05T21:17:39.846" v="337" actId="207"/>
          <ac:spMkLst>
            <pc:docMk/>
            <pc:sldMk cId="4001422429" sldId="263"/>
            <ac:spMk id="2" creationId="{4C8AD77D-8183-6287-AD87-86CF95E2AF78}"/>
          </ac:spMkLst>
        </pc:spChg>
        <pc:spChg chg="mod">
          <ac:chgData name="Tania Hughes-Kremers" userId="3860c3a5dfd91428" providerId="LiveId" clId="{21503B57-680F-44E5-B048-9B17655B6B6B}" dt="2023-09-05T21:24:24.167" v="407" actId="12"/>
          <ac:spMkLst>
            <pc:docMk/>
            <pc:sldMk cId="4001422429" sldId="263"/>
            <ac:spMk id="8" creationId="{034F5F61-29FA-1583-79A8-A8DE32679FAC}"/>
          </ac:spMkLst>
        </pc:spChg>
      </pc:sldChg>
      <pc:sldChg chg="del">
        <pc:chgData name="Tania Hughes-Kremers" userId="3860c3a5dfd91428" providerId="LiveId" clId="{21503B57-680F-44E5-B048-9B17655B6B6B}" dt="2023-09-05T21:36:05.672" v="446" actId="2696"/>
        <pc:sldMkLst>
          <pc:docMk/>
          <pc:sldMk cId="2264449414" sldId="264"/>
        </pc:sldMkLst>
      </pc:sldChg>
      <pc:sldChg chg="addSp delSp modSp new mod setBg modClrScheme chgLayout">
        <pc:chgData name="Tania Hughes-Kremers" userId="3860c3a5dfd91428" providerId="LiveId" clId="{21503B57-680F-44E5-B048-9B17655B6B6B}" dt="2023-09-05T21:41:16.357" v="522" actId="1076"/>
        <pc:sldMkLst>
          <pc:docMk/>
          <pc:sldMk cId="2367996510" sldId="264"/>
        </pc:sldMkLst>
        <pc:spChg chg="del">
          <ac:chgData name="Tania Hughes-Kremers" userId="3860c3a5dfd91428" providerId="LiveId" clId="{21503B57-680F-44E5-B048-9B17655B6B6B}" dt="2023-09-05T21:36:30.001" v="448" actId="700"/>
          <ac:spMkLst>
            <pc:docMk/>
            <pc:sldMk cId="2367996510" sldId="264"/>
            <ac:spMk id="2" creationId="{9E429487-3109-EE0B-B1CA-DD8B7AC9F4FC}"/>
          </ac:spMkLst>
        </pc:spChg>
        <pc:spChg chg="del">
          <ac:chgData name="Tania Hughes-Kremers" userId="3860c3a5dfd91428" providerId="LiveId" clId="{21503B57-680F-44E5-B048-9B17655B6B6B}" dt="2023-09-05T21:36:30.001" v="448" actId="700"/>
          <ac:spMkLst>
            <pc:docMk/>
            <pc:sldMk cId="2367996510" sldId="264"/>
            <ac:spMk id="3" creationId="{80534AC7-294B-4F74-44D3-4E08C581CCDA}"/>
          </ac:spMkLst>
        </pc:spChg>
        <pc:spChg chg="add del">
          <ac:chgData name="Tania Hughes-Kremers" userId="3860c3a5dfd91428" providerId="LiveId" clId="{21503B57-680F-44E5-B048-9B17655B6B6B}" dt="2023-09-05T21:38:18.136" v="457" actId="26606"/>
          <ac:spMkLst>
            <pc:docMk/>
            <pc:sldMk cId="2367996510" sldId="264"/>
            <ac:spMk id="7" creationId="{22F15A2D-2324-487D-A02A-BF46C5C580EB}"/>
          </ac:spMkLst>
        </pc:spChg>
        <pc:spChg chg="add del">
          <ac:chgData name="Tania Hughes-Kremers" userId="3860c3a5dfd91428" providerId="LiveId" clId="{21503B57-680F-44E5-B048-9B17655B6B6B}" dt="2023-09-05T21:38:18.136" v="457" actId="26606"/>
          <ac:spMkLst>
            <pc:docMk/>
            <pc:sldMk cId="2367996510" sldId="264"/>
            <ac:spMk id="8" creationId="{17A7F34E-D418-47E2-9F86-2C45BBC31210}"/>
          </ac:spMkLst>
        </pc:spChg>
        <pc:spChg chg="add mod">
          <ac:chgData name="Tania Hughes-Kremers" userId="3860c3a5dfd91428" providerId="LiveId" clId="{21503B57-680F-44E5-B048-9B17655B6B6B}" dt="2023-09-05T21:41:16.357" v="522" actId="1076"/>
          <ac:spMkLst>
            <pc:docMk/>
            <pc:sldMk cId="2367996510" sldId="264"/>
            <ac:spMk id="9" creationId="{A9EB4B28-05EA-29D5-6E2F-772058F0A68F}"/>
          </ac:spMkLst>
        </pc:spChg>
        <pc:spChg chg="add del">
          <ac:chgData name="Tania Hughes-Kremers" userId="3860c3a5dfd91428" providerId="LiveId" clId="{21503B57-680F-44E5-B048-9B17655B6B6B}" dt="2023-09-05T21:37:19.967" v="451" actId="26606"/>
          <ac:spMkLst>
            <pc:docMk/>
            <pc:sldMk cId="2367996510" sldId="264"/>
            <ac:spMk id="10" creationId="{32BC26D8-82FB-445E-AA49-62A77D7C1EE0}"/>
          </ac:spMkLst>
        </pc:spChg>
        <pc:spChg chg="add del">
          <ac:chgData name="Tania Hughes-Kremers" userId="3860c3a5dfd91428" providerId="LiveId" clId="{21503B57-680F-44E5-B048-9B17655B6B6B}" dt="2023-09-05T21:37:19.967" v="451" actId="26606"/>
          <ac:spMkLst>
            <pc:docMk/>
            <pc:sldMk cId="2367996510" sldId="264"/>
            <ac:spMk id="12" creationId="{CB44330D-EA18-4254-AA95-EB49948539B8}"/>
          </ac:spMkLst>
        </pc:spChg>
        <pc:spChg chg="add del">
          <ac:chgData name="Tania Hughes-Kremers" userId="3860c3a5dfd91428" providerId="LiveId" clId="{21503B57-680F-44E5-B048-9B17655B6B6B}" dt="2023-09-05T21:38:18.136" v="457" actId="26606"/>
          <ac:spMkLst>
            <pc:docMk/>
            <pc:sldMk cId="2367996510" sldId="264"/>
            <ac:spMk id="14" creationId="{2AEAFA59-923A-4F54-8B49-44C970BCC323}"/>
          </ac:spMkLst>
        </pc:spChg>
        <pc:picChg chg="add mod">
          <ac:chgData name="Tania Hughes-Kremers" userId="3860c3a5dfd91428" providerId="LiveId" clId="{21503B57-680F-44E5-B048-9B17655B6B6B}" dt="2023-09-05T21:40:19.701" v="468" actId="1076"/>
          <ac:picMkLst>
            <pc:docMk/>
            <pc:sldMk cId="2367996510" sldId="264"/>
            <ac:picMk id="5" creationId="{CA2CACD6-A68A-76E0-DEE9-D8394DF0ABA3}"/>
          </ac:picMkLst>
        </pc:picChg>
      </pc:sldChg>
      <pc:sldChg chg="addSp delSp modSp add del mod">
        <pc:chgData name="Tania Hughes-Kremers" userId="3860c3a5dfd91428" providerId="LiveId" clId="{21503B57-680F-44E5-B048-9B17655B6B6B}" dt="2023-09-05T21:43:27.206" v="523" actId="47"/>
        <pc:sldMkLst>
          <pc:docMk/>
          <pc:sldMk cId="3322387644" sldId="265"/>
        </pc:sldMkLst>
        <pc:spChg chg="add del">
          <ac:chgData name="Tania Hughes-Kremers" userId="3860c3a5dfd91428" providerId="LiveId" clId="{21503B57-680F-44E5-B048-9B17655B6B6B}" dt="2023-09-05T21:39:25.445" v="463" actId="26606"/>
          <ac:spMkLst>
            <pc:docMk/>
            <pc:sldMk cId="3322387644" sldId="265"/>
            <ac:spMk id="7" creationId="{22F15A2D-2324-487D-A02A-BF46C5C580EB}"/>
          </ac:spMkLst>
        </pc:spChg>
        <pc:spChg chg="add del">
          <ac:chgData name="Tania Hughes-Kremers" userId="3860c3a5dfd91428" providerId="LiveId" clId="{21503B57-680F-44E5-B048-9B17655B6B6B}" dt="2023-09-05T21:39:25.445" v="463" actId="26606"/>
          <ac:spMkLst>
            <pc:docMk/>
            <pc:sldMk cId="3322387644" sldId="265"/>
            <ac:spMk id="8" creationId="{17A7F34E-D418-47E2-9F86-2C45BBC31210}"/>
          </ac:spMkLst>
        </pc:spChg>
        <pc:spChg chg="add del">
          <ac:chgData name="Tania Hughes-Kremers" userId="3860c3a5dfd91428" providerId="LiveId" clId="{21503B57-680F-44E5-B048-9B17655B6B6B}" dt="2023-09-05T21:39:25.445" v="463" actId="26606"/>
          <ac:spMkLst>
            <pc:docMk/>
            <pc:sldMk cId="3322387644" sldId="265"/>
            <ac:spMk id="14" creationId="{2AEAFA59-923A-4F54-8B49-44C970BCC323}"/>
          </ac:spMkLst>
        </pc:spChg>
        <pc:spChg chg="add">
          <ac:chgData name="Tania Hughes-Kremers" userId="3860c3a5dfd91428" providerId="LiveId" clId="{21503B57-680F-44E5-B048-9B17655B6B6B}" dt="2023-09-05T21:39:25.445" v="463" actId="26606"/>
          <ac:spMkLst>
            <pc:docMk/>
            <pc:sldMk cId="3322387644" sldId="265"/>
            <ac:spMk id="16" creationId="{2D2B266D-3625-4584-A5C3-7D3F672CFF30}"/>
          </ac:spMkLst>
        </pc:spChg>
        <pc:spChg chg="add">
          <ac:chgData name="Tania Hughes-Kremers" userId="3860c3a5dfd91428" providerId="LiveId" clId="{21503B57-680F-44E5-B048-9B17655B6B6B}" dt="2023-09-05T21:39:25.445" v="463" actId="26606"/>
          <ac:spMkLst>
            <pc:docMk/>
            <pc:sldMk cId="3322387644" sldId="265"/>
            <ac:spMk id="17" creationId="{C463B99A-73EE-4FBB-B7C4-F9F9BCC25C65}"/>
          </ac:spMkLst>
        </pc:spChg>
        <pc:spChg chg="add del">
          <ac:chgData name="Tania Hughes-Kremers" userId="3860c3a5dfd91428" providerId="LiveId" clId="{21503B57-680F-44E5-B048-9B17655B6B6B}" dt="2023-09-05T21:39:14.400" v="460" actId="26606"/>
          <ac:spMkLst>
            <pc:docMk/>
            <pc:sldMk cId="3322387644" sldId="265"/>
            <ac:spMk id="19" creationId="{DA2E7C1E-2B5A-4BBA-AE51-1CD8C19309D7}"/>
          </ac:spMkLst>
        </pc:spChg>
        <pc:spChg chg="add del">
          <ac:chgData name="Tania Hughes-Kremers" userId="3860c3a5dfd91428" providerId="LiveId" clId="{21503B57-680F-44E5-B048-9B17655B6B6B}" dt="2023-09-05T21:39:14.400" v="460" actId="26606"/>
          <ac:spMkLst>
            <pc:docMk/>
            <pc:sldMk cId="3322387644" sldId="265"/>
            <ac:spMk id="21" creationId="{43DF76B1-5174-4FAF-9D19-FFEE98426836}"/>
          </ac:spMkLst>
        </pc:spChg>
        <pc:spChg chg="add">
          <ac:chgData name="Tania Hughes-Kremers" userId="3860c3a5dfd91428" providerId="LiveId" clId="{21503B57-680F-44E5-B048-9B17655B6B6B}" dt="2023-09-05T21:39:25.445" v="463" actId="26606"/>
          <ac:spMkLst>
            <pc:docMk/>
            <pc:sldMk cId="3322387644" sldId="265"/>
            <ac:spMk id="23" creationId="{A5D2A5D1-BA0D-47D3-B051-DA7743C46E28}"/>
          </ac:spMkLst>
        </pc:spChg>
        <pc:picChg chg="mod">
          <ac:chgData name="Tania Hughes-Kremers" userId="3860c3a5dfd91428" providerId="LiveId" clId="{21503B57-680F-44E5-B048-9B17655B6B6B}" dt="2023-09-05T21:39:25.445" v="463" actId="26606"/>
          <ac:picMkLst>
            <pc:docMk/>
            <pc:sldMk cId="3322387644" sldId="265"/>
            <ac:picMk id="5" creationId="{CA2CACD6-A68A-76E0-DEE9-D8394DF0AB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02062-5790-4A78-B372-1196DEC3D2BA}" type="datetimeFigureOut">
              <a:rPr lang="en-US" smtClean="0"/>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A8082-1F85-41D3-B16B-BE330ABB24AE}" type="slidenum">
              <a:rPr lang="en-US" smtClean="0"/>
              <a:t>‹#›</a:t>
            </a:fld>
            <a:endParaRPr lang="en-US"/>
          </a:p>
        </p:txBody>
      </p:sp>
    </p:spTree>
    <p:extLst>
      <p:ext uri="{BB962C8B-B14F-4D97-AF65-F5344CB8AC3E}">
        <p14:creationId xmlns:p14="http://schemas.microsoft.com/office/powerpoint/2010/main" val="108936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D2228"/>
                </a:solidFill>
                <a:effectLst/>
                <a:latin typeface="Helvetica Neue"/>
              </a:rPr>
              <a:t>Rebranding of the Mary E. Jenkin 1919 Society</a:t>
            </a:r>
            <a:endParaRPr lang="en-US" b="0" i="0" dirty="0">
              <a:solidFill>
                <a:srgbClr val="1D2228"/>
              </a:solidFill>
              <a:effectLst/>
              <a:latin typeface="Helvetica Neue"/>
            </a:endParaRPr>
          </a:p>
          <a:p>
            <a:pPr algn="l"/>
            <a:r>
              <a:rPr lang="en-US" b="0" i="0" dirty="0">
                <a:solidFill>
                  <a:srgbClr val="1D2228"/>
                </a:solidFill>
                <a:effectLst/>
                <a:latin typeface="Helvetica Neue"/>
              </a:rPr>
              <a:t>The Board voted to change the name of our planned giving group to the Zonta 1919 Legacy Circle. A new logo will be developed. Once the new logo is finalized, we will update the website, brochures, and Foundation Ambassador PowerPoint.</a:t>
            </a:r>
          </a:p>
          <a:p>
            <a:pPr algn="l"/>
            <a:r>
              <a:rPr lang="en-US" b="0" i="0" dirty="0">
                <a:solidFill>
                  <a:srgbClr val="1D2228"/>
                </a:solidFill>
                <a:effectLst/>
                <a:latin typeface="Helvetica Neue"/>
              </a:rPr>
              <a:t> </a:t>
            </a:r>
          </a:p>
          <a:p>
            <a:pPr algn="l"/>
            <a:r>
              <a:rPr lang="en-US" b="1" i="0" dirty="0">
                <a:solidFill>
                  <a:srgbClr val="1D2228"/>
                </a:solidFill>
                <a:effectLst/>
                <a:latin typeface="Helvetica Neue"/>
              </a:rPr>
              <a:t>Disbanded Club Contributions</a:t>
            </a:r>
            <a:endParaRPr lang="en-US" b="0" i="0" dirty="0">
              <a:solidFill>
                <a:srgbClr val="1D2228"/>
              </a:solidFill>
              <a:effectLst/>
              <a:latin typeface="Helvetica Neue"/>
            </a:endParaRPr>
          </a:p>
          <a:p>
            <a:pPr algn="l"/>
            <a:r>
              <a:rPr lang="en-US" b="0" i="0" dirty="0">
                <a:solidFill>
                  <a:srgbClr val="1D2228"/>
                </a:solidFill>
                <a:effectLst/>
                <a:latin typeface="Helvetica Neue"/>
              </a:rPr>
              <a:t>Disbanded club contributions will no longer count towards their district total. Contributions from disbanded clubs increase a district’s total biennial giving. The Zonta Foundation for Women does not want to recognize or reward a district for the loss of a Zonta club. The gift recognition chart will be amended to reflect this change.</a:t>
            </a:r>
          </a:p>
          <a:p>
            <a:pPr algn="l"/>
            <a:r>
              <a:rPr lang="en-US" b="0" i="0" dirty="0">
                <a:solidFill>
                  <a:srgbClr val="1D2228"/>
                </a:solidFill>
                <a:effectLst/>
                <a:latin typeface="Helvetica Neue"/>
              </a:rPr>
              <a:t> </a:t>
            </a:r>
          </a:p>
          <a:p>
            <a:pPr algn="l"/>
            <a:r>
              <a:rPr lang="en-US" b="1" i="0" dirty="0">
                <a:solidFill>
                  <a:srgbClr val="1D2228"/>
                </a:solidFill>
                <a:effectLst/>
                <a:latin typeface="Helvetica Neue"/>
              </a:rPr>
              <a:t>Corporate Donations</a:t>
            </a:r>
            <a:endParaRPr lang="en-US" b="0" i="0" dirty="0">
              <a:solidFill>
                <a:srgbClr val="1D2228"/>
              </a:solidFill>
              <a:effectLst/>
              <a:latin typeface="Helvetica Neue"/>
            </a:endParaRPr>
          </a:p>
          <a:p>
            <a:pPr algn="l"/>
            <a:r>
              <a:rPr lang="en-US" b="0" i="0" dirty="0">
                <a:solidFill>
                  <a:srgbClr val="1D2228"/>
                </a:solidFill>
                <a:effectLst/>
                <a:latin typeface="Helvetica Neue"/>
              </a:rPr>
              <a:t>If a club or district has solicited a corporate donation that was directly sent to the Zonta Foundation for Women, the corporate donation will be counted in the district total. This also applies to corporate matching gifts. HQ will need documentation between the corporate donor and soliciting club/district to apply credit.</a:t>
            </a:r>
          </a:p>
          <a:p>
            <a:pPr algn="l"/>
            <a:r>
              <a:rPr lang="en-US" b="0" i="0" dirty="0">
                <a:solidFill>
                  <a:srgbClr val="1D2228"/>
                </a:solidFill>
                <a:effectLst/>
                <a:latin typeface="Helvetica Neue"/>
              </a:rPr>
              <a:t> </a:t>
            </a:r>
          </a:p>
          <a:p>
            <a:pPr algn="l"/>
            <a:r>
              <a:rPr lang="en-US" b="1" i="0" dirty="0">
                <a:solidFill>
                  <a:srgbClr val="1D2228"/>
                </a:solidFill>
                <a:effectLst/>
                <a:latin typeface="Helvetica Neue"/>
              </a:rPr>
              <a:t>Monthly Detailed Donor Report Changes</a:t>
            </a:r>
            <a:endParaRPr lang="en-US" b="0" i="0" dirty="0">
              <a:solidFill>
                <a:srgbClr val="1D2228"/>
              </a:solidFill>
              <a:effectLst/>
              <a:latin typeface="Helvetica Neue"/>
            </a:endParaRPr>
          </a:p>
          <a:p>
            <a:pPr algn="l"/>
            <a:r>
              <a:rPr lang="en-US" b="0" i="0" dirty="0">
                <a:solidFill>
                  <a:srgbClr val="1D2228"/>
                </a:solidFill>
                <a:effectLst/>
                <a:latin typeface="Helvetica Neue"/>
              </a:rPr>
              <a:t>The detailed donor reports will be changed to an Excel spreadsheet format. This will allow for the needed manual manipulation to account for solicited corporate donations, matching gifts and disbanded club donations. This new report will only list the biennial cumulative gift amount total for each donor based on gift fund and will no longer show the gift dates. It will also no longer include the totals raised by each club and their respective members. However, this report will allow the Foundation Ambassadors to sort their data as they wish. Disbanded club gifts will be included on the detailed district reports with the indication that the gift total does not count in the district’s total.</a:t>
            </a:r>
          </a:p>
          <a:p>
            <a:pPr algn="l"/>
            <a:r>
              <a:rPr lang="en-US" b="0" i="0" dirty="0">
                <a:solidFill>
                  <a:srgbClr val="1D2228"/>
                </a:solidFill>
                <a:effectLst/>
                <a:latin typeface="Helvetica Neue"/>
              </a:rPr>
              <a:t>The new format will begin with your SEPTEMBER 2023 reports</a:t>
            </a:r>
          </a:p>
          <a:p>
            <a:endParaRPr lang="en-US" dirty="0"/>
          </a:p>
        </p:txBody>
      </p:sp>
      <p:sp>
        <p:nvSpPr>
          <p:cNvPr id="4" name="Slide Number Placeholder 3"/>
          <p:cNvSpPr>
            <a:spLocks noGrp="1"/>
          </p:cNvSpPr>
          <p:nvPr>
            <p:ph type="sldNum" sz="quarter" idx="5"/>
          </p:nvPr>
        </p:nvSpPr>
        <p:spPr/>
        <p:txBody>
          <a:bodyPr/>
          <a:lstStyle/>
          <a:p>
            <a:fld id="{244A8082-1F85-41D3-B16B-BE330ABB24AE}" type="slidenum">
              <a:rPr lang="en-US" smtClean="0"/>
              <a:t>6</a:t>
            </a:fld>
            <a:endParaRPr lang="en-US"/>
          </a:p>
        </p:txBody>
      </p:sp>
    </p:spTree>
    <p:extLst>
      <p:ext uri="{BB962C8B-B14F-4D97-AF65-F5344CB8AC3E}">
        <p14:creationId xmlns:p14="http://schemas.microsoft.com/office/powerpoint/2010/main" val="117718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4A8082-1F85-41D3-B16B-BE330ABB24AE}" type="slidenum">
              <a:rPr lang="en-US" smtClean="0"/>
              <a:t>7</a:t>
            </a:fld>
            <a:endParaRPr lang="en-US"/>
          </a:p>
        </p:txBody>
      </p:sp>
    </p:spTree>
    <p:extLst>
      <p:ext uri="{BB962C8B-B14F-4D97-AF65-F5344CB8AC3E}">
        <p14:creationId xmlns:p14="http://schemas.microsoft.com/office/powerpoint/2010/main" val="213209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DB9B-CE77-D930-344C-F2B993AEA8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AC366-70B4-DC47-C533-A594C3F9D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063D2-1456-7F21-F1F5-3D197B24845F}"/>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1DE20A1F-29B2-4BBC-1CFA-E3D05082D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43BE-2068-4BBC-8268-2EFF2EA4D500}"/>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380216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6939-EB0E-1975-8857-667753F788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667103-8D1F-D043-C5D6-C9F60729FD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D0212-C443-1AF5-28B0-D75E5458E91D}"/>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577B2C8D-B347-2549-B951-6DBE9441A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D08B3-57CF-A88F-5E9C-991EE1A02FB5}"/>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4466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6B8C1-D563-3920-FB78-C43CC4568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62896-7695-10C6-F8A3-C94AFA1FCA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065F4-6EAA-9E08-2A32-58135ED1AA7A}"/>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483523D6-D547-E861-7882-3B17CE0C9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D6838-A794-AE97-A791-09752048DE1B}"/>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264217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DB2F-1574-1049-5528-EBC248DE3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EA7BD-5336-E9B6-A7FE-DE862BE5EB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16F3C-10A3-CF83-E6DE-A43A696068A5}"/>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F39D8857-4B86-CB23-BF79-C3BF6DA26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DBEC1-7E4B-063B-1920-385CD2AEEDE8}"/>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40655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370B-EE7B-9E3C-AE50-7A59B4165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580131-0142-3695-4FD4-738723CBB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550945-0ACF-5138-0511-C3E74882367D}"/>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A76FE770-DF18-06FD-E1F5-30F98B5FE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802D-40F3-29BD-CC7A-A52D35F6F588}"/>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31458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AEE0-4C8C-041E-3288-734343A21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5D289D-9534-7F37-151E-50B7774DC9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0EF6BA-E963-22B4-0E2E-BF07C64F2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5005E5-27F2-402B-9063-28C2D205B262}"/>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6" name="Footer Placeholder 5">
            <a:extLst>
              <a:ext uri="{FF2B5EF4-FFF2-40B4-BE49-F238E27FC236}">
                <a16:creationId xmlns:a16="http://schemas.microsoft.com/office/drawing/2014/main" id="{86932DE4-13E4-78B0-9D7D-0A9D81E02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FAEAE-51DE-8B4D-4EAA-771C61D52701}"/>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1143358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524F-F5B4-F0E1-6D5F-5426A9F540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D165C-907C-BC03-B4B5-34A01B601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B8A06-9EB7-A7A6-8E1C-7B9D44D15A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FC2D3F-B47C-9B21-D0C4-A3888FF52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5AC486-472D-999B-B50E-11496D4DBE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B5FFA2-11BE-7C64-3B64-A42A57AEE6CA}"/>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8" name="Footer Placeholder 7">
            <a:extLst>
              <a:ext uri="{FF2B5EF4-FFF2-40B4-BE49-F238E27FC236}">
                <a16:creationId xmlns:a16="http://schemas.microsoft.com/office/drawing/2014/main" id="{09FD9AA9-BA1F-C63C-F0EE-379D3BF8E8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F5C55-D7B7-9661-E313-6B25150169B6}"/>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39049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8350-C9F8-8FFD-67BB-2FB60CD68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E4C54-D519-FD9C-CE2A-F44BEEA4A3F6}"/>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4" name="Footer Placeholder 3">
            <a:extLst>
              <a:ext uri="{FF2B5EF4-FFF2-40B4-BE49-F238E27FC236}">
                <a16:creationId xmlns:a16="http://schemas.microsoft.com/office/drawing/2014/main" id="{E98DCA0F-979D-218A-F617-F7E4B5F26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A4E524-6D1C-95AF-25C7-20556787063B}"/>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328271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67F3D-A82B-32EE-E85A-615FB89170A9}"/>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3" name="Footer Placeholder 2">
            <a:extLst>
              <a:ext uri="{FF2B5EF4-FFF2-40B4-BE49-F238E27FC236}">
                <a16:creationId xmlns:a16="http://schemas.microsoft.com/office/drawing/2014/main" id="{0C948A96-F1D6-B611-0F38-66B7E7D71B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5895D1-67DA-05D3-19C7-DCC297404A8B}"/>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355283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E983-2FDB-639D-7107-76C1C35BC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EDF6A3-364C-AE32-698D-C71A20D11F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60DD11-0C63-B1D7-F2E4-FA0B2AA8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995B4-1A35-0067-2581-280C435DE9B7}"/>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6" name="Footer Placeholder 5">
            <a:extLst>
              <a:ext uri="{FF2B5EF4-FFF2-40B4-BE49-F238E27FC236}">
                <a16:creationId xmlns:a16="http://schemas.microsoft.com/office/drawing/2014/main" id="{ADFC47E4-FC74-1C86-5834-FE65B8D87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070A4-C744-7B91-B9D9-B50068A0E2E6}"/>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21702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B3D1-C73A-E634-EEA3-52C572C8B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4F6D2A-AB28-0BB0-7655-D66625E5B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27816E-1F94-26A5-A9F0-1B5A062C7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07288-ED2C-C825-4BBB-2EDA3BAC5108}"/>
              </a:ext>
            </a:extLst>
          </p:cNvPr>
          <p:cNvSpPr>
            <a:spLocks noGrp="1"/>
          </p:cNvSpPr>
          <p:nvPr>
            <p:ph type="dt" sz="half" idx="10"/>
          </p:nvPr>
        </p:nvSpPr>
        <p:spPr/>
        <p:txBody>
          <a:bodyPr/>
          <a:lstStyle/>
          <a:p>
            <a:fld id="{5E2D90A0-1F88-4A4F-B755-156600394CEE}" type="datetimeFigureOut">
              <a:rPr lang="en-US" smtClean="0"/>
              <a:t>9/6/2023</a:t>
            </a:fld>
            <a:endParaRPr lang="en-US"/>
          </a:p>
        </p:txBody>
      </p:sp>
      <p:sp>
        <p:nvSpPr>
          <p:cNvPr id="6" name="Footer Placeholder 5">
            <a:extLst>
              <a:ext uri="{FF2B5EF4-FFF2-40B4-BE49-F238E27FC236}">
                <a16:creationId xmlns:a16="http://schemas.microsoft.com/office/drawing/2014/main" id="{E67E4687-0635-AEE8-89D6-61F8A8CBA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83343-9BF2-6F67-4B8E-CEFCF169A7D4}"/>
              </a:ext>
            </a:extLst>
          </p:cNvPr>
          <p:cNvSpPr>
            <a:spLocks noGrp="1"/>
          </p:cNvSpPr>
          <p:nvPr>
            <p:ph type="sldNum" sz="quarter" idx="12"/>
          </p:nvPr>
        </p:nvSpPr>
        <p:spPr/>
        <p:txBody>
          <a:bodyPr/>
          <a:lstStyle/>
          <a:p>
            <a:fld id="{15FDF92E-85CA-4EC2-9BEB-9C4CDC5C6849}" type="slidenum">
              <a:rPr lang="en-US" smtClean="0"/>
              <a:t>‹#›</a:t>
            </a:fld>
            <a:endParaRPr lang="en-US"/>
          </a:p>
        </p:txBody>
      </p:sp>
    </p:spTree>
    <p:extLst>
      <p:ext uri="{BB962C8B-B14F-4D97-AF65-F5344CB8AC3E}">
        <p14:creationId xmlns:p14="http://schemas.microsoft.com/office/powerpoint/2010/main" val="129568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828D5D-4ED1-E5A8-F115-205E497A7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FE96D-9F69-B25C-231D-D04A58065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45868-0A73-BB2E-5486-BF47AA40C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D90A0-1F88-4A4F-B755-156600394CEE}" type="datetimeFigureOut">
              <a:rPr lang="en-US" smtClean="0"/>
              <a:t>9/6/2023</a:t>
            </a:fld>
            <a:endParaRPr lang="en-US"/>
          </a:p>
        </p:txBody>
      </p:sp>
      <p:sp>
        <p:nvSpPr>
          <p:cNvPr id="5" name="Footer Placeholder 4">
            <a:extLst>
              <a:ext uri="{FF2B5EF4-FFF2-40B4-BE49-F238E27FC236}">
                <a16:creationId xmlns:a16="http://schemas.microsoft.com/office/drawing/2014/main" id="{49D25F4D-4B67-98E9-3346-3EA82FF7D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BFB48A-A31D-8D52-C8CA-A43F54357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DF92E-85CA-4EC2-9BEB-9C4CDC5C6849}" type="slidenum">
              <a:rPr lang="en-US" smtClean="0"/>
              <a:t>‹#›</a:t>
            </a:fld>
            <a:endParaRPr lang="en-US"/>
          </a:p>
        </p:txBody>
      </p:sp>
    </p:spTree>
    <p:extLst>
      <p:ext uri="{BB962C8B-B14F-4D97-AF65-F5344CB8AC3E}">
        <p14:creationId xmlns:p14="http://schemas.microsoft.com/office/powerpoint/2010/main" val="35963273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people with spotlights&#10;&#10;Description automatically generated">
            <a:extLst>
              <a:ext uri="{FF2B5EF4-FFF2-40B4-BE49-F238E27FC236}">
                <a16:creationId xmlns:a16="http://schemas.microsoft.com/office/drawing/2014/main" id="{F08E223D-4DD2-DC7B-0F6A-F2B8230EC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07" y="-1"/>
            <a:ext cx="12049593" cy="9039523"/>
          </a:xfrm>
          <a:prstGeom prst="rect">
            <a:avLst/>
          </a:prstGeom>
        </p:spPr>
      </p:pic>
      <p:sp>
        <p:nvSpPr>
          <p:cNvPr id="2" name="Title 1">
            <a:extLst>
              <a:ext uri="{FF2B5EF4-FFF2-40B4-BE49-F238E27FC236}">
                <a16:creationId xmlns:a16="http://schemas.microsoft.com/office/drawing/2014/main" id="{0CD4007D-0B16-A0FF-B15D-70E75C652A17}"/>
              </a:ext>
            </a:extLst>
          </p:cNvPr>
          <p:cNvSpPr>
            <a:spLocks noGrp="1"/>
          </p:cNvSpPr>
          <p:nvPr>
            <p:ph type="ctrTitle"/>
          </p:nvPr>
        </p:nvSpPr>
        <p:spPr>
          <a:xfrm>
            <a:off x="3267075" y="2235200"/>
            <a:ext cx="9144000" cy="2387600"/>
          </a:xfrm>
        </p:spPr>
        <p:txBody>
          <a:bodyPr>
            <a:normAutofit/>
          </a:bodyPr>
          <a:lstStyle/>
          <a:p>
            <a:r>
              <a:rPr lang="en-US" dirty="0">
                <a:latin typeface="Poppins ExtraBold" panose="00000900000000000000" pitchFamily="2" charset="0"/>
                <a:cs typeface="Poppins ExtraBold" panose="00000900000000000000" pitchFamily="2" charset="0"/>
              </a:rPr>
              <a:t>Zonta Foundation for Women Report</a:t>
            </a:r>
          </a:p>
        </p:txBody>
      </p:sp>
      <p:sp>
        <p:nvSpPr>
          <p:cNvPr id="4" name="TextBox 3">
            <a:extLst>
              <a:ext uri="{FF2B5EF4-FFF2-40B4-BE49-F238E27FC236}">
                <a16:creationId xmlns:a16="http://schemas.microsoft.com/office/drawing/2014/main" id="{15438026-D3F9-6164-52D5-C7480D5C1702}"/>
              </a:ext>
            </a:extLst>
          </p:cNvPr>
          <p:cNvSpPr txBox="1"/>
          <p:nvPr/>
        </p:nvSpPr>
        <p:spPr>
          <a:xfrm>
            <a:off x="3946285" y="5122173"/>
            <a:ext cx="7785579" cy="461665"/>
          </a:xfrm>
          <a:prstGeom prst="rect">
            <a:avLst/>
          </a:prstGeom>
          <a:noFill/>
        </p:spPr>
        <p:txBody>
          <a:bodyPr wrap="square">
            <a:spAutoFit/>
          </a:bodyPr>
          <a:lstStyle/>
          <a:p>
            <a:r>
              <a:rPr lang="en-US" sz="2400" dirty="0">
                <a:latin typeface="Poppins" panose="020B0502040204020203" pitchFamily="2" charset="0"/>
                <a:cs typeface="Poppins" panose="020B0502040204020203" pitchFamily="2" charset="0"/>
              </a:rPr>
              <a:t>Shelley Schultz, District 7 Foundation Ambassador</a:t>
            </a:r>
          </a:p>
        </p:txBody>
      </p:sp>
      <p:sp>
        <p:nvSpPr>
          <p:cNvPr id="7" name="TextBox 6">
            <a:extLst>
              <a:ext uri="{FF2B5EF4-FFF2-40B4-BE49-F238E27FC236}">
                <a16:creationId xmlns:a16="http://schemas.microsoft.com/office/drawing/2014/main" id="{4512A406-1F0E-D398-0F97-C1D399B48506}"/>
              </a:ext>
            </a:extLst>
          </p:cNvPr>
          <p:cNvSpPr txBox="1"/>
          <p:nvPr/>
        </p:nvSpPr>
        <p:spPr>
          <a:xfrm>
            <a:off x="6096000" y="4519760"/>
            <a:ext cx="3115481" cy="461665"/>
          </a:xfrm>
          <a:prstGeom prst="rect">
            <a:avLst/>
          </a:prstGeom>
          <a:noFill/>
        </p:spPr>
        <p:txBody>
          <a:bodyPr wrap="square">
            <a:spAutoFit/>
          </a:bodyPr>
          <a:lstStyle/>
          <a:p>
            <a:r>
              <a:rPr lang="en-US" sz="2400" b="1" dirty="0"/>
              <a:t>June 2022 – July 2023</a:t>
            </a:r>
          </a:p>
        </p:txBody>
      </p:sp>
    </p:spTree>
    <p:extLst>
      <p:ext uri="{BB962C8B-B14F-4D97-AF65-F5344CB8AC3E}">
        <p14:creationId xmlns:p14="http://schemas.microsoft.com/office/powerpoint/2010/main" val="2274249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AD77D-8183-6287-AD87-86CF95E2AF78}"/>
              </a:ext>
            </a:extLst>
          </p:cNvPr>
          <p:cNvSpPr>
            <a:spLocks noGrp="1"/>
          </p:cNvSpPr>
          <p:nvPr>
            <p:ph type="title"/>
          </p:nvPr>
        </p:nvSpPr>
        <p:spPr>
          <a:xfrm>
            <a:off x="1141790" y="819711"/>
            <a:ext cx="9144000" cy="851146"/>
          </a:xfrm>
        </p:spPr>
        <p:txBody>
          <a:bodyPr vert="horz" lIns="91440" tIns="45720" rIns="91440" bIns="45720" rtlCol="0" anchor="b">
            <a:normAutofit/>
          </a:bodyPr>
          <a:lstStyle/>
          <a:p>
            <a:r>
              <a:rPr lang="en-US" sz="4000" b="1" dirty="0">
                <a:solidFill>
                  <a:srgbClr val="099AAD"/>
                </a:solidFill>
                <a:latin typeface="Arial" panose="020B0604020202020204" pitchFamily="34" charset="0"/>
                <a:cs typeface="Arial" panose="020B0604020202020204" pitchFamily="34" charset="0"/>
              </a:rPr>
              <a:t>Club Giving </a:t>
            </a:r>
            <a:endParaRPr lang="en-US" sz="4000" b="1" kern="1200" dirty="0">
              <a:solidFill>
                <a:srgbClr val="099AAD"/>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D08C6BD4-215C-653F-3122-D2F060B778D6}"/>
              </a:ext>
            </a:extLst>
          </p:cNvPr>
          <p:cNvSpPr txBox="1">
            <a:spLocks/>
          </p:cNvSpPr>
          <p:nvPr/>
        </p:nvSpPr>
        <p:spPr>
          <a:xfrm>
            <a:off x="1165979" y="1926771"/>
            <a:ext cx="9860039" cy="30044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District and Club Giving to Date: $23,283.78</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11 of 17 clubs giving to date = 64% of clubs</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Last biennium at this time D7 club giving at 66%</a:t>
            </a:r>
          </a:p>
          <a:p>
            <a:endParaRPr lang="en-US" sz="3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7029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8AD77D-8183-6287-AD87-86CF95E2AF78}"/>
              </a:ext>
            </a:extLst>
          </p:cNvPr>
          <p:cNvSpPr>
            <a:spLocks noGrp="1"/>
          </p:cNvSpPr>
          <p:nvPr>
            <p:ph type="title"/>
          </p:nvPr>
        </p:nvSpPr>
        <p:spPr>
          <a:xfrm>
            <a:off x="1141790" y="819711"/>
            <a:ext cx="9144000" cy="851146"/>
          </a:xfrm>
        </p:spPr>
        <p:txBody>
          <a:bodyPr vert="horz" lIns="91440" tIns="45720" rIns="91440" bIns="45720" rtlCol="0" anchor="b">
            <a:normAutofit/>
          </a:bodyPr>
          <a:lstStyle/>
          <a:p>
            <a:r>
              <a:rPr lang="en-US" sz="4000" b="1" dirty="0">
                <a:solidFill>
                  <a:srgbClr val="099AAD"/>
                </a:solidFill>
                <a:latin typeface="Arial" panose="020B0604020202020204" pitchFamily="34" charset="0"/>
                <a:cs typeface="Arial" panose="020B0604020202020204" pitchFamily="34" charset="0"/>
              </a:rPr>
              <a:t>Individual Giving </a:t>
            </a:r>
            <a:endParaRPr lang="en-US" sz="4000" b="1" kern="1200" dirty="0">
              <a:solidFill>
                <a:srgbClr val="099AAD"/>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4F5F61-29FA-1583-79A8-A8DE32679FAC}"/>
              </a:ext>
            </a:extLst>
          </p:cNvPr>
          <p:cNvSpPr txBox="1"/>
          <p:nvPr/>
        </p:nvSpPr>
        <p:spPr>
          <a:xfrm>
            <a:off x="1209523" y="2048715"/>
            <a:ext cx="9487505" cy="255454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Individual Giving to Date: $12,147.26</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110 of 380 individuals giving to date = 28.9%</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Last biennium at this time 147/377 = 38.5%</a:t>
            </a:r>
          </a:p>
        </p:txBody>
      </p:sp>
    </p:spTree>
    <p:extLst>
      <p:ext uri="{BB962C8B-B14F-4D97-AF65-F5344CB8AC3E}">
        <p14:creationId xmlns:p14="http://schemas.microsoft.com/office/powerpoint/2010/main" val="4685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8AD77D-8183-6287-AD87-86CF95E2AF78}"/>
              </a:ext>
            </a:extLst>
          </p:cNvPr>
          <p:cNvSpPr>
            <a:spLocks noGrp="1"/>
          </p:cNvSpPr>
          <p:nvPr>
            <p:ph type="title"/>
          </p:nvPr>
        </p:nvSpPr>
        <p:spPr>
          <a:xfrm>
            <a:off x="1141790" y="819711"/>
            <a:ext cx="9144000" cy="851146"/>
          </a:xfrm>
        </p:spPr>
        <p:txBody>
          <a:bodyPr vert="horz" lIns="91440" tIns="45720" rIns="91440" bIns="45720" rtlCol="0" anchor="b">
            <a:normAutofit fontScale="90000"/>
          </a:bodyPr>
          <a:lstStyle/>
          <a:p>
            <a:br>
              <a:rPr lang="en-US" sz="4000" dirty="0">
                <a:solidFill>
                  <a:srgbClr val="00BCD3"/>
                </a:solidFill>
                <a:latin typeface="Poppins ExtraBold" panose="00000900000000000000" pitchFamily="2" charset="0"/>
                <a:cs typeface="Poppins ExtraBold" panose="00000900000000000000" pitchFamily="2" charset="0"/>
              </a:rPr>
            </a:br>
            <a:r>
              <a:rPr lang="en-US" sz="4000" b="1" dirty="0">
                <a:solidFill>
                  <a:srgbClr val="099AAD"/>
                </a:solidFill>
                <a:latin typeface="Arial" panose="020B0604020202020204" pitchFamily="34" charset="0"/>
                <a:cs typeface="Arial" panose="020B0604020202020204" pitchFamily="34" charset="0"/>
              </a:rPr>
              <a:t>Endowment Giving </a:t>
            </a:r>
            <a:endParaRPr lang="en-US" sz="4000" b="1" kern="1200" dirty="0">
              <a:solidFill>
                <a:srgbClr val="099AAD"/>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4F5F61-29FA-1583-79A8-A8DE32679FAC}"/>
              </a:ext>
            </a:extLst>
          </p:cNvPr>
          <p:cNvSpPr txBox="1"/>
          <p:nvPr/>
        </p:nvSpPr>
        <p:spPr>
          <a:xfrm>
            <a:off x="1209523" y="2048715"/>
            <a:ext cx="9768115"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Arial" panose="020B0604020202020204" pitchFamily="34" charset="0"/>
                <a:cs typeface="Arial" panose="020B0604020202020204" pitchFamily="34" charset="0"/>
              </a:rPr>
              <a:t>Endowment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Giving to Date: $5,478.00</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Arial" panose="020B0604020202020204" pitchFamily="34" charset="0"/>
                <a:cs typeface="Arial" panose="020B0604020202020204" pitchFamily="34" charset="0"/>
              </a:rPr>
              <a:t>3 of 17</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clubs giving to date = 18% of clubs</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19/380 individual members given to date = 5%</a:t>
            </a:r>
          </a:p>
        </p:txBody>
      </p:sp>
    </p:spTree>
    <p:extLst>
      <p:ext uri="{BB962C8B-B14F-4D97-AF65-F5344CB8AC3E}">
        <p14:creationId xmlns:p14="http://schemas.microsoft.com/office/powerpoint/2010/main" val="400142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77711-708C-2147-776C-D81A31CF5102}"/>
              </a:ext>
            </a:extLst>
          </p:cNvPr>
          <p:cNvSpPr>
            <a:spLocks noGrp="1"/>
          </p:cNvSpPr>
          <p:nvPr>
            <p:ph type="title"/>
          </p:nvPr>
        </p:nvSpPr>
        <p:spPr>
          <a:xfrm>
            <a:off x="1141789" y="898470"/>
            <a:ext cx="9231410" cy="848836"/>
          </a:xfrm>
        </p:spPr>
        <p:txBody>
          <a:bodyPr vert="horz" lIns="91440" tIns="45720" rIns="91440" bIns="45720" rtlCol="0" anchor="b">
            <a:normAutofit/>
          </a:bodyPr>
          <a:lstStyle/>
          <a:p>
            <a:r>
              <a:rPr lang="en-US" sz="3600" b="1" dirty="0">
                <a:solidFill>
                  <a:srgbClr val="099AAD"/>
                </a:solidFill>
                <a:latin typeface="Arial" panose="020B0604020202020204" pitchFamily="34" charset="0"/>
                <a:cs typeface="Arial" panose="020B0604020202020204" pitchFamily="34" charset="0"/>
              </a:rPr>
              <a:t>Contributions to Funds to Date</a:t>
            </a:r>
            <a:endParaRPr lang="en-US" sz="3600" b="1" kern="1200" dirty="0">
              <a:solidFill>
                <a:srgbClr val="099AAD"/>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71B8471E-09C8-1E89-AC28-2B1CA227FF51}"/>
              </a:ext>
            </a:extLst>
          </p:cNvPr>
          <p:cNvSpPr txBox="1">
            <a:spLocks/>
          </p:cNvSpPr>
          <p:nvPr/>
        </p:nvSpPr>
        <p:spPr>
          <a:xfrm>
            <a:off x="1141789" y="2188722"/>
            <a:ext cx="9860039" cy="39873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panose="020B0604020202020204" pitchFamily="34" charset="0"/>
                <a:cs typeface="Arial" panose="020B0604020202020204" pitchFamily="34" charset="0"/>
              </a:rPr>
              <a:t>AE Fellowship						$4,459.00</a:t>
            </a:r>
          </a:p>
          <a:p>
            <a:r>
              <a:rPr lang="en-US" sz="3200" dirty="0">
                <a:latin typeface="Arial" panose="020B0604020202020204" pitchFamily="34" charset="0"/>
                <a:cs typeface="Arial" panose="020B0604020202020204" pitchFamily="34" charset="0"/>
              </a:rPr>
              <a:t>JMK Fund						$265.00</a:t>
            </a:r>
          </a:p>
          <a:p>
            <a:r>
              <a:rPr lang="en-US" sz="3200" dirty="0">
                <a:latin typeface="Arial" panose="020B0604020202020204" pitchFamily="34" charset="0"/>
                <a:cs typeface="Arial" panose="020B0604020202020204" pitchFamily="34" charset="0"/>
              </a:rPr>
              <a:t>YWPA Fund						$175</a:t>
            </a:r>
          </a:p>
          <a:p>
            <a:r>
              <a:rPr lang="en-US" sz="3200" dirty="0">
                <a:latin typeface="Arial" panose="020B0604020202020204" pitchFamily="34" charset="0"/>
                <a:cs typeface="Arial" panose="020B0604020202020204" pitchFamily="34" charset="0"/>
              </a:rPr>
              <a:t>International Service Projects			$12,014.66</a:t>
            </a:r>
          </a:p>
          <a:p>
            <a:r>
              <a:rPr lang="en-US" sz="3200" dirty="0">
                <a:latin typeface="Arial" panose="020B0604020202020204" pitchFamily="34" charset="0"/>
                <a:cs typeface="Arial" panose="020B0604020202020204" pitchFamily="34" charset="0"/>
              </a:rPr>
              <a:t>Rose Fund 						$18,516.88</a:t>
            </a:r>
          </a:p>
          <a:p>
            <a:r>
              <a:rPr lang="en-US" sz="3200" dirty="0">
                <a:latin typeface="Arial" panose="020B0604020202020204" pitchFamily="34" charset="0"/>
                <a:cs typeface="Arial" panose="020B0604020202020204" pitchFamily="34" charset="0"/>
              </a:rPr>
              <a:t>Endowment Fund	 				$5,478.00</a:t>
            </a:r>
          </a:p>
          <a:p>
            <a:endParaRPr lang="en-US" sz="3200" dirty="0">
              <a:solidFill>
                <a:srgbClr val="099AAD"/>
              </a:solidFill>
              <a:latin typeface="Poppins" panose="00000500000000000000" pitchFamily="2" charset="0"/>
              <a:cs typeface="Poppins" panose="00000500000000000000" pitchFamily="2" charset="0"/>
            </a:endParaRPr>
          </a:p>
          <a:p>
            <a:pPr algn="ctr"/>
            <a:r>
              <a:rPr lang="en-US" sz="4000" b="1" u="sng" dirty="0">
                <a:solidFill>
                  <a:srgbClr val="099AAD"/>
                </a:solidFill>
                <a:latin typeface="Arial" panose="020B0604020202020204" pitchFamily="34" charset="0"/>
                <a:cs typeface="Arial" panose="020B0604020202020204" pitchFamily="34" charset="0"/>
              </a:rPr>
              <a:t>Total Giving= $40,909.04</a:t>
            </a:r>
          </a:p>
          <a:p>
            <a:endParaRPr lang="en-US" sz="3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44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A64704-0CB9-BA5F-953F-3F2CBA013340}"/>
              </a:ext>
            </a:extLst>
          </p:cNvPr>
          <p:cNvSpPr>
            <a:spLocks noGrp="1"/>
          </p:cNvSpPr>
          <p:nvPr>
            <p:ph type="title"/>
          </p:nvPr>
        </p:nvSpPr>
        <p:spPr>
          <a:xfrm>
            <a:off x="446846" y="2636629"/>
            <a:ext cx="4636446" cy="3736540"/>
          </a:xfrm>
        </p:spPr>
        <p:txBody>
          <a:bodyPr vert="horz" lIns="91440" tIns="45720" rIns="91440" bIns="45720" rtlCol="0" anchor="b">
            <a:normAutofit fontScale="90000"/>
          </a:bodyPr>
          <a:lstStyle/>
          <a:p>
            <a:r>
              <a:rPr lang="en-US" sz="3200" b="1" i="0" kern="1200" dirty="0">
                <a:solidFill>
                  <a:schemeClr val="tx1"/>
                </a:solidFill>
                <a:effectLst/>
                <a:latin typeface="Arial" panose="020B0604020202020204" pitchFamily="34" charset="0"/>
                <a:cs typeface="Arial" panose="020B0604020202020204" pitchFamily="34" charset="0"/>
              </a:rPr>
              <a:t>Rebranding of the Mary E. Jenkin 1919 Society</a:t>
            </a:r>
            <a:br>
              <a:rPr lang="en-US" sz="3200" b="1" kern="1200" dirty="0">
                <a:solidFill>
                  <a:schemeClr val="tx1"/>
                </a:solidFill>
                <a:latin typeface="Arial" panose="020B0604020202020204" pitchFamily="34" charset="0"/>
                <a:cs typeface="Arial" panose="020B0604020202020204" pitchFamily="34" charset="0"/>
              </a:rPr>
            </a:br>
            <a:br>
              <a:rPr lang="en-US" sz="3200" b="1" kern="1200" dirty="0">
                <a:solidFill>
                  <a:schemeClr val="tx1"/>
                </a:solidFill>
                <a:latin typeface="Arial" panose="020B0604020202020204" pitchFamily="34" charset="0"/>
                <a:cs typeface="Arial" panose="020B0604020202020204" pitchFamily="34" charset="0"/>
              </a:rPr>
            </a:br>
            <a:r>
              <a:rPr lang="en-US" sz="3200" b="1" i="0" kern="1200" dirty="0">
                <a:solidFill>
                  <a:schemeClr val="tx1"/>
                </a:solidFill>
                <a:effectLst/>
                <a:latin typeface="Arial" panose="020B0604020202020204" pitchFamily="34" charset="0"/>
                <a:cs typeface="Arial" panose="020B0604020202020204" pitchFamily="34" charset="0"/>
              </a:rPr>
              <a:t>Disbanded Club Contributions</a:t>
            </a:r>
            <a:br>
              <a:rPr lang="en-US" sz="3200" b="1" i="0" kern="1200" dirty="0">
                <a:solidFill>
                  <a:schemeClr val="tx1"/>
                </a:solidFill>
                <a:effectLst/>
                <a:latin typeface="Arial" panose="020B0604020202020204" pitchFamily="34" charset="0"/>
                <a:cs typeface="Arial" panose="020B0604020202020204" pitchFamily="34" charset="0"/>
              </a:rPr>
            </a:br>
            <a:br>
              <a:rPr lang="en-US" sz="3200" b="1" i="0" kern="1200" dirty="0">
                <a:solidFill>
                  <a:schemeClr val="tx1"/>
                </a:solidFill>
                <a:effectLst/>
                <a:latin typeface="Arial" panose="020B0604020202020204" pitchFamily="34" charset="0"/>
                <a:cs typeface="Arial" panose="020B0604020202020204" pitchFamily="34" charset="0"/>
              </a:rPr>
            </a:br>
            <a:r>
              <a:rPr lang="en-US" sz="3200" b="1" i="0" kern="1200" dirty="0">
                <a:solidFill>
                  <a:schemeClr val="tx1"/>
                </a:solidFill>
                <a:effectLst/>
                <a:latin typeface="Arial" panose="020B0604020202020204" pitchFamily="34" charset="0"/>
                <a:cs typeface="Arial" panose="020B0604020202020204" pitchFamily="34" charset="0"/>
              </a:rPr>
              <a:t>Corporate Donations</a:t>
            </a:r>
            <a:br>
              <a:rPr lang="en-US" sz="3200" b="1" i="0" kern="1200" dirty="0">
                <a:solidFill>
                  <a:schemeClr val="tx1"/>
                </a:solidFill>
                <a:effectLst/>
                <a:latin typeface="Arial" panose="020B0604020202020204" pitchFamily="34" charset="0"/>
                <a:cs typeface="Arial" panose="020B0604020202020204" pitchFamily="34" charset="0"/>
              </a:rPr>
            </a:br>
            <a:br>
              <a:rPr lang="en-US" sz="3200" b="1" i="0" kern="1200" dirty="0">
                <a:solidFill>
                  <a:schemeClr val="tx1"/>
                </a:solidFill>
                <a:effectLst/>
                <a:latin typeface="Arial" panose="020B0604020202020204" pitchFamily="34" charset="0"/>
                <a:cs typeface="Arial" panose="020B0604020202020204" pitchFamily="34" charset="0"/>
              </a:rPr>
            </a:br>
            <a:r>
              <a:rPr lang="en-US" sz="3200" b="1" i="0" kern="1200" dirty="0">
                <a:solidFill>
                  <a:schemeClr val="tx1"/>
                </a:solidFill>
                <a:effectLst/>
                <a:latin typeface="Arial" panose="020B0604020202020204" pitchFamily="34" charset="0"/>
                <a:cs typeface="Arial" panose="020B0604020202020204" pitchFamily="34" charset="0"/>
              </a:rPr>
              <a:t>Monthly Detailed Donor Report Changes</a:t>
            </a:r>
            <a:br>
              <a:rPr lang="en-US" sz="3200" b="1" i="0" kern="1200" dirty="0">
                <a:solidFill>
                  <a:schemeClr val="tx1"/>
                </a:solidFill>
                <a:effectLst/>
                <a:latin typeface="Arial" panose="020B0604020202020204" pitchFamily="34" charset="0"/>
                <a:cs typeface="Arial" panose="020B0604020202020204" pitchFamily="34" charset="0"/>
              </a:rPr>
            </a:br>
            <a:br>
              <a:rPr lang="en-US" sz="2400" b="1" i="0" kern="1200" dirty="0">
                <a:solidFill>
                  <a:schemeClr val="tx1"/>
                </a:solidFill>
                <a:effectLst/>
                <a:latin typeface="+mj-lt"/>
                <a:ea typeface="+mj-ea"/>
                <a:cs typeface="+mj-cs"/>
              </a:rPr>
            </a:br>
            <a:endParaRPr lang="en-US" sz="2400" kern="1200" dirty="0">
              <a:solidFill>
                <a:schemeClr val="tx1"/>
              </a:solidFill>
              <a:latin typeface="+mj-lt"/>
              <a:ea typeface="+mj-ea"/>
              <a:cs typeface="+mj-cs"/>
            </a:endParaRPr>
          </a:p>
        </p:txBody>
      </p:sp>
      <p:sp>
        <p:nvSpPr>
          <p:cNvPr id="8" name="TextBox 7">
            <a:extLst>
              <a:ext uri="{FF2B5EF4-FFF2-40B4-BE49-F238E27FC236}">
                <a16:creationId xmlns:a16="http://schemas.microsoft.com/office/drawing/2014/main" id="{A16B408D-B585-C52B-93AB-6518F800582B}"/>
              </a:ext>
            </a:extLst>
          </p:cNvPr>
          <p:cNvSpPr txBox="1"/>
          <p:nvPr/>
        </p:nvSpPr>
        <p:spPr>
          <a:xfrm>
            <a:off x="329184" y="591255"/>
            <a:ext cx="6766802" cy="1035781"/>
          </a:xfrm>
          <a:prstGeom prst="rect">
            <a:avLst/>
          </a:prstGeom>
        </p:spPr>
        <p:txBody>
          <a:bodyPr vert="horz" lIns="91440" tIns="45720" rIns="91440" bIns="45720" rtlCol="0">
            <a:noAutofit/>
          </a:bodyPr>
          <a:lstStyle/>
          <a:p>
            <a:pPr>
              <a:lnSpc>
                <a:spcPct val="90000"/>
              </a:lnSpc>
              <a:spcBef>
                <a:spcPts val="1000"/>
              </a:spcBef>
            </a:pPr>
            <a:r>
              <a:rPr lang="en-US" sz="4000" b="1" kern="1200" dirty="0">
                <a:solidFill>
                  <a:srgbClr val="099AAD"/>
                </a:solidFill>
                <a:latin typeface="Arial" panose="020B0604020202020204" pitchFamily="34" charset="0"/>
                <a:cs typeface="Arial" panose="020B0604020202020204" pitchFamily="34" charset="0"/>
              </a:rPr>
              <a:t>ZFW Board Updates</a:t>
            </a:r>
            <a:endParaRPr lang="en-US" sz="4000" kern="1200" dirty="0">
              <a:solidFill>
                <a:srgbClr val="099AAD"/>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4" name="Straight Connector 2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397BA05-7A6B-5D21-B497-902823CA746F}"/>
              </a:ext>
            </a:extLst>
          </p:cNvPr>
          <p:cNvPicPr>
            <a:picLocks noChangeAspect="1"/>
          </p:cNvPicPr>
          <p:nvPr/>
        </p:nvPicPr>
        <p:blipFill>
          <a:blip r:embed="rId3"/>
          <a:stretch>
            <a:fillRect/>
          </a:stretch>
        </p:blipFill>
        <p:spPr>
          <a:xfrm>
            <a:off x="5640572" y="1109147"/>
            <a:ext cx="5608830" cy="4529130"/>
          </a:xfrm>
          <a:prstGeom prst="rect">
            <a:avLst/>
          </a:prstGeom>
        </p:spPr>
      </p:pic>
    </p:spTree>
    <p:extLst>
      <p:ext uri="{BB962C8B-B14F-4D97-AF65-F5344CB8AC3E}">
        <p14:creationId xmlns:p14="http://schemas.microsoft.com/office/powerpoint/2010/main" val="15737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A2CACD6-A68A-76E0-DEE9-D8394DF0ABA3}"/>
              </a:ext>
            </a:extLst>
          </p:cNvPr>
          <p:cNvPicPr>
            <a:picLocks noChangeAspect="1"/>
          </p:cNvPicPr>
          <p:nvPr/>
        </p:nvPicPr>
        <p:blipFill>
          <a:blip r:embed="rId3"/>
          <a:stretch>
            <a:fillRect/>
          </a:stretch>
        </p:blipFill>
        <p:spPr>
          <a:xfrm>
            <a:off x="1456920" y="939333"/>
            <a:ext cx="6595144" cy="4979334"/>
          </a:xfrm>
          <a:prstGeom prst="rect">
            <a:avLst/>
          </a:prstGeom>
        </p:spPr>
      </p:pic>
      <p:sp>
        <p:nvSpPr>
          <p:cNvPr id="9" name="TextBox 8">
            <a:extLst>
              <a:ext uri="{FF2B5EF4-FFF2-40B4-BE49-F238E27FC236}">
                <a16:creationId xmlns:a16="http://schemas.microsoft.com/office/drawing/2014/main" id="{A9EB4B28-05EA-29D5-6E2F-772058F0A68F}"/>
              </a:ext>
            </a:extLst>
          </p:cNvPr>
          <p:cNvSpPr txBox="1"/>
          <p:nvPr/>
        </p:nvSpPr>
        <p:spPr>
          <a:xfrm>
            <a:off x="8507265" y="1277306"/>
            <a:ext cx="2227815" cy="2436564"/>
          </a:xfrm>
          <a:prstGeom prst="rect">
            <a:avLst/>
          </a:prstGeom>
          <a:noFill/>
        </p:spPr>
        <p:txBody>
          <a:bodyPr wrap="square">
            <a:spAutoFit/>
          </a:bodyPr>
          <a:lstStyle/>
          <a:p>
            <a:pPr>
              <a:lnSpc>
                <a:spcPct val="90000"/>
              </a:lnSpc>
              <a:spcBef>
                <a:spcPts val="1000"/>
              </a:spcBef>
            </a:pPr>
            <a:r>
              <a:rPr lang="en-US" sz="3200" b="1" kern="1200" dirty="0">
                <a:solidFill>
                  <a:srgbClr val="099AAD"/>
                </a:solidFill>
                <a:latin typeface="Arial" panose="020B0604020202020204" pitchFamily="34" charset="0"/>
                <a:cs typeface="Arial" panose="020B0604020202020204" pitchFamily="34" charset="0"/>
              </a:rPr>
              <a:t>Donate Now – </a:t>
            </a:r>
          </a:p>
          <a:p>
            <a:pPr>
              <a:lnSpc>
                <a:spcPct val="90000"/>
              </a:lnSpc>
              <a:spcBef>
                <a:spcPts val="1000"/>
              </a:spcBef>
            </a:pPr>
            <a:r>
              <a:rPr lang="en-US" sz="3200" b="1" kern="1200" dirty="0">
                <a:solidFill>
                  <a:srgbClr val="099AAD"/>
                </a:solidFill>
                <a:latin typeface="Arial" panose="020B0604020202020204" pitchFamily="34" charset="0"/>
                <a:cs typeface="Arial" panose="020B0604020202020204" pitchFamily="34" charset="0"/>
              </a:rPr>
              <a:t>fast, easy, and secure!</a:t>
            </a:r>
            <a:endParaRPr lang="en-US" sz="3200" kern="1200" dirty="0">
              <a:solidFill>
                <a:srgbClr val="099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996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535</Words>
  <Application>Microsoft Office PowerPoint</Application>
  <PresentationFormat>Widescreen</PresentationFormat>
  <Paragraphs>48</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Helvetica Neue</vt:lpstr>
      <vt:lpstr>Poppins</vt:lpstr>
      <vt:lpstr>Poppins ExtraBold</vt:lpstr>
      <vt:lpstr>Office Theme</vt:lpstr>
      <vt:lpstr>Zonta Foundation for Women Report</vt:lpstr>
      <vt:lpstr>Club Giving </vt:lpstr>
      <vt:lpstr>Individual Giving </vt:lpstr>
      <vt:lpstr> Endowment Giving </vt:lpstr>
      <vt:lpstr>Contributions to Funds to Date</vt:lpstr>
      <vt:lpstr>Rebranding of the Mary E. Jenkin 1919 Society  Disbanded Club Contributions  Corporate Donations  Monthly Detailed Donor Report Changes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Rachel Thompson</dc:creator>
  <cp:lastModifiedBy>Tania Hughes-Kremers</cp:lastModifiedBy>
  <cp:revision>2</cp:revision>
  <dcterms:created xsi:type="dcterms:W3CDTF">2023-07-11T16:54:17Z</dcterms:created>
  <dcterms:modified xsi:type="dcterms:W3CDTF">2023-09-07T04:30:37Z</dcterms:modified>
</cp:coreProperties>
</file>