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96" r:id="rId2"/>
    <p:sldMasterId id="2147483724" r:id="rId3"/>
  </p:sldMasterIdLst>
  <p:notesMasterIdLst>
    <p:notesMasterId r:id="rId22"/>
  </p:notesMasterIdLst>
  <p:sldIdLst>
    <p:sldId id="292" r:id="rId4"/>
    <p:sldId id="257" r:id="rId5"/>
    <p:sldId id="291" r:id="rId6"/>
    <p:sldId id="303" r:id="rId7"/>
    <p:sldId id="297" r:id="rId8"/>
    <p:sldId id="304" r:id="rId9"/>
    <p:sldId id="302" r:id="rId10"/>
    <p:sldId id="301" r:id="rId11"/>
    <p:sldId id="295" r:id="rId12"/>
    <p:sldId id="594" r:id="rId13"/>
    <p:sldId id="593" r:id="rId14"/>
    <p:sldId id="595" r:id="rId15"/>
    <p:sldId id="596" r:id="rId16"/>
    <p:sldId id="298" r:id="rId17"/>
    <p:sldId id="300" r:id="rId18"/>
    <p:sldId id="296" r:id="rId19"/>
    <p:sldId id="278" r:id="rId20"/>
    <p:sldId id="265"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D3"/>
    <a:srgbClr val="005F71"/>
    <a:srgbClr val="A23444"/>
    <a:srgbClr val="099AAD"/>
    <a:srgbClr val="CD3463"/>
    <a:srgbClr val="8EBDC3"/>
    <a:srgbClr val="E18431"/>
    <a:srgbClr val="EC9C5B"/>
    <a:srgbClr val="D77CA0"/>
    <a:srgbClr val="5EC8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8D14D9-6E09-4C63-8257-7FC96A48ED24}" v="6" dt="2025-04-14T14:49:04.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77138" autoAdjust="0"/>
  </p:normalViewPr>
  <p:slideViewPr>
    <p:cSldViewPr snapToGrid="0" snapToObjects="1">
      <p:cViewPr varScale="1">
        <p:scale>
          <a:sx n="52" d="100"/>
          <a:sy n="52" d="100"/>
        </p:scale>
        <p:origin x="1766" y="26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46"/>
    </p:cViewPr>
  </p:sorterViewPr>
  <p:notesViewPr>
    <p:cSldViewPr snapToGrid="0" snapToObjects="1">
      <p:cViewPr varScale="1">
        <p:scale>
          <a:sx n="44" d="100"/>
          <a:sy n="44" d="100"/>
        </p:scale>
        <p:origin x="2309"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9A6F2CB-C00C-884A-8AB4-61050F49405F}" type="datetimeFigureOut">
              <a:rPr lang="en-US" smtClean="0"/>
              <a:t>4/14/2025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F6BF3C8-BD08-A048-866E-0CBBC64180BD}" type="slidenum">
              <a:rPr lang="en-US" smtClean="0"/>
              <a:t>‹#›</a:t>
            </a:fld>
            <a:endParaRPr lang="en-US"/>
          </a:p>
        </p:txBody>
      </p:sp>
    </p:spTree>
    <p:extLst>
      <p:ext uri="{BB962C8B-B14F-4D97-AF65-F5344CB8AC3E}">
        <p14:creationId xmlns:p14="http://schemas.microsoft.com/office/powerpoint/2010/main" val="56820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a:t>
            </a:fld>
            <a:endParaRPr lang="en-US"/>
          </a:p>
        </p:txBody>
      </p:sp>
    </p:spTree>
    <p:extLst>
      <p:ext uri="{BB962C8B-B14F-4D97-AF65-F5344CB8AC3E}">
        <p14:creationId xmlns:p14="http://schemas.microsoft.com/office/powerpoint/2010/main" val="30176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Today we will:</a:t>
            </a:r>
          </a:p>
          <a:p>
            <a:pPr lvl="1"/>
            <a:r>
              <a:rPr lang="en-US" dirty="0"/>
              <a:t>Give some district highlights – our board, educational awards…..</a:t>
            </a:r>
          </a:p>
          <a:p>
            <a:pPr lvl="1"/>
            <a:r>
              <a:rPr lang="en-US" dirty="0"/>
              <a:t>Advocacy refresher, in these tumultuous times</a:t>
            </a:r>
          </a:p>
          <a:p>
            <a:pPr lvl="1"/>
            <a:r>
              <a:rPr lang="en-US" dirty="0"/>
              <a:t>Explore women’s mental health and well being</a:t>
            </a:r>
          </a:p>
          <a:p>
            <a:pPr lvl="1"/>
            <a:r>
              <a:rPr lang="en-US" dirty="0"/>
              <a:t>Empower us with knowledge for financial resilience</a:t>
            </a:r>
          </a:p>
          <a:p>
            <a:pPr lvl="1"/>
            <a:r>
              <a:rPr lang="en-US" dirty="0"/>
              <a:t>Hear from women leaders in Zonta and our communities</a:t>
            </a:r>
          </a:p>
          <a:p>
            <a:pPr lvl="1"/>
            <a:r>
              <a:rPr lang="en-US" dirty="0"/>
              <a:t>Explore our Core Values – what unites us in Zonta</a:t>
            </a:r>
          </a:p>
          <a:p>
            <a:pPr lvl="1"/>
            <a:r>
              <a:rPr lang="en-US" dirty="0"/>
              <a:t>Share our Zonta stories</a:t>
            </a:r>
          </a:p>
          <a:p>
            <a:pPr lvl="1"/>
            <a:r>
              <a:rPr lang="en-US" dirty="0"/>
              <a:t>Have Fun with a Purpose</a:t>
            </a:r>
          </a:p>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2</a:t>
            </a:fld>
            <a:endParaRPr lang="en-US"/>
          </a:p>
        </p:txBody>
      </p:sp>
    </p:spTree>
    <p:extLst>
      <p:ext uri="{BB962C8B-B14F-4D97-AF65-F5344CB8AC3E}">
        <p14:creationId xmlns:p14="http://schemas.microsoft.com/office/powerpoint/2010/main" val="130799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7</a:t>
            </a:fld>
            <a:endParaRPr lang="en-US"/>
          </a:p>
        </p:txBody>
      </p:sp>
    </p:spTree>
    <p:extLst>
      <p:ext uri="{BB962C8B-B14F-4D97-AF65-F5344CB8AC3E}">
        <p14:creationId xmlns:p14="http://schemas.microsoft.com/office/powerpoint/2010/main" val="238027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8</a:t>
            </a:fld>
            <a:endParaRPr lang="en-US"/>
          </a:p>
        </p:txBody>
      </p:sp>
    </p:spTree>
    <p:extLst>
      <p:ext uri="{BB962C8B-B14F-4D97-AF65-F5344CB8AC3E}">
        <p14:creationId xmlns:p14="http://schemas.microsoft.com/office/powerpoint/2010/main" val="156403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11</a:t>
            </a:fld>
            <a:endParaRPr lang="en-US"/>
          </a:p>
        </p:txBody>
      </p:sp>
    </p:spTree>
    <p:extLst>
      <p:ext uri="{BB962C8B-B14F-4D97-AF65-F5344CB8AC3E}">
        <p14:creationId xmlns:p14="http://schemas.microsoft.com/office/powerpoint/2010/main" val="1937287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4EE32-85B6-9DBA-69A7-34ABCA70F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B81D4-1B16-F9FB-87E6-8D8AC2F99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594A9-A045-EBAF-7EF6-A86E4968CF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B7ADE0-E534-AF4B-2C32-202159E7C92E}"/>
              </a:ext>
            </a:extLst>
          </p:cNvPr>
          <p:cNvSpPr>
            <a:spLocks noGrp="1"/>
          </p:cNvSpPr>
          <p:nvPr>
            <p:ph type="sldNum" sz="quarter" idx="5"/>
          </p:nvPr>
        </p:nvSpPr>
        <p:spPr/>
        <p:txBody>
          <a:bodyPr/>
          <a:lstStyle/>
          <a:p>
            <a:fld id="{DF6BF3C8-BD08-A048-866E-0CBBC64180BD}" type="slidenum">
              <a:rPr lang="en-US" smtClean="0"/>
              <a:t>13</a:t>
            </a:fld>
            <a:endParaRPr lang="en-US"/>
          </a:p>
        </p:txBody>
      </p:sp>
    </p:spTree>
    <p:extLst>
      <p:ext uri="{BB962C8B-B14F-4D97-AF65-F5344CB8AC3E}">
        <p14:creationId xmlns:p14="http://schemas.microsoft.com/office/powerpoint/2010/main" val="297672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prstClr val="black"/>
                </a:solidFill>
                <a:latin typeface="Calibri" panose="020F0502020204030204"/>
              </a:rPr>
              <a:t>The Zonta Club of Cape Girardeau is excited to host the District 7 Conference in September! Mark your calendars now for an exciting and fun time in Cape Girardeau. More details to follow.</a:t>
            </a:r>
          </a:p>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15</a:t>
            </a:fld>
            <a:endParaRPr lang="en-US"/>
          </a:p>
        </p:txBody>
      </p:sp>
    </p:spTree>
    <p:extLst>
      <p:ext uri="{BB962C8B-B14F-4D97-AF65-F5344CB8AC3E}">
        <p14:creationId xmlns:p14="http://schemas.microsoft.com/office/powerpoint/2010/main" val="286514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16</a:t>
            </a:fld>
            <a:endParaRPr lang="en-US"/>
          </a:p>
        </p:txBody>
      </p:sp>
    </p:spTree>
    <p:extLst>
      <p:ext uri="{BB962C8B-B14F-4D97-AF65-F5344CB8AC3E}">
        <p14:creationId xmlns:p14="http://schemas.microsoft.com/office/powerpoint/2010/main" val="74287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244A8082-1F85-41D3-B16B-BE330ABB24AE}" type="slidenum">
              <a:rPr lang="en-US">
                <a:solidFill>
                  <a:prstClr val="black"/>
                </a:solidFill>
                <a:latin typeface="Calibri" panose="020F0502020204030204"/>
              </a:rPr>
              <a:pPr defTabSz="942289">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275472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a:extLst>
              <a:ext uri="{FF2B5EF4-FFF2-40B4-BE49-F238E27FC236}">
                <a16:creationId xmlns:a16="http://schemas.microsoft.com/office/drawing/2014/main" id="{34456F23-BC94-7F47-9FD2-651A1B426E27}"/>
              </a:ext>
            </a:extLst>
          </p:cNvPr>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pic>
        <p:nvPicPr>
          <p:cNvPr id="14" name="Picture 2">
            <a:extLst>
              <a:ext uri="{FF2B5EF4-FFF2-40B4-BE49-F238E27FC236}">
                <a16:creationId xmlns:a16="http://schemas.microsoft.com/office/drawing/2014/main" id="{498CC97D-C1E9-FE4C-9C31-F052B683F7CE}"/>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729969" y="1721302"/>
            <a:ext cx="3680950" cy="9288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spTree>
    <p:extLst>
      <p:ext uri="{BB962C8B-B14F-4D97-AF65-F5344CB8AC3E}">
        <p14:creationId xmlns:p14="http://schemas.microsoft.com/office/powerpoint/2010/main" val="69046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763A9A8E-DF1F-6EFE-B529-1D90484B4940}"/>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7">
            <a:extLst>
              <a:ext uri="{FF2B5EF4-FFF2-40B4-BE49-F238E27FC236}">
                <a16:creationId xmlns:a16="http://schemas.microsoft.com/office/drawing/2014/main" id="{45066EEE-E040-FD6D-5542-3B68BD259E07}"/>
              </a:ext>
            </a:extLst>
          </p:cNvPr>
          <p:cNvSpPr>
            <a:spLocks noGrp="1"/>
          </p:cNvSpPr>
          <p:nvPr>
            <p:ph type="pic" sz="quarter" idx="14"/>
          </p:nvPr>
        </p:nvSpPr>
        <p:spPr>
          <a:xfrm>
            <a:off x="304800" y="1313250"/>
            <a:ext cx="3200400" cy="2286000"/>
          </a:xfrm>
        </p:spPr>
        <p:txBody>
          <a:bodyPr/>
          <a:lstStyle/>
          <a:p>
            <a:endParaRPr lang="en-US"/>
          </a:p>
        </p:txBody>
      </p:sp>
      <p:sp>
        <p:nvSpPr>
          <p:cNvPr id="9" name="Picture Placeholder 7">
            <a:extLst>
              <a:ext uri="{FF2B5EF4-FFF2-40B4-BE49-F238E27FC236}">
                <a16:creationId xmlns:a16="http://schemas.microsoft.com/office/drawing/2014/main" id="{1641A02D-4B7A-9F09-C396-117F7FA61B11}"/>
              </a:ext>
            </a:extLst>
          </p:cNvPr>
          <p:cNvSpPr>
            <a:spLocks noGrp="1"/>
          </p:cNvSpPr>
          <p:nvPr>
            <p:ph type="pic" sz="quarter" idx="15"/>
          </p:nvPr>
        </p:nvSpPr>
        <p:spPr>
          <a:xfrm>
            <a:off x="309880" y="3825846"/>
            <a:ext cx="3200400" cy="2419765"/>
          </a:xfrm>
        </p:spPr>
        <p:txBody>
          <a:bodyPr/>
          <a:lstStyle/>
          <a:p>
            <a:endParaRPr lang="en-US"/>
          </a:p>
        </p:txBody>
      </p:sp>
    </p:spTree>
    <p:extLst>
      <p:ext uri="{BB962C8B-B14F-4D97-AF65-F5344CB8AC3E}">
        <p14:creationId xmlns:p14="http://schemas.microsoft.com/office/powerpoint/2010/main" val="95159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old Bullets">
    <p:bg>
      <p:bgPr>
        <a:gradFill>
          <a:gsLst>
            <a:gs pos="100000">
              <a:schemeClr val="accent1"/>
            </a:gs>
            <a:gs pos="6000">
              <a:schemeClr val="accent1">
                <a:alpha val="54000"/>
              </a:scheme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14753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old Bullets">
    <p:bg>
      <p:bgPr>
        <a:gradFill>
          <a:gsLst>
            <a:gs pos="100000">
              <a:srgbClr val="5EC8D9"/>
            </a:gs>
            <a:gs pos="6000">
              <a:srgbClr val="00BCD3">
                <a:alpha val="53725"/>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4094201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old Bullets">
    <p:bg>
      <p:bgPr>
        <a:gradFill>
          <a:gsLst>
            <a:gs pos="100000">
              <a:srgbClr val="CD3463">
                <a:alpha val="71000"/>
              </a:srgbClr>
            </a:gs>
            <a:gs pos="6000">
              <a:srgbClr val="D77CA0">
                <a:alpha val="53333"/>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3880913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Gold Bullets">
    <p:bg>
      <p:bgPr>
        <a:gradFill>
          <a:gsLst>
            <a:gs pos="100000">
              <a:srgbClr val="8EBDC3">
                <a:alpha val="97647"/>
              </a:srgbClr>
            </a:gs>
            <a:gs pos="6000">
              <a:srgbClr val="005F71">
                <a:alpha val="43922"/>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560262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1068631" y="2430219"/>
            <a:ext cx="4587451"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3" name="Content Placeholder 2">
            <a:extLst>
              <a:ext uri="{FF2B5EF4-FFF2-40B4-BE49-F238E27FC236}">
                <a16:creationId xmlns:a16="http://schemas.microsoft.com/office/drawing/2014/main" id="{AD84F6DB-7610-F7C5-13D6-EF5A4A0AE217}"/>
              </a:ext>
            </a:extLst>
          </p:cNvPr>
          <p:cNvSpPr>
            <a:spLocks noGrp="1"/>
          </p:cNvSpPr>
          <p:nvPr>
            <p:ph idx="15"/>
          </p:nvPr>
        </p:nvSpPr>
        <p:spPr>
          <a:xfrm>
            <a:off x="6630315" y="2430219"/>
            <a:ext cx="4587451"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63409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106863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477642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848421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30257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65042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242586"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5022352"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7412235"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802118"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4" name="Content Placeholder 2">
            <a:extLst>
              <a:ext uri="{FF2B5EF4-FFF2-40B4-BE49-F238E27FC236}">
                <a16:creationId xmlns:a16="http://schemas.microsoft.com/office/drawing/2014/main" id="{E81D4F3C-1384-9708-197B-F116166F0DC9}"/>
              </a:ext>
            </a:extLst>
          </p:cNvPr>
          <p:cNvSpPr>
            <a:spLocks noGrp="1"/>
          </p:cNvSpPr>
          <p:nvPr>
            <p:ph idx="17"/>
          </p:nvPr>
        </p:nvSpPr>
        <p:spPr>
          <a:xfrm>
            <a:off x="2632469"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100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s w/Pul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B3BABE1-DB2D-8544-9C3C-01AB3A8BB64B}"/>
              </a:ext>
            </a:extLst>
          </p:cNvPr>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panose="020F0502020204030203" pitchFamily="34" charset="77"/>
            </a:endParaRPr>
          </a:p>
        </p:txBody>
      </p:sp>
      <p:pic>
        <p:nvPicPr>
          <p:cNvPr id="16" name="Graphic 15">
            <a:extLst>
              <a:ext uri="{FF2B5EF4-FFF2-40B4-BE49-F238E27FC236}">
                <a16:creationId xmlns:a16="http://schemas.microsoft.com/office/drawing/2014/main" id="{F20122FF-99CF-7042-9878-EDCF3A754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4" name="Slide Number Placeholder 3">
            <a:extLst>
              <a:ext uri="{FF2B5EF4-FFF2-40B4-BE49-F238E27FC236}">
                <a16:creationId xmlns:a16="http://schemas.microsoft.com/office/drawing/2014/main" id="{7DD4ED8C-32B1-4142-8D4A-35F9E1E71AD2}"/>
              </a:ext>
            </a:extLst>
          </p:cNvPr>
          <p:cNvSpPr>
            <a:spLocks noGrp="1"/>
          </p:cNvSpPr>
          <p:nvPr>
            <p:ph type="sldNum" sz="quarter" idx="29"/>
          </p:nvPr>
        </p:nvSpPr>
        <p:spPr/>
        <p:txBody>
          <a:bodyPr/>
          <a:lstStyle/>
          <a:p>
            <a:fld id="{71D00C28-2252-7A46-BDE1-23546EACCE2C}" type="slidenum">
              <a:rPr lang="en-US" smtClean="0"/>
              <a:pPr/>
              <a:t>‹#›</a:t>
            </a:fld>
            <a:endParaRPr lang="en-US" dirty="0"/>
          </a:p>
        </p:txBody>
      </p:sp>
      <p:sp>
        <p:nvSpPr>
          <p:cNvPr id="3" name="Title 2">
            <a:extLst>
              <a:ext uri="{FF2B5EF4-FFF2-40B4-BE49-F238E27FC236}">
                <a16:creationId xmlns:a16="http://schemas.microsoft.com/office/drawing/2014/main" id="{467D8C8F-0040-E047-A0D6-69A494EA62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5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pic>
        <p:nvPicPr>
          <p:cNvPr id="12" name="Picture 11" descr="Logo, company name&#10;&#10;Description automatically generated">
            <a:extLst>
              <a:ext uri="{FF2B5EF4-FFF2-40B4-BE49-F238E27FC236}">
                <a16:creationId xmlns:a16="http://schemas.microsoft.com/office/drawing/2014/main" id="{BE3E01C6-2857-516B-F44A-F8322C6BA5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2523" y="846711"/>
            <a:ext cx="3494217" cy="2500337"/>
          </a:xfrm>
          <a:prstGeom prst="rect">
            <a:avLst/>
          </a:prstGeom>
        </p:spPr>
      </p:pic>
    </p:spTree>
    <p:extLst>
      <p:ext uri="{BB962C8B-B14F-4D97-AF65-F5344CB8AC3E}">
        <p14:creationId xmlns:p14="http://schemas.microsoft.com/office/powerpoint/2010/main" val="399592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s w/ Image">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C1E8E34F-18B7-A24B-A25A-062C102C0404}"/>
              </a:ext>
            </a:extLst>
          </p:cNvPr>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3" name="Slide Number Placeholder 2">
            <a:extLst>
              <a:ext uri="{FF2B5EF4-FFF2-40B4-BE49-F238E27FC236}">
                <a16:creationId xmlns:a16="http://schemas.microsoft.com/office/drawing/2014/main" id="{3C947DD5-8FB1-8D40-A2EB-14C898AC4DB4}"/>
              </a:ext>
            </a:extLst>
          </p:cNvPr>
          <p:cNvSpPr>
            <a:spLocks noGrp="1"/>
          </p:cNvSpPr>
          <p:nvPr>
            <p:ph type="sldNum" sz="quarter" idx="29"/>
          </p:nvPr>
        </p:nvSpPr>
        <p:spPr/>
        <p:txBody>
          <a:body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710678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Dow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26D8C5-9712-E84A-BB2C-3BBE0DFE046C}"/>
              </a:ext>
            </a:extLst>
          </p:cNvPr>
          <p:cNvSpPr>
            <a:spLocks noGrp="1"/>
          </p:cNvSpPr>
          <p:nvPr>
            <p:ph type="pic" sz="quarter" idx="13"/>
          </p:nvPr>
        </p:nvSpPr>
        <p:spPr>
          <a:xfrm>
            <a:off x="-11555144" y="2546492"/>
            <a:ext cx="23110288" cy="8590503"/>
          </a:xfrm>
          <a:prstGeom prst="pie">
            <a:avLst>
              <a:gd name="adj1" fmla="val 16201733"/>
              <a:gd name="adj2" fmla="val 4193"/>
            </a:avLst>
          </a:prstGeom>
          <a:solidFill>
            <a:schemeClr val="bg1">
              <a:lumMod val="95000"/>
            </a:schemeClr>
          </a:solidFill>
        </p:spPr>
        <p:txBody>
          <a:bodyPr/>
          <a:lstStyle>
            <a:lvl1pPr>
              <a:defRPr b="1" i="0">
                <a:latin typeface="Lato" panose="020F0502020204030203" pitchFamily="34" charset="77"/>
              </a:defRPr>
            </a:lvl1pPr>
          </a:lstStyle>
          <a:p>
            <a:endParaRPr lang="en-US" dirty="0"/>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1086883" y="1600200"/>
            <a:ext cx="1828800" cy="1828800"/>
          </a:xfrm>
          <a:prstGeom prst="ellipse">
            <a:avLst/>
          </a:prstGeom>
          <a:gradFill>
            <a:gsLst>
              <a:gs pos="0">
                <a:schemeClr val="accent3">
                  <a:lumMod val="75000"/>
                </a:schemeClr>
              </a:gs>
              <a:gs pos="95000">
                <a:schemeClr val="accent3"/>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4091876" y="1939714"/>
            <a:ext cx="1828800" cy="1828800"/>
          </a:xfrm>
          <a:prstGeom prst="ellipse">
            <a:avLst/>
          </a:prstGeom>
          <a:gradFill>
            <a:gsLst>
              <a:gs pos="0">
                <a:schemeClr val="accent2">
                  <a:lumMod val="75000"/>
                </a:schemeClr>
              </a:gs>
              <a:gs pos="96000">
                <a:schemeClr val="accent2"/>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7192073" y="2774147"/>
            <a:ext cx="1828800" cy="1828800"/>
          </a:xfrm>
          <a:prstGeom prst="ellipse">
            <a:avLst/>
          </a:prstGeom>
          <a:gradFill>
            <a:gsLst>
              <a:gs pos="0">
                <a:schemeClr val="accent1">
                  <a:lumMod val="75000"/>
                </a:schemeClr>
              </a:gs>
              <a:gs pos="96000">
                <a:schemeClr val="accent1"/>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608969" y="4294284"/>
            <a:ext cx="1828800" cy="1828800"/>
          </a:xfrm>
          <a:prstGeom prst="ellipse">
            <a:avLst/>
          </a:prstGeom>
          <a:gradFill>
            <a:gsLst>
              <a:gs pos="0">
                <a:schemeClr val="accent4">
                  <a:lumMod val="75000"/>
                </a:schemeClr>
              </a:gs>
              <a:gs pos="96000">
                <a:schemeClr val="accent4"/>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16" name="Text Placeholder 6">
            <a:extLst>
              <a:ext uri="{FF2B5EF4-FFF2-40B4-BE49-F238E27FC236}">
                <a16:creationId xmlns:a16="http://schemas.microsoft.com/office/drawing/2014/main" id="{0F50B8A9-0EE6-0042-8DA8-E273F62B02C5}"/>
              </a:ext>
            </a:extLst>
          </p:cNvPr>
          <p:cNvSpPr>
            <a:spLocks noGrp="1"/>
          </p:cNvSpPr>
          <p:nvPr>
            <p:ph type="body" sz="quarter" idx="21" hasCustomPrompt="1"/>
          </p:nvPr>
        </p:nvSpPr>
        <p:spPr>
          <a:xfrm>
            <a:off x="2263710" y="1287334"/>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7" name="Text Placeholder 6">
            <a:extLst>
              <a:ext uri="{FF2B5EF4-FFF2-40B4-BE49-F238E27FC236}">
                <a16:creationId xmlns:a16="http://schemas.microsoft.com/office/drawing/2014/main" id="{D85061B4-C500-E940-ACC5-F636E1C232D8}"/>
              </a:ext>
            </a:extLst>
          </p:cNvPr>
          <p:cNvSpPr>
            <a:spLocks noGrp="1"/>
          </p:cNvSpPr>
          <p:nvPr>
            <p:ph type="body" sz="quarter" idx="22" hasCustomPrompt="1"/>
          </p:nvPr>
        </p:nvSpPr>
        <p:spPr>
          <a:xfrm>
            <a:off x="5268386" y="162684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8" name="Text Placeholder 6">
            <a:extLst>
              <a:ext uri="{FF2B5EF4-FFF2-40B4-BE49-F238E27FC236}">
                <a16:creationId xmlns:a16="http://schemas.microsoft.com/office/drawing/2014/main" id="{AB3E5BF8-D5AB-9B42-B5A2-95FC52066E24}"/>
              </a:ext>
            </a:extLst>
          </p:cNvPr>
          <p:cNvSpPr>
            <a:spLocks noGrp="1"/>
          </p:cNvSpPr>
          <p:nvPr>
            <p:ph type="body" sz="quarter" idx="23" hasCustomPrompt="1"/>
          </p:nvPr>
        </p:nvSpPr>
        <p:spPr>
          <a:xfrm>
            <a:off x="8368266" y="2461281"/>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9" name="Text Placeholder 6">
            <a:extLst>
              <a:ext uri="{FF2B5EF4-FFF2-40B4-BE49-F238E27FC236}">
                <a16:creationId xmlns:a16="http://schemas.microsoft.com/office/drawing/2014/main" id="{44795E37-2C72-0B47-88E8-19F66566B04D}"/>
              </a:ext>
            </a:extLst>
          </p:cNvPr>
          <p:cNvSpPr>
            <a:spLocks noGrp="1"/>
          </p:cNvSpPr>
          <p:nvPr>
            <p:ph type="body" sz="quarter" idx="24" hasCustomPrompt="1"/>
          </p:nvPr>
        </p:nvSpPr>
        <p:spPr>
          <a:xfrm>
            <a:off x="10784845" y="398141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723786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2586584"/>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43141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0" name="Text Placeholder 4">
            <a:extLst>
              <a:ext uri="{FF2B5EF4-FFF2-40B4-BE49-F238E27FC236}">
                <a16:creationId xmlns:a16="http://schemas.microsoft.com/office/drawing/2014/main" id="{B38D2FAE-CB02-8741-BFB7-E3583A56456D}"/>
              </a:ext>
            </a:extLst>
          </p:cNvPr>
          <p:cNvSpPr>
            <a:spLocks noGrp="1"/>
          </p:cNvSpPr>
          <p:nvPr>
            <p:ph type="body" sz="quarter" idx="22"/>
          </p:nvPr>
        </p:nvSpPr>
        <p:spPr>
          <a:xfrm>
            <a:off x="6381750" y="3503216"/>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1" name="Text Placeholder 4">
            <a:extLst>
              <a:ext uri="{FF2B5EF4-FFF2-40B4-BE49-F238E27FC236}">
                <a16:creationId xmlns:a16="http://schemas.microsoft.com/office/drawing/2014/main" id="{1B5E82AC-B3B9-6B43-83FD-40A9EE686E74}"/>
              </a:ext>
            </a:extLst>
          </p:cNvPr>
          <p:cNvSpPr>
            <a:spLocks noGrp="1"/>
          </p:cNvSpPr>
          <p:nvPr>
            <p:ph type="body" sz="quarter" idx="23"/>
          </p:nvPr>
        </p:nvSpPr>
        <p:spPr>
          <a:xfrm>
            <a:off x="6381750" y="4446859"/>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05225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 Cycle/Parts">
    <p:bg>
      <p:bgPr>
        <a:solidFill>
          <a:schemeClr val="accent4"/>
        </a:solidFill>
        <a:effectLst/>
      </p:bgPr>
    </p:bg>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D9561505-5F6A-D244-8387-4862D8ACD6A9}"/>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solidFill>
                  <a:schemeClr val="bg1"/>
                </a:solidFill>
                <a:latin typeface="Lato" panose="020F0502020204030203" pitchFamily="34" charset="77"/>
              </a:defRPr>
            </a:lvl1pPr>
          </a:lstStyle>
          <a:p>
            <a:endParaRPr lang="en-US" dirty="0"/>
          </a:p>
        </p:txBody>
      </p:sp>
      <p:sp>
        <p:nvSpPr>
          <p:cNvPr id="7" name="Arc 6">
            <a:extLst>
              <a:ext uri="{FF2B5EF4-FFF2-40B4-BE49-F238E27FC236}">
                <a16:creationId xmlns:a16="http://schemas.microsoft.com/office/drawing/2014/main" id="{30249577-8D0D-4546-806C-61BECC2E35D5}"/>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9" name="Arc 8">
            <a:extLst>
              <a:ext uri="{FF2B5EF4-FFF2-40B4-BE49-F238E27FC236}">
                <a16:creationId xmlns:a16="http://schemas.microsoft.com/office/drawing/2014/main" id="{583BB414-152A-AF45-A142-B68FFB1790D4}"/>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0" name="Arc 9">
            <a:extLst>
              <a:ext uri="{FF2B5EF4-FFF2-40B4-BE49-F238E27FC236}">
                <a16:creationId xmlns:a16="http://schemas.microsoft.com/office/drawing/2014/main" id="{BCE3A24B-CCEB-2F4E-9480-48BBE9B2E14D}"/>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a:extLst>
              <a:ext uri="{FF2B5EF4-FFF2-40B4-BE49-F238E27FC236}">
                <a16:creationId xmlns:a16="http://schemas.microsoft.com/office/drawing/2014/main" id="{11520568-38F2-0C4B-9ED7-C12B53C00378}"/>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1a">
            <a:extLst>
              <a:ext uri="{FF2B5EF4-FFF2-40B4-BE49-F238E27FC236}">
                <a16:creationId xmlns:a16="http://schemas.microsoft.com/office/drawing/2014/main" id="{19E6F05B-8FA1-D143-A989-09A83CC868E8}"/>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ED2BFAB3-482F-9F4E-9104-AF2EEF190DE0}"/>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9B82EF70-A5B6-4C4D-B8C6-804C71F91FE3}"/>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466FAD3A-8A89-154E-AFE8-8E01414C8071}"/>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C3B055E3-3C30-9F44-B714-27B4F161359B}"/>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D4B70921-2F62-064B-9FAF-3C494F967ED3}"/>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9E22F628-F6CF-7747-BC40-A70AD16089D6}"/>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A420BA04-1483-EE4D-942C-3CA1D2DAE45A}"/>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DD7A7972-B771-F041-96AD-75C791AD08B6}"/>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6D3C812E-816F-4A46-831D-BCFFF9CABCB9}"/>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BE8CD02A-3778-4B49-A460-13D35063B476}"/>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F0DE6985-5452-314D-B616-35E902A45066}"/>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471EB496-C590-904B-A46C-3C73099F8216}"/>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31A09A42-8B08-6D45-8DDF-7709E62BC791}"/>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E397AD2C-EF48-2844-AC41-BC52D2D64BFC}"/>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6F2D56D9-62F7-CB41-AF06-134C9B3DB7A9}"/>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B4545B59-620C-F94B-BFB0-C47D83D26012}"/>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2" name="Slide Number Placeholder 1">
            <a:extLst>
              <a:ext uri="{FF2B5EF4-FFF2-40B4-BE49-F238E27FC236}">
                <a16:creationId xmlns:a16="http://schemas.microsoft.com/office/drawing/2014/main" id="{3158321F-29A1-D349-9B34-1565A3E7BA43}"/>
              </a:ext>
            </a:extLst>
          </p:cNvPr>
          <p:cNvSpPr>
            <a:spLocks noGrp="1"/>
          </p:cNvSpPr>
          <p:nvPr>
            <p:ph type="sldNum" sz="quarter" idx="31"/>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193437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a:extLst>
              <a:ext uri="{FF2B5EF4-FFF2-40B4-BE49-F238E27FC236}">
                <a16:creationId xmlns:a16="http://schemas.microsoft.com/office/drawing/2014/main" id="{34456F23-BC94-7F47-9FD2-651A1B426E27}"/>
              </a:ext>
            </a:extLst>
          </p:cNvPr>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pic>
        <p:nvPicPr>
          <p:cNvPr id="14" name="Picture 2">
            <a:extLst>
              <a:ext uri="{FF2B5EF4-FFF2-40B4-BE49-F238E27FC236}">
                <a16:creationId xmlns:a16="http://schemas.microsoft.com/office/drawing/2014/main" id="{498CC97D-C1E9-FE4C-9C31-F052B683F7CE}"/>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729969" y="1721302"/>
            <a:ext cx="3680950" cy="9288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spTree>
    <p:extLst>
      <p:ext uri="{BB962C8B-B14F-4D97-AF65-F5344CB8AC3E}">
        <p14:creationId xmlns:p14="http://schemas.microsoft.com/office/powerpoint/2010/main" val="1490094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pic>
        <p:nvPicPr>
          <p:cNvPr id="12" name="Picture 11" descr="Logo, company name&#10;&#10;Description automatically generated">
            <a:extLst>
              <a:ext uri="{FF2B5EF4-FFF2-40B4-BE49-F238E27FC236}">
                <a16:creationId xmlns:a16="http://schemas.microsoft.com/office/drawing/2014/main" id="{BE3E01C6-2857-516B-F44A-F8322C6BA5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2523" y="846711"/>
            <a:ext cx="3494217" cy="2500337"/>
          </a:xfrm>
          <a:prstGeom prst="rect">
            <a:avLst/>
          </a:prstGeom>
        </p:spPr>
      </p:pic>
    </p:spTree>
    <p:extLst>
      <p:ext uri="{BB962C8B-B14F-4D97-AF65-F5344CB8AC3E}">
        <p14:creationId xmlns:p14="http://schemas.microsoft.com/office/powerpoint/2010/main" val="386177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498235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extLst>
      <p:ext uri="{BB962C8B-B14F-4D97-AF65-F5344CB8AC3E}">
        <p14:creationId xmlns:p14="http://schemas.microsoft.com/office/powerpoint/2010/main" val="2988025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D3CB6C67-3259-4C46-DACA-0BF72421F0B1}"/>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661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615863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D0E6E37D-E923-4EF5-8C41-3A398ED4F54B}"/>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018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6559550" y="1313249"/>
            <a:ext cx="5327650" cy="4932362"/>
          </a:xfrm>
        </p:spPr>
        <p:txBody>
          <a:bodyPr/>
          <a:lstStyle/>
          <a:p>
            <a:endParaRPr lang="en-US"/>
          </a:p>
        </p:txBody>
      </p:sp>
    </p:spTree>
    <p:extLst>
      <p:ext uri="{BB962C8B-B14F-4D97-AF65-F5344CB8AC3E}">
        <p14:creationId xmlns:p14="http://schemas.microsoft.com/office/powerpoint/2010/main" val="2386855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8" name="Picture Placeholder 7">
            <a:extLst>
              <a:ext uri="{FF2B5EF4-FFF2-40B4-BE49-F238E27FC236}">
                <a16:creationId xmlns:a16="http://schemas.microsoft.com/office/drawing/2014/main" id="{4FA4DD3F-46C4-2013-236C-5742DA872CE8}"/>
              </a:ext>
            </a:extLst>
          </p:cNvPr>
          <p:cNvSpPr>
            <a:spLocks noGrp="1"/>
          </p:cNvSpPr>
          <p:nvPr>
            <p:ph type="pic" sz="quarter" idx="14"/>
          </p:nvPr>
        </p:nvSpPr>
        <p:spPr>
          <a:xfrm>
            <a:off x="6559550" y="1313249"/>
            <a:ext cx="5327650" cy="4932362"/>
          </a:xfrm>
        </p:spPr>
        <p:txBody>
          <a:bodyPr/>
          <a:lstStyle/>
          <a:p>
            <a:endParaRPr lang="en-US"/>
          </a:p>
        </p:txBody>
      </p:sp>
    </p:spTree>
    <p:extLst>
      <p:ext uri="{BB962C8B-B14F-4D97-AF65-F5344CB8AC3E}">
        <p14:creationId xmlns:p14="http://schemas.microsoft.com/office/powerpoint/2010/main" val="3816035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304800" y="1313250"/>
            <a:ext cx="3200400" cy="2286000"/>
          </a:xfrm>
        </p:spPr>
        <p:txBody>
          <a:bodyPr/>
          <a:lstStyle/>
          <a:p>
            <a:endParaRPr lang="en-US"/>
          </a:p>
        </p:txBody>
      </p:sp>
      <p:sp>
        <p:nvSpPr>
          <p:cNvPr id="4" name="Picture Placeholder 7">
            <a:extLst>
              <a:ext uri="{FF2B5EF4-FFF2-40B4-BE49-F238E27FC236}">
                <a16:creationId xmlns:a16="http://schemas.microsoft.com/office/drawing/2014/main" id="{1EA8D984-AAA4-2E12-77E6-9D0A9B5BAA0F}"/>
              </a:ext>
            </a:extLst>
          </p:cNvPr>
          <p:cNvSpPr>
            <a:spLocks noGrp="1"/>
          </p:cNvSpPr>
          <p:nvPr>
            <p:ph type="pic" sz="quarter" idx="15"/>
          </p:nvPr>
        </p:nvSpPr>
        <p:spPr>
          <a:xfrm>
            <a:off x="309880" y="3825846"/>
            <a:ext cx="3200400" cy="2419765"/>
          </a:xfrm>
        </p:spPr>
        <p:txBody>
          <a:bodyPr/>
          <a:lstStyle/>
          <a:p>
            <a:endParaRPr lang="en-US"/>
          </a:p>
        </p:txBody>
      </p:sp>
    </p:spTree>
    <p:extLst>
      <p:ext uri="{BB962C8B-B14F-4D97-AF65-F5344CB8AC3E}">
        <p14:creationId xmlns:p14="http://schemas.microsoft.com/office/powerpoint/2010/main" val="2296010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763A9A8E-DF1F-6EFE-B529-1D90484B4940}"/>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7">
            <a:extLst>
              <a:ext uri="{FF2B5EF4-FFF2-40B4-BE49-F238E27FC236}">
                <a16:creationId xmlns:a16="http://schemas.microsoft.com/office/drawing/2014/main" id="{45066EEE-E040-FD6D-5542-3B68BD259E07}"/>
              </a:ext>
            </a:extLst>
          </p:cNvPr>
          <p:cNvSpPr>
            <a:spLocks noGrp="1"/>
          </p:cNvSpPr>
          <p:nvPr>
            <p:ph type="pic" sz="quarter" idx="14"/>
          </p:nvPr>
        </p:nvSpPr>
        <p:spPr>
          <a:xfrm>
            <a:off x="304800" y="1313250"/>
            <a:ext cx="3200400" cy="2286000"/>
          </a:xfrm>
        </p:spPr>
        <p:txBody>
          <a:bodyPr/>
          <a:lstStyle/>
          <a:p>
            <a:endParaRPr lang="en-US"/>
          </a:p>
        </p:txBody>
      </p:sp>
      <p:sp>
        <p:nvSpPr>
          <p:cNvPr id="9" name="Picture Placeholder 7">
            <a:extLst>
              <a:ext uri="{FF2B5EF4-FFF2-40B4-BE49-F238E27FC236}">
                <a16:creationId xmlns:a16="http://schemas.microsoft.com/office/drawing/2014/main" id="{1641A02D-4B7A-9F09-C396-117F7FA61B11}"/>
              </a:ext>
            </a:extLst>
          </p:cNvPr>
          <p:cNvSpPr>
            <a:spLocks noGrp="1"/>
          </p:cNvSpPr>
          <p:nvPr>
            <p:ph type="pic" sz="quarter" idx="15"/>
          </p:nvPr>
        </p:nvSpPr>
        <p:spPr>
          <a:xfrm>
            <a:off x="309880" y="3825846"/>
            <a:ext cx="3200400" cy="2419765"/>
          </a:xfrm>
        </p:spPr>
        <p:txBody>
          <a:bodyPr/>
          <a:lstStyle/>
          <a:p>
            <a:endParaRPr lang="en-US"/>
          </a:p>
        </p:txBody>
      </p:sp>
    </p:spTree>
    <p:extLst>
      <p:ext uri="{BB962C8B-B14F-4D97-AF65-F5344CB8AC3E}">
        <p14:creationId xmlns:p14="http://schemas.microsoft.com/office/powerpoint/2010/main" val="2064190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old Bullets">
    <p:bg>
      <p:bgPr>
        <a:gradFill>
          <a:gsLst>
            <a:gs pos="100000">
              <a:schemeClr val="accent1"/>
            </a:gs>
            <a:gs pos="6000">
              <a:schemeClr val="accent1">
                <a:alpha val="54000"/>
              </a:scheme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694398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Gold Bullets">
    <p:bg>
      <p:bgPr>
        <a:gradFill>
          <a:gsLst>
            <a:gs pos="100000">
              <a:srgbClr val="5EC8D9"/>
            </a:gs>
            <a:gs pos="6000">
              <a:srgbClr val="00BCD3">
                <a:alpha val="53725"/>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13536744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Gold Bullets">
    <p:bg>
      <p:bgPr>
        <a:gradFill>
          <a:gsLst>
            <a:gs pos="100000">
              <a:srgbClr val="CD3463">
                <a:alpha val="71000"/>
              </a:srgbClr>
            </a:gs>
            <a:gs pos="6000">
              <a:srgbClr val="D77CA0">
                <a:alpha val="53333"/>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1802170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Gold Bullets">
    <p:bg>
      <p:bgPr>
        <a:gradFill>
          <a:gsLst>
            <a:gs pos="100000">
              <a:srgbClr val="8EBDC3">
                <a:alpha val="97647"/>
              </a:srgbClr>
            </a:gs>
            <a:gs pos="6000">
              <a:srgbClr val="005F71">
                <a:alpha val="43922"/>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42298839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1068631" y="2430219"/>
            <a:ext cx="4587451"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3" name="Content Placeholder 2">
            <a:extLst>
              <a:ext uri="{FF2B5EF4-FFF2-40B4-BE49-F238E27FC236}">
                <a16:creationId xmlns:a16="http://schemas.microsoft.com/office/drawing/2014/main" id="{AD84F6DB-7610-F7C5-13D6-EF5A4A0AE217}"/>
              </a:ext>
            </a:extLst>
          </p:cNvPr>
          <p:cNvSpPr>
            <a:spLocks noGrp="1"/>
          </p:cNvSpPr>
          <p:nvPr>
            <p:ph idx="15"/>
          </p:nvPr>
        </p:nvSpPr>
        <p:spPr>
          <a:xfrm>
            <a:off x="6630315" y="2430219"/>
            <a:ext cx="4587451"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1116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extLst>
      <p:ext uri="{BB962C8B-B14F-4D97-AF65-F5344CB8AC3E}">
        <p14:creationId xmlns:p14="http://schemas.microsoft.com/office/powerpoint/2010/main" val="39416807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106863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477642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848421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68133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47935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242586"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5022352"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7412235"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802118"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4" name="Content Placeholder 2">
            <a:extLst>
              <a:ext uri="{FF2B5EF4-FFF2-40B4-BE49-F238E27FC236}">
                <a16:creationId xmlns:a16="http://schemas.microsoft.com/office/drawing/2014/main" id="{E81D4F3C-1384-9708-197B-F116166F0DC9}"/>
              </a:ext>
            </a:extLst>
          </p:cNvPr>
          <p:cNvSpPr>
            <a:spLocks noGrp="1"/>
          </p:cNvSpPr>
          <p:nvPr>
            <p:ph idx="17"/>
          </p:nvPr>
        </p:nvSpPr>
        <p:spPr>
          <a:xfrm>
            <a:off x="2632469"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56411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olumns w/Pul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B3BABE1-DB2D-8544-9C3C-01AB3A8BB64B}"/>
              </a:ext>
            </a:extLst>
          </p:cNvPr>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panose="020F0502020204030203" pitchFamily="34" charset="77"/>
            </a:endParaRPr>
          </a:p>
        </p:txBody>
      </p:sp>
      <p:pic>
        <p:nvPicPr>
          <p:cNvPr id="16" name="Graphic 15">
            <a:extLst>
              <a:ext uri="{FF2B5EF4-FFF2-40B4-BE49-F238E27FC236}">
                <a16:creationId xmlns:a16="http://schemas.microsoft.com/office/drawing/2014/main" id="{F20122FF-99CF-7042-9878-EDCF3A754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4" name="Slide Number Placeholder 3">
            <a:extLst>
              <a:ext uri="{FF2B5EF4-FFF2-40B4-BE49-F238E27FC236}">
                <a16:creationId xmlns:a16="http://schemas.microsoft.com/office/drawing/2014/main" id="{7DD4ED8C-32B1-4142-8D4A-35F9E1E71AD2}"/>
              </a:ext>
            </a:extLst>
          </p:cNvPr>
          <p:cNvSpPr>
            <a:spLocks noGrp="1"/>
          </p:cNvSpPr>
          <p:nvPr>
            <p:ph type="sldNum" sz="quarter" idx="29"/>
          </p:nvPr>
        </p:nvSpPr>
        <p:spPr/>
        <p:txBody>
          <a:bodyPr/>
          <a:lstStyle/>
          <a:p>
            <a:fld id="{71D00C28-2252-7A46-BDE1-23546EACCE2C}" type="slidenum">
              <a:rPr lang="en-US" smtClean="0"/>
              <a:pPr/>
              <a:t>‹#›</a:t>
            </a:fld>
            <a:endParaRPr lang="en-US" dirty="0"/>
          </a:p>
        </p:txBody>
      </p:sp>
      <p:sp>
        <p:nvSpPr>
          <p:cNvPr id="3" name="Title 2">
            <a:extLst>
              <a:ext uri="{FF2B5EF4-FFF2-40B4-BE49-F238E27FC236}">
                <a16:creationId xmlns:a16="http://schemas.microsoft.com/office/drawing/2014/main" id="{467D8C8F-0040-E047-A0D6-69A494EA62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9659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olumns w/ Image">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C1E8E34F-18B7-A24B-A25A-062C102C0404}"/>
              </a:ext>
            </a:extLst>
          </p:cNvPr>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3" name="Slide Number Placeholder 2">
            <a:extLst>
              <a:ext uri="{FF2B5EF4-FFF2-40B4-BE49-F238E27FC236}">
                <a16:creationId xmlns:a16="http://schemas.microsoft.com/office/drawing/2014/main" id="{3C947DD5-8FB1-8D40-A2EB-14C898AC4DB4}"/>
              </a:ext>
            </a:extLst>
          </p:cNvPr>
          <p:cNvSpPr>
            <a:spLocks noGrp="1"/>
          </p:cNvSpPr>
          <p:nvPr>
            <p:ph type="sldNum" sz="quarter" idx="29"/>
          </p:nvPr>
        </p:nvSpPr>
        <p:spPr/>
        <p:txBody>
          <a:body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965317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Dow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26D8C5-9712-E84A-BB2C-3BBE0DFE046C}"/>
              </a:ext>
            </a:extLst>
          </p:cNvPr>
          <p:cNvSpPr>
            <a:spLocks noGrp="1"/>
          </p:cNvSpPr>
          <p:nvPr>
            <p:ph type="pic" sz="quarter" idx="13"/>
          </p:nvPr>
        </p:nvSpPr>
        <p:spPr>
          <a:xfrm>
            <a:off x="-11555144" y="2546492"/>
            <a:ext cx="23110288" cy="8590503"/>
          </a:xfrm>
          <a:prstGeom prst="pie">
            <a:avLst>
              <a:gd name="adj1" fmla="val 16201733"/>
              <a:gd name="adj2" fmla="val 4193"/>
            </a:avLst>
          </a:prstGeom>
          <a:solidFill>
            <a:schemeClr val="bg1">
              <a:lumMod val="95000"/>
            </a:schemeClr>
          </a:solidFill>
        </p:spPr>
        <p:txBody>
          <a:bodyPr/>
          <a:lstStyle>
            <a:lvl1pPr>
              <a:defRPr b="1" i="0">
                <a:latin typeface="Lato" panose="020F0502020204030203" pitchFamily="34" charset="77"/>
              </a:defRPr>
            </a:lvl1pPr>
          </a:lstStyle>
          <a:p>
            <a:endParaRPr lang="en-US" dirty="0"/>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1086883" y="1600200"/>
            <a:ext cx="1828800" cy="1828800"/>
          </a:xfrm>
          <a:prstGeom prst="ellipse">
            <a:avLst/>
          </a:prstGeom>
          <a:gradFill>
            <a:gsLst>
              <a:gs pos="0">
                <a:schemeClr val="accent3">
                  <a:lumMod val="75000"/>
                </a:schemeClr>
              </a:gs>
              <a:gs pos="95000">
                <a:schemeClr val="accent3"/>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4091876" y="1939714"/>
            <a:ext cx="1828800" cy="1828800"/>
          </a:xfrm>
          <a:prstGeom prst="ellipse">
            <a:avLst/>
          </a:prstGeom>
          <a:gradFill>
            <a:gsLst>
              <a:gs pos="0">
                <a:schemeClr val="accent2">
                  <a:lumMod val="75000"/>
                </a:schemeClr>
              </a:gs>
              <a:gs pos="96000">
                <a:schemeClr val="accent2"/>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7192073" y="2774147"/>
            <a:ext cx="1828800" cy="1828800"/>
          </a:xfrm>
          <a:prstGeom prst="ellipse">
            <a:avLst/>
          </a:prstGeom>
          <a:gradFill>
            <a:gsLst>
              <a:gs pos="0">
                <a:schemeClr val="accent1">
                  <a:lumMod val="75000"/>
                </a:schemeClr>
              </a:gs>
              <a:gs pos="96000">
                <a:schemeClr val="accent1"/>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608969" y="4294284"/>
            <a:ext cx="1828800" cy="1828800"/>
          </a:xfrm>
          <a:prstGeom prst="ellipse">
            <a:avLst/>
          </a:prstGeom>
          <a:gradFill>
            <a:gsLst>
              <a:gs pos="0">
                <a:schemeClr val="accent4">
                  <a:lumMod val="75000"/>
                </a:schemeClr>
              </a:gs>
              <a:gs pos="96000">
                <a:schemeClr val="accent4"/>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16" name="Text Placeholder 6">
            <a:extLst>
              <a:ext uri="{FF2B5EF4-FFF2-40B4-BE49-F238E27FC236}">
                <a16:creationId xmlns:a16="http://schemas.microsoft.com/office/drawing/2014/main" id="{0F50B8A9-0EE6-0042-8DA8-E273F62B02C5}"/>
              </a:ext>
            </a:extLst>
          </p:cNvPr>
          <p:cNvSpPr>
            <a:spLocks noGrp="1"/>
          </p:cNvSpPr>
          <p:nvPr>
            <p:ph type="body" sz="quarter" idx="21" hasCustomPrompt="1"/>
          </p:nvPr>
        </p:nvSpPr>
        <p:spPr>
          <a:xfrm>
            <a:off x="2263710" y="1287334"/>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7" name="Text Placeholder 6">
            <a:extLst>
              <a:ext uri="{FF2B5EF4-FFF2-40B4-BE49-F238E27FC236}">
                <a16:creationId xmlns:a16="http://schemas.microsoft.com/office/drawing/2014/main" id="{D85061B4-C500-E940-ACC5-F636E1C232D8}"/>
              </a:ext>
            </a:extLst>
          </p:cNvPr>
          <p:cNvSpPr>
            <a:spLocks noGrp="1"/>
          </p:cNvSpPr>
          <p:nvPr>
            <p:ph type="body" sz="quarter" idx="22" hasCustomPrompt="1"/>
          </p:nvPr>
        </p:nvSpPr>
        <p:spPr>
          <a:xfrm>
            <a:off x="5268386" y="162684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8" name="Text Placeholder 6">
            <a:extLst>
              <a:ext uri="{FF2B5EF4-FFF2-40B4-BE49-F238E27FC236}">
                <a16:creationId xmlns:a16="http://schemas.microsoft.com/office/drawing/2014/main" id="{AB3E5BF8-D5AB-9B42-B5A2-95FC52066E24}"/>
              </a:ext>
            </a:extLst>
          </p:cNvPr>
          <p:cNvSpPr>
            <a:spLocks noGrp="1"/>
          </p:cNvSpPr>
          <p:nvPr>
            <p:ph type="body" sz="quarter" idx="23" hasCustomPrompt="1"/>
          </p:nvPr>
        </p:nvSpPr>
        <p:spPr>
          <a:xfrm>
            <a:off x="8368266" y="2461281"/>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9" name="Text Placeholder 6">
            <a:extLst>
              <a:ext uri="{FF2B5EF4-FFF2-40B4-BE49-F238E27FC236}">
                <a16:creationId xmlns:a16="http://schemas.microsoft.com/office/drawing/2014/main" id="{44795E37-2C72-0B47-88E8-19F66566B04D}"/>
              </a:ext>
            </a:extLst>
          </p:cNvPr>
          <p:cNvSpPr>
            <a:spLocks noGrp="1"/>
          </p:cNvSpPr>
          <p:nvPr>
            <p:ph type="body" sz="quarter" idx="24" hasCustomPrompt="1"/>
          </p:nvPr>
        </p:nvSpPr>
        <p:spPr>
          <a:xfrm>
            <a:off x="10784845" y="398141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6457608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2586584"/>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13150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0" name="Text Placeholder 4">
            <a:extLst>
              <a:ext uri="{FF2B5EF4-FFF2-40B4-BE49-F238E27FC236}">
                <a16:creationId xmlns:a16="http://schemas.microsoft.com/office/drawing/2014/main" id="{B38D2FAE-CB02-8741-BFB7-E3583A56456D}"/>
              </a:ext>
            </a:extLst>
          </p:cNvPr>
          <p:cNvSpPr>
            <a:spLocks noGrp="1"/>
          </p:cNvSpPr>
          <p:nvPr>
            <p:ph type="body" sz="quarter" idx="22"/>
          </p:nvPr>
        </p:nvSpPr>
        <p:spPr>
          <a:xfrm>
            <a:off x="6381750" y="3503216"/>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1" name="Text Placeholder 4">
            <a:extLst>
              <a:ext uri="{FF2B5EF4-FFF2-40B4-BE49-F238E27FC236}">
                <a16:creationId xmlns:a16="http://schemas.microsoft.com/office/drawing/2014/main" id="{1B5E82AC-B3B9-6B43-83FD-40A9EE686E74}"/>
              </a:ext>
            </a:extLst>
          </p:cNvPr>
          <p:cNvSpPr>
            <a:spLocks noGrp="1"/>
          </p:cNvSpPr>
          <p:nvPr>
            <p:ph type="body" sz="quarter" idx="23"/>
          </p:nvPr>
        </p:nvSpPr>
        <p:spPr>
          <a:xfrm>
            <a:off x="6381750" y="4446859"/>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21012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 Cycle/Parts">
    <p:bg>
      <p:bgPr>
        <a:solidFill>
          <a:schemeClr val="accent4"/>
        </a:solidFill>
        <a:effectLst/>
      </p:bgPr>
    </p:bg>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D9561505-5F6A-D244-8387-4862D8ACD6A9}"/>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solidFill>
                  <a:schemeClr val="bg1"/>
                </a:solidFill>
                <a:latin typeface="Lato" panose="020F0502020204030203" pitchFamily="34" charset="77"/>
              </a:defRPr>
            </a:lvl1pPr>
          </a:lstStyle>
          <a:p>
            <a:endParaRPr lang="en-US" dirty="0"/>
          </a:p>
        </p:txBody>
      </p:sp>
      <p:sp>
        <p:nvSpPr>
          <p:cNvPr id="7" name="Arc 6">
            <a:extLst>
              <a:ext uri="{FF2B5EF4-FFF2-40B4-BE49-F238E27FC236}">
                <a16:creationId xmlns:a16="http://schemas.microsoft.com/office/drawing/2014/main" id="{30249577-8D0D-4546-806C-61BECC2E35D5}"/>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9" name="Arc 8">
            <a:extLst>
              <a:ext uri="{FF2B5EF4-FFF2-40B4-BE49-F238E27FC236}">
                <a16:creationId xmlns:a16="http://schemas.microsoft.com/office/drawing/2014/main" id="{583BB414-152A-AF45-A142-B68FFB1790D4}"/>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0" name="Arc 9">
            <a:extLst>
              <a:ext uri="{FF2B5EF4-FFF2-40B4-BE49-F238E27FC236}">
                <a16:creationId xmlns:a16="http://schemas.microsoft.com/office/drawing/2014/main" id="{BCE3A24B-CCEB-2F4E-9480-48BBE9B2E14D}"/>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a:extLst>
              <a:ext uri="{FF2B5EF4-FFF2-40B4-BE49-F238E27FC236}">
                <a16:creationId xmlns:a16="http://schemas.microsoft.com/office/drawing/2014/main" id="{11520568-38F2-0C4B-9ED7-C12B53C00378}"/>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1a">
            <a:extLst>
              <a:ext uri="{FF2B5EF4-FFF2-40B4-BE49-F238E27FC236}">
                <a16:creationId xmlns:a16="http://schemas.microsoft.com/office/drawing/2014/main" id="{19E6F05B-8FA1-D143-A989-09A83CC868E8}"/>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ED2BFAB3-482F-9F4E-9104-AF2EEF190DE0}"/>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9B82EF70-A5B6-4C4D-B8C6-804C71F91FE3}"/>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466FAD3A-8A89-154E-AFE8-8E01414C8071}"/>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C3B055E3-3C30-9F44-B714-27B4F161359B}"/>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D4B70921-2F62-064B-9FAF-3C494F967ED3}"/>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9E22F628-F6CF-7747-BC40-A70AD16089D6}"/>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A420BA04-1483-EE4D-942C-3CA1D2DAE45A}"/>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DD7A7972-B771-F041-96AD-75C791AD08B6}"/>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6D3C812E-816F-4A46-831D-BCFFF9CABCB9}"/>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BE8CD02A-3778-4B49-A460-13D35063B476}"/>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F0DE6985-5452-314D-B616-35E902A45066}"/>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471EB496-C590-904B-A46C-3C73099F8216}"/>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31A09A42-8B08-6D45-8DDF-7709E62BC791}"/>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E397AD2C-EF48-2844-AC41-BC52D2D64BFC}"/>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6F2D56D9-62F7-CB41-AF06-134C9B3DB7A9}"/>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B4545B59-620C-F94B-BFB0-C47D83D26012}"/>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2" name="Slide Number Placeholder 1">
            <a:extLst>
              <a:ext uri="{FF2B5EF4-FFF2-40B4-BE49-F238E27FC236}">
                <a16:creationId xmlns:a16="http://schemas.microsoft.com/office/drawing/2014/main" id="{3158321F-29A1-D349-9B34-1565A3E7BA43}"/>
              </a:ext>
            </a:extLst>
          </p:cNvPr>
          <p:cNvSpPr>
            <a:spLocks noGrp="1"/>
          </p:cNvSpPr>
          <p:nvPr>
            <p:ph type="sldNum" sz="quarter" idx="31"/>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762559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White Bullets">
  <p:cSld name="4_White Bullets">
    <p:bg>
      <p:bgPr>
        <a:solidFill>
          <a:schemeClr val="lt1"/>
        </a:solidFill>
        <a:effectLst/>
      </p:bgPr>
    </p:bg>
    <p:spTree>
      <p:nvGrpSpPr>
        <p:cNvPr id="1" name="Shape 25"/>
        <p:cNvGrpSpPr/>
        <p:nvPr/>
      </p:nvGrpSpPr>
      <p:grpSpPr>
        <a:xfrm>
          <a:off x="0" y="0"/>
          <a:ext cx="0" cy="0"/>
          <a:chOff x="0" y="0"/>
          <a:chExt cx="0" cy="0"/>
        </a:xfrm>
      </p:grpSpPr>
      <p:pic>
        <p:nvPicPr>
          <p:cNvPr id="26" name="Google Shape;26;p1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
            <a:ext cx="6096000" cy="5772963"/>
          </a:xfrm>
          <a:custGeom>
            <a:avLst/>
            <a:gdLst/>
            <a:ahLst/>
            <a:cxnLst/>
            <a:rect l="l" t="t" r="r" b="b"/>
            <a:pathLst>
              <a:path w="6096000" h="5772963" extrusionOk="0">
                <a:moveTo>
                  <a:pt x="0" y="0"/>
                </a:moveTo>
                <a:lnTo>
                  <a:pt x="6096000" y="0"/>
                </a:lnTo>
                <a:lnTo>
                  <a:pt x="6096000" y="5772963"/>
                </a:lnTo>
                <a:lnTo>
                  <a:pt x="0" y="5772963"/>
                </a:lnTo>
                <a:close/>
              </a:path>
            </a:pathLst>
          </a:custGeom>
          <a:noFill/>
          <a:ln>
            <a:noFill/>
          </a:ln>
        </p:spPr>
      </p:pic>
      <p:sp>
        <p:nvSpPr>
          <p:cNvPr id="27" name="Google Shape;27;p118"/>
          <p:cNvSpPr txBox="1">
            <a:spLocks noGrp="1"/>
          </p:cNvSpPr>
          <p:nvPr>
            <p:ph type="title"/>
          </p:nvPr>
        </p:nvSpPr>
        <p:spPr>
          <a:xfrm>
            <a:off x="309880" y="365125"/>
            <a:ext cx="11577320" cy="70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6"/>
              </a:buClr>
              <a:buSzPts val="4400"/>
              <a:buFont typeface="Lato"/>
              <a:buNone/>
              <a:defRPr b="1" i="0" cap="none">
                <a:solidFill>
                  <a:schemeClr val="accent6"/>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18"/>
          <p:cNvSpPr txBox="1">
            <a:spLocks noGrp="1"/>
          </p:cNvSpPr>
          <p:nvPr>
            <p:ph type="body" idx="1"/>
          </p:nvPr>
        </p:nvSpPr>
        <p:spPr>
          <a:xfrm>
            <a:off x="309563" y="1290742"/>
            <a:ext cx="11577637" cy="493307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406400" algn="l">
              <a:lnSpc>
                <a:spcPct val="90000"/>
              </a:lnSpc>
              <a:spcBef>
                <a:spcPts val="500"/>
              </a:spcBef>
              <a:spcAft>
                <a:spcPts val="0"/>
              </a:spcAft>
              <a:buClr>
                <a:schemeClr val="dk1"/>
              </a:buClr>
              <a:buSzPts val="2800"/>
              <a:buChar char="•"/>
              <a:defRPr sz="2800"/>
            </a:lvl2pPr>
            <a:lvl3pPr marL="1371600" lvl="2" indent="-406400" algn="l">
              <a:lnSpc>
                <a:spcPct val="90000"/>
              </a:lnSpc>
              <a:spcBef>
                <a:spcPts val="500"/>
              </a:spcBef>
              <a:spcAft>
                <a:spcPts val="0"/>
              </a:spcAft>
              <a:buClr>
                <a:schemeClr val="dk1"/>
              </a:buClr>
              <a:buSzPts val="2800"/>
              <a:buChar char="•"/>
              <a:defRPr sz="2800"/>
            </a:lvl3pPr>
            <a:lvl4pPr marL="1828800" lvl="3" indent="-406400" algn="l">
              <a:lnSpc>
                <a:spcPct val="90000"/>
              </a:lnSpc>
              <a:spcBef>
                <a:spcPts val="500"/>
              </a:spcBef>
              <a:spcAft>
                <a:spcPts val="0"/>
              </a:spcAft>
              <a:buClr>
                <a:schemeClr val="dk1"/>
              </a:buClr>
              <a:buSzPts val="2800"/>
              <a:buChar char="•"/>
              <a:defRPr sz="2800"/>
            </a:lvl4pPr>
            <a:lvl5pPr marL="2286000" lvl="4" indent="-406400" algn="l">
              <a:lnSpc>
                <a:spcPct val="90000"/>
              </a:lnSpc>
              <a:spcBef>
                <a:spcPts val="500"/>
              </a:spcBef>
              <a:spcAft>
                <a:spcPts val="0"/>
              </a:spcAft>
              <a:buClr>
                <a:schemeClr val="dk1"/>
              </a:buClr>
              <a:buSzPts val="2800"/>
              <a:buChar char="•"/>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18"/>
          <p:cNvSpPr txBox="1">
            <a:spLocks noGrp="1"/>
          </p:cNvSpPr>
          <p:nvPr>
            <p:ph type="ftr" idx="11"/>
          </p:nvPr>
        </p:nvSpPr>
        <p:spPr>
          <a:xfrm>
            <a:off x="4038600" y="6491344"/>
            <a:ext cx="4114800" cy="2170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18"/>
          <p:cNvSpPr txBox="1">
            <a:spLocks noGrp="1"/>
          </p:cNvSpPr>
          <p:nvPr>
            <p:ph type="sldNum" idx="12"/>
          </p:nvPr>
        </p:nvSpPr>
        <p:spPr>
          <a:xfrm>
            <a:off x="9414075" y="6561831"/>
            <a:ext cx="2743200" cy="217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1" i="0">
                <a:solidFill>
                  <a:schemeClr val="dk1"/>
                </a:solidFill>
                <a:latin typeface="Lato"/>
                <a:ea typeface="Lato"/>
                <a:cs typeface="Lato"/>
                <a:sym typeface="Lato"/>
              </a:defRPr>
            </a:lvl1pPr>
            <a:lvl2pPr marL="0" lvl="1" indent="0" algn="r">
              <a:spcBef>
                <a:spcPts val="0"/>
              </a:spcBef>
              <a:buNone/>
              <a:defRPr sz="1100" b="1" i="0">
                <a:solidFill>
                  <a:schemeClr val="dk1"/>
                </a:solidFill>
                <a:latin typeface="Lato"/>
                <a:ea typeface="Lato"/>
                <a:cs typeface="Lato"/>
                <a:sym typeface="Lato"/>
              </a:defRPr>
            </a:lvl2pPr>
            <a:lvl3pPr marL="0" lvl="2" indent="0" algn="r">
              <a:spcBef>
                <a:spcPts val="0"/>
              </a:spcBef>
              <a:buNone/>
              <a:defRPr sz="1100" b="1" i="0">
                <a:solidFill>
                  <a:schemeClr val="dk1"/>
                </a:solidFill>
                <a:latin typeface="Lato"/>
                <a:ea typeface="Lato"/>
                <a:cs typeface="Lato"/>
                <a:sym typeface="Lato"/>
              </a:defRPr>
            </a:lvl3pPr>
            <a:lvl4pPr marL="0" lvl="3" indent="0" algn="r">
              <a:spcBef>
                <a:spcPts val="0"/>
              </a:spcBef>
              <a:buNone/>
              <a:defRPr sz="1100" b="1" i="0">
                <a:solidFill>
                  <a:schemeClr val="dk1"/>
                </a:solidFill>
                <a:latin typeface="Lato"/>
                <a:ea typeface="Lato"/>
                <a:cs typeface="Lato"/>
                <a:sym typeface="Lato"/>
              </a:defRPr>
            </a:lvl4pPr>
            <a:lvl5pPr marL="0" lvl="4" indent="0" algn="r">
              <a:spcBef>
                <a:spcPts val="0"/>
              </a:spcBef>
              <a:buNone/>
              <a:defRPr sz="1100" b="1" i="0">
                <a:solidFill>
                  <a:schemeClr val="dk1"/>
                </a:solidFill>
                <a:latin typeface="Lato"/>
                <a:ea typeface="Lato"/>
                <a:cs typeface="Lato"/>
                <a:sym typeface="Lato"/>
              </a:defRPr>
            </a:lvl5pPr>
            <a:lvl6pPr marL="0" lvl="5" indent="0" algn="r">
              <a:spcBef>
                <a:spcPts val="0"/>
              </a:spcBef>
              <a:buNone/>
              <a:defRPr sz="1100" b="1" i="0">
                <a:solidFill>
                  <a:schemeClr val="dk1"/>
                </a:solidFill>
                <a:latin typeface="Lato"/>
                <a:ea typeface="Lato"/>
                <a:cs typeface="Lato"/>
                <a:sym typeface="Lato"/>
              </a:defRPr>
            </a:lvl6pPr>
            <a:lvl7pPr marL="0" lvl="6" indent="0" algn="r">
              <a:spcBef>
                <a:spcPts val="0"/>
              </a:spcBef>
              <a:buNone/>
              <a:defRPr sz="1100" b="1" i="0">
                <a:solidFill>
                  <a:schemeClr val="dk1"/>
                </a:solidFill>
                <a:latin typeface="Lato"/>
                <a:ea typeface="Lato"/>
                <a:cs typeface="Lato"/>
                <a:sym typeface="Lato"/>
              </a:defRPr>
            </a:lvl7pPr>
            <a:lvl8pPr marL="0" lvl="7" indent="0" algn="r">
              <a:spcBef>
                <a:spcPts val="0"/>
              </a:spcBef>
              <a:buNone/>
              <a:defRPr sz="1100" b="1" i="0">
                <a:solidFill>
                  <a:schemeClr val="dk1"/>
                </a:solidFill>
                <a:latin typeface="Lato"/>
                <a:ea typeface="Lato"/>
                <a:cs typeface="Lato"/>
                <a:sym typeface="Lato"/>
              </a:defRPr>
            </a:lvl8pPr>
            <a:lvl9pPr marL="0" lvl="8" indent="0" algn="r">
              <a:spcBef>
                <a:spcPts val="0"/>
              </a:spcBef>
              <a:buNone/>
              <a:defRPr sz="1100" b="1" i="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7937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D3CB6C67-3259-4C46-DACA-0BF72421F0B1}"/>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8003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93368" y="1600200"/>
            <a:ext cx="5389033" cy="4267200"/>
          </a:xfrm>
        </p:spPr>
        <p:txBody>
          <a:bodyPr>
            <a:normAutofit/>
          </a:bodyPr>
          <a:lstStyle>
            <a:lvl1pPr>
              <a:defRPr sz="3733"/>
            </a:lvl1pPr>
            <a:lvl2pPr>
              <a:defRPr sz="3200"/>
            </a:lvl2pPr>
            <a:lvl3pPr>
              <a:defRPr sz="2667"/>
            </a:lvl3pPr>
            <a:lvl4pPr>
              <a:defRPr sz="2400"/>
            </a:lvl4pPr>
            <a:lvl5pPr>
              <a:defRPr sz="24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p:cNvCxnSpPr/>
          <p:nvPr userDrawn="1"/>
        </p:nvCxnSpPr>
        <p:spPr>
          <a:xfrm flipH="1">
            <a:off x="609600" y="1498600"/>
            <a:ext cx="10972800" cy="0"/>
          </a:xfrm>
          <a:prstGeom prst="line">
            <a:avLst/>
          </a:prstGeom>
          <a:ln w="76200">
            <a:solidFill>
              <a:srgbClr val="F5BD47"/>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1"/>
          </p:nvPr>
        </p:nvSpPr>
        <p:spPr>
          <a:xfrm>
            <a:off x="609600" y="1605945"/>
            <a:ext cx="5181600" cy="4261456"/>
          </a:xfrm>
        </p:spPr>
        <p:txBody>
          <a:bodyPr>
            <a:normAutofit/>
          </a:bodyPr>
          <a:lstStyle>
            <a:lvl1pPr>
              <a:defRPr sz="3733"/>
            </a:lvl1pPr>
            <a:lvl2pPr>
              <a:defRPr sz="3200"/>
            </a:lvl2pPr>
            <a:lvl3pPr>
              <a:defRPr sz="2667"/>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0950" y="5943600"/>
            <a:ext cx="907367" cy="914400"/>
          </a:xfrm>
          <a:prstGeom prst="rect">
            <a:avLst/>
          </a:prstGeom>
        </p:spPr>
      </p:pic>
      <p:sp>
        <p:nvSpPr>
          <p:cNvPr id="9" name="Title 1"/>
          <p:cNvSpPr>
            <a:spLocks noGrp="1"/>
          </p:cNvSpPr>
          <p:nvPr>
            <p:ph type="title" hasCustomPrompt="1"/>
          </p:nvPr>
        </p:nvSpPr>
        <p:spPr>
          <a:xfrm>
            <a:off x="609600" y="152400"/>
            <a:ext cx="10972800" cy="1143000"/>
          </a:xfrm>
        </p:spPr>
        <p:txBody>
          <a:bodyPr anchor="b">
            <a:normAutofit/>
          </a:bodyPr>
          <a:lstStyle>
            <a:lvl1pPr algn="l">
              <a:defRPr sz="4800">
                <a:solidFill>
                  <a:srgbClr val="005F71"/>
                </a:solidFill>
              </a:defRPr>
            </a:lvl1pPr>
          </a:lstStyle>
          <a:p>
            <a:r>
              <a:rPr lang="en-US" dirty="0"/>
              <a:t>Click To Edit Master Title Style</a:t>
            </a:r>
          </a:p>
        </p:txBody>
      </p:sp>
    </p:spTree>
    <p:extLst>
      <p:ext uri="{BB962C8B-B14F-4D97-AF65-F5344CB8AC3E}">
        <p14:creationId xmlns:p14="http://schemas.microsoft.com/office/powerpoint/2010/main" val="952040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B044B7-5495-AA9B-B84E-63A12B2A9F1A}"/>
              </a:ext>
            </a:extLst>
          </p:cNvPr>
          <p:cNvSpPr/>
          <p:nvPr userDrawn="1"/>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sp>
        <p:nvSpPr>
          <p:cNvPr id="5" name="Rectangle 4">
            <a:extLst>
              <a:ext uri="{FF2B5EF4-FFF2-40B4-BE49-F238E27FC236}">
                <a16:creationId xmlns:a16="http://schemas.microsoft.com/office/drawing/2014/main" id="{1E6DE94A-5F15-111C-35BA-35C79584D5DC}"/>
              </a:ext>
            </a:extLst>
          </p:cNvPr>
          <p:cNvSpPr/>
          <p:nvPr userDrawn="1"/>
        </p:nvSpPr>
        <p:spPr>
          <a:xfrm>
            <a:off x="0" y="0"/>
            <a:ext cx="12192000" cy="228600"/>
          </a:xfrm>
          <a:prstGeom prst="rect">
            <a:avLst/>
          </a:prstGeom>
          <a:solidFill>
            <a:srgbClr val="FACA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pic>
        <p:nvPicPr>
          <p:cNvPr id="6" name="Picture 8">
            <a:extLst>
              <a:ext uri="{FF2B5EF4-FFF2-40B4-BE49-F238E27FC236}">
                <a16:creationId xmlns:a16="http://schemas.microsoft.com/office/drawing/2014/main" id="{D47D3A21-6A38-F801-EE2E-4AB4DC69F0F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3484" y="6663268"/>
            <a:ext cx="192616" cy="19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F09F74B5-BFDD-A75D-E312-96809FEA547E}"/>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10067" y="5456768"/>
            <a:ext cx="1479551" cy="140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2EF3D24A-9A5F-B184-D970-4429A9060018}"/>
              </a:ext>
            </a:extLst>
          </p:cNvPr>
          <p:cNvSpPr txBox="1">
            <a:spLocks/>
          </p:cNvSpPr>
          <p:nvPr userDrawn="1"/>
        </p:nvSpPr>
        <p:spPr>
          <a:xfrm>
            <a:off x="8157633" y="6278033"/>
            <a:ext cx="3490384" cy="364067"/>
          </a:xfrm>
          <a:prstGeom prst="rect">
            <a:avLst/>
          </a:prstGeom>
        </p:spPr>
        <p:txBody>
          <a:bodyPr anchor="ctr"/>
          <a:lstStyle>
            <a:defPPr>
              <a:defRPr lang="en-US"/>
            </a:defPPr>
            <a:lvl1pPr marL="0" algn="r" defTabSz="457200" rtl="0" eaLnBrk="1" latinLnBrk="0" hangingPunct="1">
              <a:defRPr sz="900" kern="1200">
                <a:solidFill>
                  <a:srgbClr val="8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lnSpc>
                <a:spcPts val="1840"/>
              </a:lnSpc>
              <a:spcBef>
                <a:spcPts val="0"/>
              </a:spcBef>
              <a:spcAft>
                <a:spcPts val="0"/>
              </a:spcAft>
              <a:defRPr/>
            </a:pPr>
            <a:r>
              <a:rPr lang="en-US" sz="1200" dirty="0" err="1"/>
              <a:t>www.StopChildMarriages.org</a:t>
            </a:r>
            <a:endParaRPr lang="en-US" sz="1200" dirty="0"/>
          </a:p>
          <a:p>
            <a:pPr fontAlgn="auto">
              <a:lnSpc>
                <a:spcPts val="1840"/>
              </a:lnSpc>
              <a:spcBef>
                <a:spcPts val="0"/>
              </a:spcBef>
              <a:spcAft>
                <a:spcPts val="0"/>
              </a:spcAft>
              <a:defRPr/>
            </a:pPr>
            <a:r>
              <a:rPr lang="en-US" sz="1200" dirty="0" err="1"/>
              <a:t>www.zontausa.org</a:t>
            </a:r>
            <a:endParaRPr lang="en-US" sz="1200" dirty="0"/>
          </a:p>
          <a:p>
            <a:pPr fontAlgn="auto">
              <a:lnSpc>
                <a:spcPts val="1840"/>
              </a:lnSpc>
              <a:spcBef>
                <a:spcPts val="0"/>
              </a:spcBef>
              <a:spcAft>
                <a:spcPts val="0"/>
              </a:spcAft>
              <a:defRPr/>
            </a:pPr>
            <a:endParaRPr lang="en-US" sz="1200" dirty="0"/>
          </a:p>
        </p:txBody>
      </p:sp>
      <p:sp>
        <p:nvSpPr>
          <p:cNvPr id="2" name="Title 1"/>
          <p:cNvSpPr>
            <a:spLocks noGrp="1"/>
          </p:cNvSpPr>
          <p:nvPr>
            <p:ph type="title"/>
          </p:nvPr>
        </p:nvSpPr>
        <p:spPr>
          <a:xfrm>
            <a:off x="914405" y="274639"/>
            <a:ext cx="10667999" cy="1143000"/>
          </a:xfrm>
        </p:spPr>
        <p:txBody>
          <a:bodyPr>
            <a:normAutofit/>
          </a:bodyPr>
          <a:lstStyle>
            <a:lvl1pPr>
              <a:defRPr sz="4267" b="1">
                <a:solidFill>
                  <a:srgbClr val="005B71"/>
                </a:solidFill>
                <a:latin typeface="Arial" panose="020B0604020202020204" pitchFamily="34" charset="0"/>
                <a:ea typeface="Lato"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14400" y="1600201"/>
            <a:ext cx="10668000" cy="4525963"/>
          </a:xfrm>
        </p:spPr>
        <p:txBody>
          <a:bodyPr/>
          <a:lstStyle>
            <a:lvl1pPr marL="457189" indent="-457189">
              <a:buFont typeface="Arial" panose="020B0604020202020204" pitchFamily="34" charset="0"/>
              <a:buChar char="•"/>
              <a:defRPr sz="3467" b="0" i="0">
                <a:latin typeface="Lato Medium"/>
                <a:ea typeface="Lato" pitchFamily="34" charset="0"/>
                <a:cs typeface="Lato Medium"/>
              </a:defRPr>
            </a:lvl1pPr>
            <a:lvl2pPr marL="990575" indent="-380990">
              <a:buFont typeface="Arial" panose="020B0604020202020204" pitchFamily="34" charset="0"/>
              <a:buChar char="•"/>
              <a:defRPr sz="3200" b="0" i="0">
                <a:latin typeface="Lato Medium"/>
                <a:ea typeface="Lato" pitchFamily="34" charset="0"/>
                <a:cs typeface="Lato Medium"/>
              </a:defRPr>
            </a:lvl2pPr>
            <a:lvl3pPr marL="1523962" indent="-304792">
              <a:buFont typeface="Arial" panose="020B0604020202020204" pitchFamily="34" charset="0"/>
              <a:buChar char="•"/>
              <a:defRPr sz="2667" b="0" i="0">
                <a:latin typeface="Lato Medium"/>
                <a:ea typeface="Lato" pitchFamily="34" charset="0"/>
                <a:cs typeface="Lato Medium"/>
              </a:defRPr>
            </a:lvl3pPr>
            <a:lvl4pPr marL="2133547" indent="-304792">
              <a:buFont typeface="Arial" panose="020B0604020202020204" pitchFamily="34" charset="0"/>
              <a:buChar char="•"/>
              <a:defRPr sz="2400" b="0" i="0">
                <a:latin typeface="Lato Medium"/>
                <a:ea typeface="Lato" pitchFamily="34" charset="0"/>
                <a:cs typeface="Lato Medium"/>
              </a:defRPr>
            </a:lvl4pPr>
            <a:lvl5pPr marL="2743131" indent="-304792">
              <a:buFont typeface="Arial" panose="020B0604020202020204" pitchFamily="34" charset="0"/>
              <a:buChar char="•"/>
              <a:defRPr>
                <a:latin typeface="Arial" panose="020B0604020202020204" pitchFamily="34" charset="0"/>
                <a:ea typeface="Lato"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5">
            <a:extLst>
              <a:ext uri="{FF2B5EF4-FFF2-40B4-BE49-F238E27FC236}">
                <a16:creationId xmlns:a16="http://schemas.microsoft.com/office/drawing/2014/main" id="{E3D41AB8-15E2-17DB-C12E-0EB036729ACE}"/>
              </a:ext>
            </a:extLst>
          </p:cNvPr>
          <p:cNvSpPr>
            <a:spLocks noGrp="1"/>
          </p:cNvSpPr>
          <p:nvPr>
            <p:ph type="sldNum" sz="quarter" idx="10"/>
          </p:nvPr>
        </p:nvSpPr>
        <p:spPr/>
        <p:txBody>
          <a:bodyPr/>
          <a:lstStyle>
            <a:lvl1pPr>
              <a:defRPr sz="1333"/>
            </a:lvl1pPr>
          </a:lstStyle>
          <a:p>
            <a:fld id="{E6D007F4-05E4-5344-B4BE-6E6139DB2A51}" type="slidenum">
              <a:rPr lang="en-US" altLang="en-US"/>
              <a:pPr/>
              <a:t>‹#›</a:t>
            </a:fld>
            <a:endParaRPr lang="en-US" altLang="en-US"/>
          </a:p>
        </p:txBody>
      </p:sp>
    </p:spTree>
    <p:extLst>
      <p:ext uri="{BB962C8B-B14F-4D97-AF65-F5344CB8AC3E}">
        <p14:creationId xmlns:p14="http://schemas.microsoft.com/office/powerpoint/2010/main" val="25749408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66025-028B-3820-7100-F5803D67C3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DCE882-6114-F0A9-8322-7765C27EC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DB9639-6F82-7DEA-3371-1547871A0D3F}"/>
              </a:ext>
            </a:extLst>
          </p:cNvPr>
          <p:cNvSpPr>
            <a:spLocks noGrp="1"/>
          </p:cNvSpPr>
          <p:nvPr>
            <p:ph type="dt" sz="half" idx="10"/>
          </p:nvPr>
        </p:nvSpPr>
        <p:spPr/>
        <p:txBody>
          <a:bodyPr/>
          <a:lstStyle/>
          <a:p>
            <a:fld id="{AFF9B9F7-4C22-4954-8445-EE235A57F3C6}" type="datetimeFigureOut">
              <a:rPr lang="en-US" smtClean="0"/>
              <a:t>4/14/2025</a:t>
            </a:fld>
            <a:endParaRPr lang="en-US"/>
          </a:p>
        </p:txBody>
      </p:sp>
      <p:sp>
        <p:nvSpPr>
          <p:cNvPr id="5" name="Footer Placeholder 4">
            <a:extLst>
              <a:ext uri="{FF2B5EF4-FFF2-40B4-BE49-F238E27FC236}">
                <a16:creationId xmlns:a16="http://schemas.microsoft.com/office/drawing/2014/main" id="{57DD74CA-078D-DEA2-2392-66301EF2A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08520-FA21-802F-E5BA-A72A211F9228}"/>
              </a:ext>
            </a:extLst>
          </p:cNvPr>
          <p:cNvSpPr>
            <a:spLocks noGrp="1"/>
          </p:cNvSpPr>
          <p:nvPr>
            <p:ph type="sldNum" sz="quarter" idx="12"/>
          </p:nvPr>
        </p:nvSpPr>
        <p:spPr/>
        <p:txBody>
          <a:bodyPr/>
          <a:lstStyle/>
          <a:p>
            <a:fld id="{19261B74-2C68-4D90-B168-747C3DD187E1}" type="slidenum">
              <a:rPr lang="en-US" smtClean="0"/>
              <a:t>‹#›</a:t>
            </a:fld>
            <a:endParaRPr lang="en-US"/>
          </a:p>
        </p:txBody>
      </p:sp>
    </p:spTree>
    <p:extLst>
      <p:ext uri="{BB962C8B-B14F-4D97-AF65-F5344CB8AC3E}">
        <p14:creationId xmlns:p14="http://schemas.microsoft.com/office/powerpoint/2010/main" val="775604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34622-A875-A944-0436-F8F9B43368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34E38A-8517-ABDA-48EE-04F7724D40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7ECA7D-7FD2-50B2-3FDE-FF4157CB82B2}"/>
              </a:ext>
            </a:extLst>
          </p:cNvPr>
          <p:cNvSpPr>
            <a:spLocks noGrp="1"/>
          </p:cNvSpPr>
          <p:nvPr>
            <p:ph type="dt" sz="half" idx="10"/>
          </p:nvPr>
        </p:nvSpPr>
        <p:spPr/>
        <p:txBody>
          <a:bodyPr/>
          <a:lstStyle/>
          <a:p>
            <a:fld id="{AFF9B9F7-4C22-4954-8445-EE235A57F3C6}" type="datetimeFigureOut">
              <a:rPr lang="en-US" smtClean="0"/>
              <a:t>4/14/2025</a:t>
            </a:fld>
            <a:endParaRPr lang="en-US"/>
          </a:p>
        </p:txBody>
      </p:sp>
      <p:sp>
        <p:nvSpPr>
          <p:cNvPr id="5" name="Footer Placeholder 4">
            <a:extLst>
              <a:ext uri="{FF2B5EF4-FFF2-40B4-BE49-F238E27FC236}">
                <a16:creationId xmlns:a16="http://schemas.microsoft.com/office/drawing/2014/main" id="{721840DA-FA8F-DE8E-617E-8A1446AFE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547D7-9F59-1630-9C18-92B29B58653E}"/>
              </a:ext>
            </a:extLst>
          </p:cNvPr>
          <p:cNvSpPr>
            <a:spLocks noGrp="1"/>
          </p:cNvSpPr>
          <p:nvPr>
            <p:ph type="sldNum" sz="quarter" idx="12"/>
          </p:nvPr>
        </p:nvSpPr>
        <p:spPr/>
        <p:txBody>
          <a:bodyPr/>
          <a:lstStyle/>
          <a:p>
            <a:fld id="{19261B74-2C68-4D90-B168-747C3DD187E1}" type="slidenum">
              <a:rPr lang="en-US" smtClean="0"/>
              <a:t>‹#›</a:t>
            </a:fld>
            <a:endParaRPr lang="en-US"/>
          </a:p>
        </p:txBody>
      </p:sp>
    </p:spTree>
    <p:extLst>
      <p:ext uri="{BB962C8B-B14F-4D97-AF65-F5344CB8AC3E}">
        <p14:creationId xmlns:p14="http://schemas.microsoft.com/office/powerpoint/2010/main" val="34176927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37CF-83FF-BC1E-8168-58B1F8577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C33B52-9890-DEB9-94B6-C2CDE9752E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9D5257-778F-04AA-B511-68099478E790}"/>
              </a:ext>
            </a:extLst>
          </p:cNvPr>
          <p:cNvSpPr>
            <a:spLocks noGrp="1"/>
          </p:cNvSpPr>
          <p:nvPr>
            <p:ph type="dt" sz="half" idx="10"/>
          </p:nvPr>
        </p:nvSpPr>
        <p:spPr/>
        <p:txBody>
          <a:bodyPr/>
          <a:lstStyle/>
          <a:p>
            <a:fld id="{AFF9B9F7-4C22-4954-8445-EE235A57F3C6}" type="datetimeFigureOut">
              <a:rPr lang="en-US" smtClean="0"/>
              <a:t>4/14/2025</a:t>
            </a:fld>
            <a:endParaRPr lang="en-US"/>
          </a:p>
        </p:txBody>
      </p:sp>
      <p:sp>
        <p:nvSpPr>
          <p:cNvPr id="5" name="Footer Placeholder 4">
            <a:extLst>
              <a:ext uri="{FF2B5EF4-FFF2-40B4-BE49-F238E27FC236}">
                <a16:creationId xmlns:a16="http://schemas.microsoft.com/office/drawing/2014/main" id="{41A367B1-75CF-D53C-4C44-FD93EE046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65F80-6A1C-C5F6-DC37-2E2921E6EE80}"/>
              </a:ext>
            </a:extLst>
          </p:cNvPr>
          <p:cNvSpPr>
            <a:spLocks noGrp="1"/>
          </p:cNvSpPr>
          <p:nvPr>
            <p:ph type="sldNum" sz="quarter" idx="12"/>
          </p:nvPr>
        </p:nvSpPr>
        <p:spPr/>
        <p:txBody>
          <a:bodyPr/>
          <a:lstStyle/>
          <a:p>
            <a:fld id="{19261B74-2C68-4D90-B168-747C3DD187E1}" type="slidenum">
              <a:rPr lang="en-US" smtClean="0"/>
              <a:t>‹#›</a:t>
            </a:fld>
            <a:endParaRPr lang="en-US"/>
          </a:p>
        </p:txBody>
      </p:sp>
    </p:spTree>
    <p:extLst>
      <p:ext uri="{BB962C8B-B14F-4D97-AF65-F5344CB8AC3E}">
        <p14:creationId xmlns:p14="http://schemas.microsoft.com/office/powerpoint/2010/main" val="33105451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F961-C3F7-B613-8210-85D45FFFB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9F564E-A4D3-0B80-FD5D-4F9746002D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38783F-E19F-0645-4577-417CE41CDE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EAC544-359B-A3CB-6E83-20954762240B}"/>
              </a:ext>
            </a:extLst>
          </p:cNvPr>
          <p:cNvSpPr>
            <a:spLocks noGrp="1"/>
          </p:cNvSpPr>
          <p:nvPr>
            <p:ph type="dt" sz="half" idx="10"/>
          </p:nvPr>
        </p:nvSpPr>
        <p:spPr/>
        <p:txBody>
          <a:bodyPr/>
          <a:lstStyle/>
          <a:p>
            <a:fld id="{AFF9B9F7-4C22-4954-8445-EE235A57F3C6}" type="datetimeFigureOut">
              <a:rPr lang="en-US" smtClean="0"/>
              <a:t>4/14/2025</a:t>
            </a:fld>
            <a:endParaRPr lang="en-US"/>
          </a:p>
        </p:txBody>
      </p:sp>
      <p:sp>
        <p:nvSpPr>
          <p:cNvPr id="6" name="Footer Placeholder 5">
            <a:extLst>
              <a:ext uri="{FF2B5EF4-FFF2-40B4-BE49-F238E27FC236}">
                <a16:creationId xmlns:a16="http://schemas.microsoft.com/office/drawing/2014/main" id="{923B0EA0-1BDB-2BC5-EA83-7CA9F86DC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7D116-5C64-872B-E95E-B749DA462335}"/>
              </a:ext>
            </a:extLst>
          </p:cNvPr>
          <p:cNvSpPr>
            <a:spLocks noGrp="1"/>
          </p:cNvSpPr>
          <p:nvPr>
            <p:ph type="sldNum" sz="quarter" idx="12"/>
          </p:nvPr>
        </p:nvSpPr>
        <p:spPr/>
        <p:txBody>
          <a:bodyPr/>
          <a:lstStyle/>
          <a:p>
            <a:fld id="{19261B74-2C68-4D90-B168-747C3DD187E1}" type="slidenum">
              <a:rPr lang="en-US" smtClean="0"/>
              <a:t>‹#›</a:t>
            </a:fld>
            <a:endParaRPr lang="en-US"/>
          </a:p>
        </p:txBody>
      </p:sp>
    </p:spTree>
    <p:extLst>
      <p:ext uri="{BB962C8B-B14F-4D97-AF65-F5344CB8AC3E}">
        <p14:creationId xmlns:p14="http://schemas.microsoft.com/office/powerpoint/2010/main" val="2729798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0815-7F21-DF92-023F-ADC59A1A17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FA9BED-EF78-E4DB-11B7-DF1B0481D3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B1CAC-19B2-562F-3B6A-D4F52F814E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BFB901-4644-3772-4C31-01C6D1CD60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27D0A1-77DE-9E54-3CA1-9D2C4FCF7A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B4013F-DE50-39FE-A837-48C08BE0D739}"/>
              </a:ext>
            </a:extLst>
          </p:cNvPr>
          <p:cNvSpPr>
            <a:spLocks noGrp="1"/>
          </p:cNvSpPr>
          <p:nvPr>
            <p:ph type="dt" sz="half" idx="10"/>
          </p:nvPr>
        </p:nvSpPr>
        <p:spPr/>
        <p:txBody>
          <a:bodyPr/>
          <a:lstStyle/>
          <a:p>
            <a:fld id="{AFF9B9F7-4C22-4954-8445-EE235A57F3C6}" type="datetimeFigureOut">
              <a:rPr lang="en-US" smtClean="0"/>
              <a:t>4/14/2025</a:t>
            </a:fld>
            <a:endParaRPr lang="en-US"/>
          </a:p>
        </p:txBody>
      </p:sp>
      <p:sp>
        <p:nvSpPr>
          <p:cNvPr id="8" name="Footer Placeholder 7">
            <a:extLst>
              <a:ext uri="{FF2B5EF4-FFF2-40B4-BE49-F238E27FC236}">
                <a16:creationId xmlns:a16="http://schemas.microsoft.com/office/drawing/2014/main" id="{310639D9-0CBA-DD9F-BFD7-CCB7273C3A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17E60E-E60B-EE85-3556-80BF2734397A}"/>
              </a:ext>
            </a:extLst>
          </p:cNvPr>
          <p:cNvSpPr>
            <a:spLocks noGrp="1"/>
          </p:cNvSpPr>
          <p:nvPr>
            <p:ph type="sldNum" sz="quarter" idx="12"/>
          </p:nvPr>
        </p:nvSpPr>
        <p:spPr/>
        <p:txBody>
          <a:bodyPr/>
          <a:lstStyle/>
          <a:p>
            <a:fld id="{19261B74-2C68-4D90-B168-747C3DD187E1}" type="slidenum">
              <a:rPr lang="en-US" smtClean="0"/>
              <a:t>‹#›</a:t>
            </a:fld>
            <a:endParaRPr lang="en-US"/>
          </a:p>
        </p:txBody>
      </p:sp>
    </p:spTree>
    <p:extLst>
      <p:ext uri="{BB962C8B-B14F-4D97-AF65-F5344CB8AC3E}">
        <p14:creationId xmlns:p14="http://schemas.microsoft.com/office/powerpoint/2010/main" val="42039954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40FE-0A5C-9F28-F867-D5D354DF78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05286C-79BF-74EA-F124-27376DD8A177}"/>
              </a:ext>
            </a:extLst>
          </p:cNvPr>
          <p:cNvSpPr>
            <a:spLocks noGrp="1"/>
          </p:cNvSpPr>
          <p:nvPr>
            <p:ph type="dt" sz="half" idx="10"/>
          </p:nvPr>
        </p:nvSpPr>
        <p:spPr/>
        <p:txBody>
          <a:bodyPr/>
          <a:lstStyle/>
          <a:p>
            <a:fld id="{AFF9B9F7-4C22-4954-8445-EE235A57F3C6}" type="datetimeFigureOut">
              <a:rPr lang="en-US" smtClean="0"/>
              <a:t>4/14/2025</a:t>
            </a:fld>
            <a:endParaRPr lang="en-US"/>
          </a:p>
        </p:txBody>
      </p:sp>
      <p:sp>
        <p:nvSpPr>
          <p:cNvPr id="4" name="Footer Placeholder 3">
            <a:extLst>
              <a:ext uri="{FF2B5EF4-FFF2-40B4-BE49-F238E27FC236}">
                <a16:creationId xmlns:a16="http://schemas.microsoft.com/office/drawing/2014/main" id="{27AE1467-7F1E-5701-7654-085B40066A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F81F8-E6A9-3C50-E071-5BD5CD0BCE7C}"/>
              </a:ext>
            </a:extLst>
          </p:cNvPr>
          <p:cNvSpPr>
            <a:spLocks noGrp="1"/>
          </p:cNvSpPr>
          <p:nvPr>
            <p:ph type="sldNum" sz="quarter" idx="12"/>
          </p:nvPr>
        </p:nvSpPr>
        <p:spPr/>
        <p:txBody>
          <a:bodyPr/>
          <a:lstStyle/>
          <a:p>
            <a:fld id="{19261B74-2C68-4D90-B168-747C3DD187E1}" type="slidenum">
              <a:rPr lang="en-US" smtClean="0"/>
              <a:t>‹#›</a:t>
            </a:fld>
            <a:endParaRPr lang="en-US"/>
          </a:p>
        </p:txBody>
      </p:sp>
    </p:spTree>
    <p:extLst>
      <p:ext uri="{BB962C8B-B14F-4D97-AF65-F5344CB8AC3E}">
        <p14:creationId xmlns:p14="http://schemas.microsoft.com/office/powerpoint/2010/main" val="25309709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E65A66-83F9-5556-B056-9465D056A368}"/>
              </a:ext>
            </a:extLst>
          </p:cNvPr>
          <p:cNvSpPr>
            <a:spLocks noGrp="1"/>
          </p:cNvSpPr>
          <p:nvPr>
            <p:ph type="dt" sz="half" idx="10"/>
          </p:nvPr>
        </p:nvSpPr>
        <p:spPr/>
        <p:txBody>
          <a:bodyPr/>
          <a:lstStyle/>
          <a:p>
            <a:fld id="{AFF9B9F7-4C22-4954-8445-EE235A57F3C6}" type="datetimeFigureOut">
              <a:rPr lang="en-US" smtClean="0"/>
              <a:t>4/14/2025</a:t>
            </a:fld>
            <a:endParaRPr lang="en-US"/>
          </a:p>
        </p:txBody>
      </p:sp>
      <p:sp>
        <p:nvSpPr>
          <p:cNvPr id="3" name="Footer Placeholder 2">
            <a:extLst>
              <a:ext uri="{FF2B5EF4-FFF2-40B4-BE49-F238E27FC236}">
                <a16:creationId xmlns:a16="http://schemas.microsoft.com/office/drawing/2014/main" id="{E9527F13-D4B6-473A-91BB-0380039C83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451E25-F9DA-FC54-1272-7477A3946CF3}"/>
              </a:ext>
            </a:extLst>
          </p:cNvPr>
          <p:cNvSpPr>
            <a:spLocks noGrp="1"/>
          </p:cNvSpPr>
          <p:nvPr>
            <p:ph type="sldNum" sz="quarter" idx="12"/>
          </p:nvPr>
        </p:nvSpPr>
        <p:spPr/>
        <p:txBody>
          <a:bodyPr/>
          <a:lstStyle/>
          <a:p>
            <a:fld id="{19261B74-2C68-4D90-B168-747C3DD187E1}" type="slidenum">
              <a:rPr lang="en-US" smtClean="0"/>
              <a:t>‹#›</a:t>
            </a:fld>
            <a:endParaRPr lang="en-US"/>
          </a:p>
        </p:txBody>
      </p:sp>
    </p:spTree>
    <p:extLst>
      <p:ext uri="{BB962C8B-B14F-4D97-AF65-F5344CB8AC3E}">
        <p14:creationId xmlns:p14="http://schemas.microsoft.com/office/powerpoint/2010/main" val="11895866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D62B-8466-8CBC-663B-1DDC11AAA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243E95-C32E-9EBC-60A8-F4C7E6BEF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94720D-0B26-D98E-E403-68C85B1F3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2E385D-9DEE-9972-F01D-8303E7108F80}"/>
              </a:ext>
            </a:extLst>
          </p:cNvPr>
          <p:cNvSpPr>
            <a:spLocks noGrp="1"/>
          </p:cNvSpPr>
          <p:nvPr>
            <p:ph type="dt" sz="half" idx="10"/>
          </p:nvPr>
        </p:nvSpPr>
        <p:spPr/>
        <p:txBody>
          <a:bodyPr/>
          <a:lstStyle/>
          <a:p>
            <a:fld id="{AFF9B9F7-4C22-4954-8445-EE235A57F3C6}" type="datetimeFigureOut">
              <a:rPr lang="en-US" smtClean="0"/>
              <a:t>4/14/2025</a:t>
            </a:fld>
            <a:endParaRPr lang="en-US"/>
          </a:p>
        </p:txBody>
      </p:sp>
      <p:sp>
        <p:nvSpPr>
          <p:cNvPr id="6" name="Footer Placeholder 5">
            <a:extLst>
              <a:ext uri="{FF2B5EF4-FFF2-40B4-BE49-F238E27FC236}">
                <a16:creationId xmlns:a16="http://schemas.microsoft.com/office/drawing/2014/main" id="{2DA871DC-604E-4E0C-06A9-ECBAAC8836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B8E087-96B5-6FFD-8BDF-F118D6493231}"/>
              </a:ext>
            </a:extLst>
          </p:cNvPr>
          <p:cNvSpPr>
            <a:spLocks noGrp="1"/>
          </p:cNvSpPr>
          <p:nvPr>
            <p:ph type="sldNum" sz="quarter" idx="12"/>
          </p:nvPr>
        </p:nvSpPr>
        <p:spPr/>
        <p:txBody>
          <a:bodyPr/>
          <a:lstStyle/>
          <a:p>
            <a:fld id="{19261B74-2C68-4D90-B168-747C3DD187E1}" type="slidenum">
              <a:rPr lang="en-US" smtClean="0"/>
              <a:t>‹#›</a:t>
            </a:fld>
            <a:endParaRPr lang="en-US"/>
          </a:p>
        </p:txBody>
      </p:sp>
    </p:spTree>
    <p:extLst>
      <p:ext uri="{BB962C8B-B14F-4D97-AF65-F5344CB8AC3E}">
        <p14:creationId xmlns:p14="http://schemas.microsoft.com/office/powerpoint/2010/main" val="251904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D0E6E37D-E923-4EF5-8C41-3A398ED4F54B}"/>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7224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8332E-D63D-F0BD-5BB1-5CCC6E25AD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D7DDA9-CE91-7479-2DFB-7743D226A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B1AAFA-693C-E12D-75BA-BDC990472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3B75C2-C5D2-9910-16BD-A964F56D0208}"/>
              </a:ext>
            </a:extLst>
          </p:cNvPr>
          <p:cNvSpPr>
            <a:spLocks noGrp="1"/>
          </p:cNvSpPr>
          <p:nvPr>
            <p:ph type="dt" sz="half" idx="10"/>
          </p:nvPr>
        </p:nvSpPr>
        <p:spPr/>
        <p:txBody>
          <a:bodyPr/>
          <a:lstStyle/>
          <a:p>
            <a:fld id="{AFF9B9F7-4C22-4954-8445-EE235A57F3C6}" type="datetimeFigureOut">
              <a:rPr lang="en-US" smtClean="0"/>
              <a:t>4/14/2025</a:t>
            </a:fld>
            <a:endParaRPr lang="en-US"/>
          </a:p>
        </p:txBody>
      </p:sp>
      <p:sp>
        <p:nvSpPr>
          <p:cNvPr id="6" name="Footer Placeholder 5">
            <a:extLst>
              <a:ext uri="{FF2B5EF4-FFF2-40B4-BE49-F238E27FC236}">
                <a16:creationId xmlns:a16="http://schemas.microsoft.com/office/drawing/2014/main" id="{455623B1-885F-247A-091A-207DC3D59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22725-40BE-A7C7-2B2A-BEE41C2F7F90}"/>
              </a:ext>
            </a:extLst>
          </p:cNvPr>
          <p:cNvSpPr>
            <a:spLocks noGrp="1"/>
          </p:cNvSpPr>
          <p:nvPr>
            <p:ph type="sldNum" sz="quarter" idx="12"/>
          </p:nvPr>
        </p:nvSpPr>
        <p:spPr/>
        <p:txBody>
          <a:bodyPr/>
          <a:lstStyle/>
          <a:p>
            <a:fld id="{19261B74-2C68-4D90-B168-747C3DD187E1}" type="slidenum">
              <a:rPr lang="en-US" smtClean="0"/>
              <a:t>‹#›</a:t>
            </a:fld>
            <a:endParaRPr lang="en-US"/>
          </a:p>
        </p:txBody>
      </p:sp>
    </p:spTree>
    <p:extLst>
      <p:ext uri="{BB962C8B-B14F-4D97-AF65-F5344CB8AC3E}">
        <p14:creationId xmlns:p14="http://schemas.microsoft.com/office/powerpoint/2010/main" val="3326196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3896D-83C5-B59A-E959-F7793CD0F7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3A1A03-6B1C-C738-B468-F4858CA72C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898D0-CF72-C97D-F670-FBC0F97B4C64}"/>
              </a:ext>
            </a:extLst>
          </p:cNvPr>
          <p:cNvSpPr>
            <a:spLocks noGrp="1"/>
          </p:cNvSpPr>
          <p:nvPr>
            <p:ph type="dt" sz="half" idx="10"/>
          </p:nvPr>
        </p:nvSpPr>
        <p:spPr/>
        <p:txBody>
          <a:bodyPr/>
          <a:lstStyle/>
          <a:p>
            <a:fld id="{AFF9B9F7-4C22-4954-8445-EE235A57F3C6}" type="datetimeFigureOut">
              <a:rPr lang="en-US" smtClean="0"/>
              <a:t>4/14/2025</a:t>
            </a:fld>
            <a:endParaRPr lang="en-US"/>
          </a:p>
        </p:txBody>
      </p:sp>
      <p:sp>
        <p:nvSpPr>
          <p:cNvPr id="5" name="Footer Placeholder 4">
            <a:extLst>
              <a:ext uri="{FF2B5EF4-FFF2-40B4-BE49-F238E27FC236}">
                <a16:creationId xmlns:a16="http://schemas.microsoft.com/office/drawing/2014/main" id="{01AE9C73-96CA-8838-ACBF-5ED882589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CA63D-DCE7-D538-A0DF-8B749AA14ADD}"/>
              </a:ext>
            </a:extLst>
          </p:cNvPr>
          <p:cNvSpPr>
            <a:spLocks noGrp="1"/>
          </p:cNvSpPr>
          <p:nvPr>
            <p:ph type="sldNum" sz="quarter" idx="12"/>
          </p:nvPr>
        </p:nvSpPr>
        <p:spPr/>
        <p:txBody>
          <a:bodyPr/>
          <a:lstStyle/>
          <a:p>
            <a:fld id="{19261B74-2C68-4D90-B168-747C3DD187E1}" type="slidenum">
              <a:rPr lang="en-US" smtClean="0"/>
              <a:t>‹#›</a:t>
            </a:fld>
            <a:endParaRPr lang="en-US"/>
          </a:p>
        </p:txBody>
      </p:sp>
    </p:spTree>
    <p:extLst>
      <p:ext uri="{BB962C8B-B14F-4D97-AF65-F5344CB8AC3E}">
        <p14:creationId xmlns:p14="http://schemas.microsoft.com/office/powerpoint/2010/main" val="35303598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150468-ECAA-01DD-83AF-4FD27A0418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60CB5B-D5B2-8BAC-B66C-38E96D255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AE04D-A9C6-BC32-6015-D7D7EA219AA7}"/>
              </a:ext>
            </a:extLst>
          </p:cNvPr>
          <p:cNvSpPr>
            <a:spLocks noGrp="1"/>
          </p:cNvSpPr>
          <p:nvPr>
            <p:ph type="dt" sz="half" idx="10"/>
          </p:nvPr>
        </p:nvSpPr>
        <p:spPr/>
        <p:txBody>
          <a:bodyPr/>
          <a:lstStyle/>
          <a:p>
            <a:fld id="{AFF9B9F7-4C22-4954-8445-EE235A57F3C6}" type="datetimeFigureOut">
              <a:rPr lang="en-US" smtClean="0"/>
              <a:t>4/14/2025</a:t>
            </a:fld>
            <a:endParaRPr lang="en-US"/>
          </a:p>
        </p:txBody>
      </p:sp>
      <p:sp>
        <p:nvSpPr>
          <p:cNvPr id="5" name="Footer Placeholder 4">
            <a:extLst>
              <a:ext uri="{FF2B5EF4-FFF2-40B4-BE49-F238E27FC236}">
                <a16:creationId xmlns:a16="http://schemas.microsoft.com/office/drawing/2014/main" id="{DE54A8B5-272A-025C-D0B2-56B0D53BA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DE750-0D5A-BD9C-89E2-94608C0D0801}"/>
              </a:ext>
            </a:extLst>
          </p:cNvPr>
          <p:cNvSpPr>
            <a:spLocks noGrp="1"/>
          </p:cNvSpPr>
          <p:nvPr>
            <p:ph type="sldNum" sz="quarter" idx="12"/>
          </p:nvPr>
        </p:nvSpPr>
        <p:spPr/>
        <p:txBody>
          <a:bodyPr/>
          <a:lstStyle/>
          <a:p>
            <a:fld id="{19261B74-2C68-4D90-B168-747C3DD187E1}" type="slidenum">
              <a:rPr lang="en-US" smtClean="0"/>
              <a:t>‹#›</a:t>
            </a:fld>
            <a:endParaRPr lang="en-US"/>
          </a:p>
        </p:txBody>
      </p:sp>
    </p:spTree>
    <p:extLst>
      <p:ext uri="{BB962C8B-B14F-4D97-AF65-F5344CB8AC3E}">
        <p14:creationId xmlns:p14="http://schemas.microsoft.com/office/powerpoint/2010/main" val="9651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6559550" y="1313249"/>
            <a:ext cx="5327650" cy="4932362"/>
          </a:xfrm>
        </p:spPr>
        <p:txBody>
          <a:bodyPr/>
          <a:lstStyle/>
          <a:p>
            <a:endParaRPr lang="en-US"/>
          </a:p>
        </p:txBody>
      </p:sp>
    </p:spTree>
    <p:extLst>
      <p:ext uri="{BB962C8B-B14F-4D97-AF65-F5344CB8AC3E}">
        <p14:creationId xmlns:p14="http://schemas.microsoft.com/office/powerpoint/2010/main" val="194493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8" name="Picture Placeholder 7">
            <a:extLst>
              <a:ext uri="{FF2B5EF4-FFF2-40B4-BE49-F238E27FC236}">
                <a16:creationId xmlns:a16="http://schemas.microsoft.com/office/drawing/2014/main" id="{4FA4DD3F-46C4-2013-236C-5742DA872CE8}"/>
              </a:ext>
            </a:extLst>
          </p:cNvPr>
          <p:cNvSpPr>
            <a:spLocks noGrp="1"/>
          </p:cNvSpPr>
          <p:nvPr>
            <p:ph type="pic" sz="quarter" idx="14"/>
          </p:nvPr>
        </p:nvSpPr>
        <p:spPr>
          <a:xfrm>
            <a:off x="6559550" y="1313249"/>
            <a:ext cx="5327650" cy="4932362"/>
          </a:xfrm>
        </p:spPr>
        <p:txBody>
          <a:bodyPr/>
          <a:lstStyle/>
          <a:p>
            <a:endParaRPr lang="en-US"/>
          </a:p>
        </p:txBody>
      </p:sp>
    </p:spTree>
    <p:extLst>
      <p:ext uri="{BB962C8B-B14F-4D97-AF65-F5344CB8AC3E}">
        <p14:creationId xmlns:p14="http://schemas.microsoft.com/office/powerpoint/2010/main" val="346330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304800" y="1313250"/>
            <a:ext cx="3200400" cy="2286000"/>
          </a:xfrm>
        </p:spPr>
        <p:txBody>
          <a:bodyPr/>
          <a:lstStyle/>
          <a:p>
            <a:endParaRPr lang="en-US"/>
          </a:p>
        </p:txBody>
      </p:sp>
      <p:sp>
        <p:nvSpPr>
          <p:cNvPr id="4" name="Picture Placeholder 7">
            <a:extLst>
              <a:ext uri="{FF2B5EF4-FFF2-40B4-BE49-F238E27FC236}">
                <a16:creationId xmlns:a16="http://schemas.microsoft.com/office/drawing/2014/main" id="{1EA8D984-AAA4-2E12-77E6-9D0A9B5BAA0F}"/>
              </a:ext>
            </a:extLst>
          </p:cNvPr>
          <p:cNvSpPr>
            <a:spLocks noGrp="1"/>
          </p:cNvSpPr>
          <p:nvPr>
            <p:ph type="pic" sz="quarter" idx="15"/>
          </p:nvPr>
        </p:nvSpPr>
        <p:spPr>
          <a:xfrm>
            <a:off x="309880" y="3825846"/>
            <a:ext cx="3200400" cy="2419765"/>
          </a:xfrm>
        </p:spPr>
        <p:txBody>
          <a:bodyPr/>
          <a:lstStyle/>
          <a:p>
            <a:endParaRPr lang="en-US"/>
          </a:p>
        </p:txBody>
      </p:sp>
    </p:spTree>
    <p:extLst>
      <p:ext uri="{BB962C8B-B14F-4D97-AF65-F5344CB8AC3E}">
        <p14:creationId xmlns:p14="http://schemas.microsoft.com/office/powerpoint/2010/main" val="163495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8F1C4-6B3E-2C4D-B4F4-8C51CE79EE5F}"/>
              </a:ext>
            </a:extLst>
          </p:cNvPr>
          <p:cNvSpPr>
            <a:spLocks noGrp="1"/>
          </p:cNvSpPr>
          <p:nvPr>
            <p:ph type="title"/>
          </p:nvPr>
        </p:nvSpPr>
        <p:spPr>
          <a:xfrm>
            <a:off x="309880" y="365125"/>
            <a:ext cx="11577320" cy="701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0BE56F-C08B-CA49-BE06-50A56CF3583E}"/>
              </a:ext>
            </a:extLst>
          </p:cNvPr>
          <p:cNvSpPr>
            <a:spLocks noGrp="1"/>
          </p:cNvSpPr>
          <p:nvPr>
            <p:ph type="body" idx="1"/>
          </p:nvPr>
        </p:nvSpPr>
        <p:spPr>
          <a:xfrm>
            <a:off x="309880" y="1123950"/>
            <a:ext cx="11577320" cy="5083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1A2A58-6796-1642-B9E4-E3AE69DF5845}"/>
              </a:ext>
            </a:extLst>
          </p:cNvPr>
          <p:cNvSpPr>
            <a:spLocks noGrp="1"/>
          </p:cNvSpPr>
          <p:nvPr>
            <p:ph type="ftr" sz="quarter" idx="3"/>
          </p:nvPr>
        </p:nvSpPr>
        <p:spPr>
          <a:xfrm>
            <a:off x="4038600" y="6491344"/>
            <a:ext cx="4114800" cy="217056"/>
          </a:xfrm>
          <a:prstGeom prst="rect">
            <a:avLst/>
          </a:prstGeom>
        </p:spPr>
        <p:txBody>
          <a:bodyPr vert="horz" lIns="91440" tIns="45720" rIns="91440" bIns="45720" rtlCol="0" anchor="ctr"/>
          <a:lstStyle>
            <a:lvl1pPr algn="ctr">
              <a:defRPr sz="1000" b="1" i="0">
                <a:solidFill>
                  <a:schemeClr val="tx1">
                    <a:tint val="75000"/>
                  </a:schemeClr>
                </a:solidFill>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E65CDE7F-5128-FD47-B491-4CA204B1C987}"/>
              </a:ext>
            </a:extLst>
          </p:cNvPr>
          <p:cNvSpPr>
            <a:spLocks noGrp="1"/>
          </p:cNvSpPr>
          <p:nvPr>
            <p:ph type="sldNum" sz="quarter" idx="4"/>
          </p:nvPr>
        </p:nvSpPr>
        <p:spPr>
          <a:xfrm>
            <a:off x="9414075" y="6561831"/>
            <a:ext cx="2743200" cy="217056"/>
          </a:xfrm>
          <a:prstGeom prst="rect">
            <a:avLst/>
          </a:prstGeom>
        </p:spPr>
        <p:txBody>
          <a:bodyPr vert="horz" lIns="91440" tIns="45720" rIns="91440" bIns="45720" rtlCol="0" anchor="ctr"/>
          <a:lstStyle>
            <a:lvl1pPr algn="r">
              <a:defRPr sz="1100" b="1" i="0">
                <a:solidFill>
                  <a:schemeClr val="accent6"/>
                </a:solidFill>
                <a:latin typeface="Lato" panose="020F0502020204030203" pitchFamily="34" charset="77"/>
              </a:defRPr>
            </a:lvl1pPr>
          </a:lstStyle>
          <a:p>
            <a:fld id="{71D00C28-2252-7A46-BDE1-23546EACCE2C}" type="slidenum">
              <a:rPr lang="en-US" smtClean="0"/>
              <a:pPr/>
              <a:t>‹#›</a:t>
            </a:fld>
            <a:endParaRPr lang="en-US" dirty="0"/>
          </a:p>
        </p:txBody>
      </p:sp>
      <p:sp>
        <p:nvSpPr>
          <p:cNvPr id="18" name="Freeform 17">
            <a:extLst>
              <a:ext uri="{FF2B5EF4-FFF2-40B4-BE49-F238E27FC236}">
                <a16:creationId xmlns:a16="http://schemas.microsoft.com/office/drawing/2014/main" id="{DCA2BFAC-24D0-D640-9F55-1CCC341DD7FC}"/>
              </a:ext>
            </a:extLst>
          </p:cNvPr>
          <p:cNvSpPr/>
          <p:nvPr/>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gradFill flip="none" rotWithShape="1">
            <a:gsLst>
              <a:gs pos="37000">
                <a:schemeClr val="accent1"/>
              </a:gs>
              <a:gs pos="100000">
                <a:schemeClr val="bg1"/>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Tree>
    <p:extLst>
      <p:ext uri="{BB962C8B-B14F-4D97-AF65-F5344CB8AC3E}">
        <p14:creationId xmlns:p14="http://schemas.microsoft.com/office/powerpoint/2010/main" val="3236956038"/>
      </p:ext>
    </p:extLst>
  </p:cSld>
  <p:clrMap bg1="lt1" tx1="dk1" bg2="lt2" tx2="dk2" accent1="accent1" accent2="accent2" accent3="accent3" accent4="accent4" accent5="accent5" accent6="accent6" hlink="hlink" folHlink="folHlink"/>
  <p:sldLayoutIdLst>
    <p:sldLayoutId id="2147483672" r:id="rId1"/>
    <p:sldLayoutId id="2147483682" r:id="rId2"/>
    <p:sldLayoutId id="2147483680" r:id="rId3"/>
    <p:sldLayoutId id="2147483681" r:id="rId4"/>
    <p:sldLayoutId id="2147483691" r:id="rId5"/>
    <p:sldLayoutId id="2147483689" r:id="rId6"/>
    <p:sldLayoutId id="2147483692" r:id="rId7"/>
    <p:sldLayoutId id="2147483690" r:id="rId8"/>
    <p:sldLayoutId id="2147483693" r:id="rId9"/>
    <p:sldLayoutId id="2147483694" r:id="rId10"/>
    <p:sldLayoutId id="2147483679" r:id="rId11"/>
    <p:sldLayoutId id="2147483686" r:id="rId12"/>
    <p:sldLayoutId id="2147483687" r:id="rId13"/>
    <p:sldLayoutId id="2147483688" r:id="rId14"/>
    <p:sldLayoutId id="2147483695" r:id="rId15"/>
    <p:sldLayoutId id="2147483683" r:id="rId16"/>
    <p:sldLayoutId id="2147483673" r:id="rId17"/>
    <p:sldLayoutId id="2147483684" r:id="rId18"/>
    <p:sldLayoutId id="2147483674" r:id="rId19"/>
    <p:sldLayoutId id="2147483675" r:id="rId20"/>
    <p:sldLayoutId id="2147483676" r:id="rId21"/>
    <p:sldLayoutId id="2147483685" r:id="rId22"/>
    <p:sldLayoutId id="2147483677" r:id="rId23"/>
    <p:sldLayoutId id="2147483678" r:id="rId24"/>
  </p:sldLayoutIdLst>
  <p:hf hdr="0" ftr="0" dt="0"/>
  <p:txStyles>
    <p:title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8F1C4-6B3E-2C4D-B4F4-8C51CE79EE5F}"/>
              </a:ext>
            </a:extLst>
          </p:cNvPr>
          <p:cNvSpPr>
            <a:spLocks noGrp="1"/>
          </p:cNvSpPr>
          <p:nvPr>
            <p:ph type="title"/>
          </p:nvPr>
        </p:nvSpPr>
        <p:spPr>
          <a:xfrm>
            <a:off x="309880" y="365125"/>
            <a:ext cx="11577320" cy="701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0BE56F-C08B-CA49-BE06-50A56CF3583E}"/>
              </a:ext>
            </a:extLst>
          </p:cNvPr>
          <p:cNvSpPr>
            <a:spLocks noGrp="1"/>
          </p:cNvSpPr>
          <p:nvPr>
            <p:ph type="body" idx="1"/>
          </p:nvPr>
        </p:nvSpPr>
        <p:spPr>
          <a:xfrm>
            <a:off x="309880" y="1123950"/>
            <a:ext cx="11577320" cy="5083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1A2A58-6796-1642-B9E4-E3AE69DF5845}"/>
              </a:ext>
            </a:extLst>
          </p:cNvPr>
          <p:cNvSpPr>
            <a:spLocks noGrp="1"/>
          </p:cNvSpPr>
          <p:nvPr>
            <p:ph type="ftr" sz="quarter" idx="3"/>
          </p:nvPr>
        </p:nvSpPr>
        <p:spPr>
          <a:xfrm>
            <a:off x="4038600" y="6491344"/>
            <a:ext cx="4114800" cy="217056"/>
          </a:xfrm>
          <a:prstGeom prst="rect">
            <a:avLst/>
          </a:prstGeom>
        </p:spPr>
        <p:txBody>
          <a:bodyPr vert="horz" lIns="91440" tIns="45720" rIns="91440" bIns="45720" rtlCol="0" anchor="ctr"/>
          <a:lstStyle>
            <a:lvl1pPr algn="ctr">
              <a:defRPr sz="1000" b="1" i="0">
                <a:solidFill>
                  <a:schemeClr val="tx1">
                    <a:tint val="75000"/>
                  </a:schemeClr>
                </a:solidFill>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E65CDE7F-5128-FD47-B491-4CA204B1C987}"/>
              </a:ext>
            </a:extLst>
          </p:cNvPr>
          <p:cNvSpPr>
            <a:spLocks noGrp="1"/>
          </p:cNvSpPr>
          <p:nvPr>
            <p:ph type="sldNum" sz="quarter" idx="4"/>
          </p:nvPr>
        </p:nvSpPr>
        <p:spPr>
          <a:xfrm>
            <a:off x="9414075" y="6561831"/>
            <a:ext cx="2743200" cy="217056"/>
          </a:xfrm>
          <a:prstGeom prst="rect">
            <a:avLst/>
          </a:prstGeom>
        </p:spPr>
        <p:txBody>
          <a:bodyPr vert="horz" lIns="91440" tIns="45720" rIns="91440" bIns="45720" rtlCol="0" anchor="ctr"/>
          <a:lstStyle>
            <a:lvl1pPr algn="r">
              <a:defRPr sz="1100" b="1" i="0">
                <a:solidFill>
                  <a:schemeClr val="accent6"/>
                </a:solidFill>
                <a:latin typeface="Lato" panose="020F0502020204030203" pitchFamily="34" charset="77"/>
              </a:defRPr>
            </a:lvl1pPr>
          </a:lstStyle>
          <a:p>
            <a:fld id="{71D00C28-2252-7A46-BDE1-23546EACCE2C}" type="slidenum">
              <a:rPr lang="en-US" smtClean="0"/>
              <a:pPr/>
              <a:t>‹#›</a:t>
            </a:fld>
            <a:endParaRPr lang="en-US" dirty="0"/>
          </a:p>
        </p:txBody>
      </p:sp>
      <p:sp>
        <p:nvSpPr>
          <p:cNvPr id="18" name="Freeform 17">
            <a:extLst>
              <a:ext uri="{FF2B5EF4-FFF2-40B4-BE49-F238E27FC236}">
                <a16:creationId xmlns:a16="http://schemas.microsoft.com/office/drawing/2014/main" id="{DCA2BFAC-24D0-D640-9F55-1CCC341DD7FC}"/>
              </a:ext>
            </a:extLst>
          </p:cNvPr>
          <p:cNvSpPr/>
          <p:nvPr/>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gradFill flip="none" rotWithShape="1">
            <a:gsLst>
              <a:gs pos="37000">
                <a:schemeClr val="accent1"/>
              </a:gs>
              <a:gs pos="100000">
                <a:schemeClr val="bg1"/>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Tree>
    <p:extLst>
      <p:ext uri="{BB962C8B-B14F-4D97-AF65-F5344CB8AC3E}">
        <p14:creationId xmlns:p14="http://schemas.microsoft.com/office/powerpoint/2010/main" val="34060892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Lst>
  <p:hf hdr="0" ftr="0" dt="0"/>
  <p:txStyles>
    <p:title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1F49A2-0FDC-DC47-3B36-624927478E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1CE46D-2643-8E85-035E-DD5D6E7328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6FE1B-0FAB-BAF4-7BF5-8EEB1428E0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9B9F7-4C22-4954-8445-EE235A57F3C6}" type="datetimeFigureOut">
              <a:rPr lang="en-US" smtClean="0"/>
              <a:t>4/14/2025</a:t>
            </a:fld>
            <a:endParaRPr lang="en-US"/>
          </a:p>
        </p:txBody>
      </p:sp>
      <p:sp>
        <p:nvSpPr>
          <p:cNvPr id="5" name="Footer Placeholder 4">
            <a:extLst>
              <a:ext uri="{FF2B5EF4-FFF2-40B4-BE49-F238E27FC236}">
                <a16:creationId xmlns:a16="http://schemas.microsoft.com/office/drawing/2014/main" id="{78099697-DE09-199C-D752-C583F458F4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C73A3A-33A4-9B0D-0B41-6E538433C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61B74-2C68-4D90-B168-747C3DD187E1}" type="slidenum">
              <a:rPr lang="en-US" smtClean="0"/>
              <a:t>‹#›</a:t>
            </a:fld>
            <a:endParaRPr lang="en-US"/>
          </a:p>
        </p:txBody>
      </p:sp>
    </p:spTree>
    <p:extLst>
      <p:ext uri="{BB962C8B-B14F-4D97-AF65-F5344CB8AC3E}">
        <p14:creationId xmlns:p14="http://schemas.microsoft.com/office/powerpoint/2010/main" val="114446644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zonta.org/ShareYourStory"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D507-33B8-6C2B-702C-3CE43ADA7951}"/>
              </a:ext>
            </a:extLst>
          </p:cNvPr>
          <p:cNvSpPr>
            <a:spLocks noGrp="1"/>
          </p:cNvSpPr>
          <p:nvPr>
            <p:ph type="title"/>
          </p:nvPr>
        </p:nvSpPr>
        <p:spPr/>
        <p:txBody>
          <a:bodyPr vert="horz" lIns="91440" tIns="45720" rIns="91440" bIns="45720" rtlCol="0" anchor="ctr">
            <a:normAutofit/>
          </a:bodyPr>
          <a:lstStyle/>
          <a:p>
            <a:pPr algn="l"/>
            <a:r>
              <a:rPr lang="en-US" sz="3600" dirty="0">
                <a:latin typeface="+mj-lt"/>
              </a:rPr>
              <a:t>Area Meeting 2025</a:t>
            </a:r>
          </a:p>
        </p:txBody>
      </p:sp>
      <p:sp>
        <p:nvSpPr>
          <p:cNvPr id="4" name="Text Placeholder 3">
            <a:extLst>
              <a:ext uri="{FF2B5EF4-FFF2-40B4-BE49-F238E27FC236}">
                <a16:creationId xmlns:a16="http://schemas.microsoft.com/office/drawing/2014/main" id="{1B4877BC-518C-3265-2424-B07BF63E5035}"/>
              </a:ext>
            </a:extLst>
          </p:cNvPr>
          <p:cNvSpPr>
            <a:spLocks noGrp="1"/>
          </p:cNvSpPr>
          <p:nvPr>
            <p:ph sz="quarter" idx="10"/>
          </p:nvPr>
        </p:nvSpPr>
        <p:spPr/>
        <p:txBody>
          <a:bodyPr vert="horz" lIns="91440" tIns="45720" rIns="91440" bIns="45720" rtlCol="0" anchor="ctr">
            <a:normAutofit/>
          </a:bodyPr>
          <a:lstStyle/>
          <a:p>
            <a:pPr marL="0" indent="0">
              <a:buNone/>
            </a:pPr>
            <a:r>
              <a:rPr lang="en-US" sz="8800" dirty="0">
                <a:solidFill>
                  <a:schemeClr val="accent3">
                    <a:lumMod val="75000"/>
                  </a:schemeClr>
                </a:solidFill>
                <a:latin typeface="+mn-lt"/>
              </a:rPr>
              <a:t>    WELCOME!</a:t>
            </a:r>
          </a:p>
        </p:txBody>
      </p:sp>
      <p:sp>
        <p:nvSpPr>
          <p:cNvPr id="3" name="Slide Number Placeholder 2">
            <a:extLst>
              <a:ext uri="{FF2B5EF4-FFF2-40B4-BE49-F238E27FC236}">
                <a16:creationId xmlns:a16="http://schemas.microsoft.com/office/drawing/2014/main" id="{906A5782-5F9F-5BDB-B74A-1DA3F77BB348}"/>
              </a:ext>
            </a:extLst>
          </p:cNvPr>
          <p:cNvSpPr>
            <a:spLocks noGrp="1"/>
          </p:cNvSpPr>
          <p:nvPr>
            <p:ph type="sldNum" sz="quarter" idx="12"/>
          </p:nvPr>
        </p:nvSpPr>
        <p:spPr/>
        <p:txBody>
          <a:bodyPr vert="horz" lIns="91440" tIns="45720" rIns="91440" bIns="45720" rtlCol="0" anchor="ctr">
            <a:normAutofit fontScale="85000" lnSpcReduction="20000"/>
          </a:bodyPr>
          <a:lstStyle/>
          <a:p>
            <a:pPr>
              <a:spcAft>
                <a:spcPts val="600"/>
              </a:spcAft>
            </a:pPr>
            <a:fld id="{71D00C28-2252-7A46-BDE1-23546EACCE2C}" type="slidenum">
              <a:rPr lang="en-US" sz="1200">
                <a:solidFill>
                  <a:schemeClr val="tx1">
                    <a:tint val="75000"/>
                  </a:schemeClr>
                </a:solidFill>
                <a:latin typeface="+mn-lt"/>
              </a:rPr>
              <a:pPr>
                <a:spcAft>
                  <a:spcPts val="600"/>
                </a:spcAft>
              </a:pPr>
              <a:t>1</a:t>
            </a:fld>
            <a:endParaRPr lang="en-US" sz="1200">
              <a:solidFill>
                <a:schemeClr val="tx1">
                  <a:tint val="75000"/>
                </a:schemeClr>
              </a:solidFill>
              <a:latin typeface="+mn-lt"/>
            </a:endParaRPr>
          </a:p>
        </p:txBody>
      </p:sp>
      <p:pic>
        <p:nvPicPr>
          <p:cNvPr id="7" name="Content Placeholder 4" descr="Logo, company name&#10;&#10;Description automatically generated">
            <a:extLst>
              <a:ext uri="{FF2B5EF4-FFF2-40B4-BE49-F238E27FC236}">
                <a16:creationId xmlns:a16="http://schemas.microsoft.com/office/drawing/2014/main" id="{8A19F888-AA97-8C78-ECE2-4EF8C132A0F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62656" y="841905"/>
            <a:ext cx="2262724" cy="2317178"/>
          </a:xfrm>
          <a:prstGeom prst="rect">
            <a:avLst/>
          </a:prstGeom>
        </p:spPr>
      </p:pic>
      <p:pic>
        <p:nvPicPr>
          <p:cNvPr id="8" name="Picture 7">
            <a:extLst>
              <a:ext uri="{FF2B5EF4-FFF2-40B4-BE49-F238E27FC236}">
                <a16:creationId xmlns:a16="http://schemas.microsoft.com/office/drawing/2014/main" id="{53AAC2A7-FE22-B961-6728-30EA494C0AD6}"/>
              </a:ext>
            </a:extLst>
          </p:cNvPr>
          <p:cNvPicPr>
            <a:picLocks noChangeAspect="1"/>
          </p:cNvPicPr>
          <p:nvPr/>
        </p:nvPicPr>
        <p:blipFill>
          <a:blip r:embed="rId4"/>
          <a:stretch>
            <a:fillRect/>
          </a:stretch>
        </p:blipFill>
        <p:spPr>
          <a:xfrm>
            <a:off x="7312985" y="3492351"/>
            <a:ext cx="3372061" cy="2523744"/>
          </a:xfrm>
          <a:prstGeom prst="rect">
            <a:avLst/>
          </a:prstGeom>
        </p:spPr>
      </p:pic>
    </p:spTree>
    <p:extLst>
      <p:ext uri="{BB962C8B-B14F-4D97-AF65-F5344CB8AC3E}">
        <p14:creationId xmlns:p14="http://schemas.microsoft.com/office/powerpoint/2010/main" val="89078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CC43-C69C-1040-2D7C-5A2178147085}"/>
              </a:ext>
            </a:extLst>
          </p:cNvPr>
          <p:cNvSpPr>
            <a:spLocks noGrp="1"/>
          </p:cNvSpPr>
          <p:nvPr>
            <p:ph type="title"/>
          </p:nvPr>
        </p:nvSpPr>
        <p:spPr/>
        <p:txBody>
          <a:bodyPr/>
          <a:lstStyle/>
          <a:p>
            <a:r>
              <a:rPr lang="en-US" dirty="0"/>
              <a:t>Political vs Partisan </a:t>
            </a:r>
          </a:p>
        </p:txBody>
      </p:sp>
      <p:sp>
        <p:nvSpPr>
          <p:cNvPr id="3" name="Slide Number Placeholder 2">
            <a:extLst>
              <a:ext uri="{FF2B5EF4-FFF2-40B4-BE49-F238E27FC236}">
                <a16:creationId xmlns:a16="http://schemas.microsoft.com/office/drawing/2014/main" id="{7E310017-FDCA-8D6D-9579-6885E284E4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pic>
        <p:nvPicPr>
          <p:cNvPr id="6" name="Zonta - non-partisan &amp; political video">
            <a:hlinkClick r:id="" action="ppaction://media"/>
            <a:extLst>
              <a:ext uri="{FF2B5EF4-FFF2-40B4-BE49-F238E27FC236}">
                <a16:creationId xmlns:a16="http://schemas.microsoft.com/office/drawing/2014/main" id="{7CBA4BE1-688A-01B6-3BCC-0B3AB15917C1}"/>
              </a:ext>
            </a:extLst>
          </p:cNvPr>
          <p:cNvPicPr>
            <a:picLocks noGrp="1" noChangeAspect="1"/>
          </p:cNvPicPr>
          <p:nvPr>
            <p:ph sz="quarter" idx="10"/>
            <a:videoFile r:link="rId2"/>
            <p:extLst>
              <p:ext uri="{DAA4B4D4-6D71-4841-9C94-3DE7FCFB9230}">
                <p14:media xmlns:p14="http://schemas.microsoft.com/office/powerpoint/2010/main" r:embed="rId1"/>
              </p:ext>
            </p:extLst>
          </p:nvPr>
        </p:nvPicPr>
        <p:blipFill>
          <a:blip r:embed="rId4"/>
          <a:stretch>
            <a:fillRect/>
          </a:stretch>
        </p:blipFill>
        <p:spPr>
          <a:xfrm>
            <a:off x="1716087" y="1066800"/>
            <a:ext cx="9206831" cy="5178425"/>
          </a:xfrm>
        </p:spPr>
      </p:pic>
    </p:spTree>
    <p:extLst>
      <p:ext uri="{BB962C8B-B14F-4D97-AF65-F5344CB8AC3E}">
        <p14:creationId xmlns:p14="http://schemas.microsoft.com/office/powerpoint/2010/main" val="245417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9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74F414-0B34-F5C9-6C84-40024763181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499891" y="440267"/>
            <a:ext cx="6217376" cy="5942915"/>
          </a:xfrm>
        </p:spPr>
      </p:pic>
      <p:sp>
        <p:nvSpPr>
          <p:cNvPr id="10" name="TextBox 9">
            <a:extLst>
              <a:ext uri="{FF2B5EF4-FFF2-40B4-BE49-F238E27FC236}">
                <a16:creationId xmlns:a16="http://schemas.microsoft.com/office/drawing/2014/main" id="{CE33108B-F44C-C93A-F5F2-6BA69154F26F}"/>
              </a:ext>
            </a:extLst>
          </p:cNvPr>
          <p:cNvSpPr txBox="1"/>
          <p:nvPr/>
        </p:nvSpPr>
        <p:spPr>
          <a:xfrm>
            <a:off x="1235557" y="3581399"/>
            <a:ext cx="3834063" cy="584775"/>
          </a:xfrm>
          <a:prstGeom prst="rect">
            <a:avLst/>
          </a:prstGeom>
          <a:noFill/>
        </p:spPr>
        <p:txBody>
          <a:bodyPr wrap="square">
            <a:spAutoFit/>
          </a:bodyPr>
          <a:lstStyle/>
          <a:p>
            <a:r>
              <a:rPr lang="en-US" sz="3200" b="1" dirty="0"/>
              <a:t>https://zontausa.org</a:t>
            </a:r>
          </a:p>
        </p:txBody>
      </p:sp>
      <p:pic>
        <p:nvPicPr>
          <p:cNvPr id="3" name="Picture 2">
            <a:extLst>
              <a:ext uri="{FF2B5EF4-FFF2-40B4-BE49-F238E27FC236}">
                <a16:creationId xmlns:a16="http://schemas.microsoft.com/office/drawing/2014/main" id="{0A068804-C586-D402-508C-44A1E45E85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515" y="1002733"/>
            <a:ext cx="3810330" cy="1347333"/>
          </a:xfrm>
          <a:prstGeom prst="rect">
            <a:avLst/>
          </a:prstGeom>
        </p:spPr>
      </p:pic>
    </p:spTree>
    <p:extLst>
      <p:ext uri="{BB962C8B-B14F-4D97-AF65-F5344CB8AC3E}">
        <p14:creationId xmlns:p14="http://schemas.microsoft.com/office/powerpoint/2010/main" val="127056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8920-670A-D4CB-9B39-B5B6E9D559F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B4D8D1B-138C-B2F6-456E-F5E2A6BC2507}"/>
              </a:ext>
            </a:extLst>
          </p:cNvPr>
          <p:cNvSpPr>
            <a:spLocks noGrp="1"/>
          </p:cNvSpPr>
          <p:nvPr>
            <p:ph type="title"/>
          </p:nvPr>
        </p:nvSpPr>
        <p:spPr>
          <a:xfrm>
            <a:off x="506589" y="323677"/>
            <a:ext cx="8593166" cy="701675"/>
          </a:xfrm>
        </p:spPr>
        <p:txBody>
          <a:bodyPr>
            <a:noAutofit/>
          </a:bodyPr>
          <a:lstStyle/>
          <a:p>
            <a:r>
              <a:rPr lang="en-US" sz="3200" i="1" dirty="0"/>
              <a:t>Don’t keep Zonta a secret -- Share your Stories!</a:t>
            </a:r>
          </a:p>
        </p:txBody>
      </p:sp>
      <p:sp>
        <p:nvSpPr>
          <p:cNvPr id="3" name="Slide Number Placeholder 2">
            <a:extLst>
              <a:ext uri="{FF2B5EF4-FFF2-40B4-BE49-F238E27FC236}">
                <a16:creationId xmlns:a16="http://schemas.microsoft.com/office/drawing/2014/main" id="{D4C0668F-93A3-91AD-91B0-2EFA4C218D68}"/>
              </a:ext>
            </a:extLst>
          </p:cNvPr>
          <p:cNvSpPr>
            <a:spLocks noGrp="1"/>
          </p:cNvSpPr>
          <p:nvPr>
            <p:ph type="sldNum" sz="quarter" idx="12"/>
          </p:nvPr>
        </p:nvSpPr>
        <p:spPr/>
        <p:txBody>
          <a:bodyPr/>
          <a:lstStyle/>
          <a:p>
            <a:fld id="{71D00C28-2252-7A46-BDE1-23546EACCE2C}" type="slidenum">
              <a:rPr lang="en-US" smtClean="0"/>
              <a:pPr/>
              <a:t>12</a:t>
            </a:fld>
            <a:endParaRPr lang="en-US" dirty="0"/>
          </a:p>
        </p:txBody>
      </p:sp>
      <p:sp>
        <p:nvSpPr>
          <p:cNvPr id="8" name="TextBox 7">
            <a:extLst>
              <a:ext uri="{FF2B5EF4-FFF2-40B4-BE49-F238E27FC236}">
                <a16:creationId xmlns:a16="http://schemas.microsoft.com/office/drawing/2014/main" id="{DA376D5C-741A-8A2F-CF57-E8DB5359967F}"/>
              </a:ext>
            </a:extLst>
          </p:cNvPr>
          <p:cNvSpPr txBox="1"/>
          <p:nvPr/>
        </p:nvSpPr>
        <p:spPr>
          <a:xfrm>
            <a:off x="7675807" y="4399954"/>
            <a:ext cx="3402804" cy="369332"/>
          </a:xfrm>
          <a:prstGeom prst="rect">
            <a:avLst/>
          </a:prstGeom>
          <a:noFill/>
        </p:spPr>
        <p:txBody>
          <a:bodyPr wrap="square">
            <a:spAutoFit/>
          </a:bodyPr>
          <a:lstStyle/>
          <a:p>
            <a:r>
              <a:rPr lang="en-US" b="1" dirty="0">
                <a:effectLst/>
              </a:rPr>
              <a:t>Local Service and Advocacy</a:t>
            </a:r>
          </a:p>
        </p:txBody>
      </p:sp>
      <p:sp>
        <p:nvSpPr>
          <p:cNvPr id="10" name="TextBox 9">
            <a:extLst>
              <a:ext uri="{FF2B5EF4-FFF2-40B4-BE49-F238E27FC236}">
                <a16:creationId xmlns:a16="http://schemas.microsoft.com/office/drawing/2014/main" id="{E5C59698-C91A-EF6F-2BD7-9F3A10B280DB}"/>
              </a:ext>
            </a:extLst>
          </p:cNvPr>
          <p:cNvSpPr txBox="1"/>
          <p:nvPr/>
        </p:nvSpPr>
        <p:spPr>
          <a:xfrm>
            <a:off x="727814" y="3572921"/>
            <a:ext cx="7649269" cy="2862322"/>
          </a:xfrm>
          <a:prstGeom prst="rect">
            <a:avLst/>
          </a:prstGeom>
          <a:noFill/>
        </p:spPr>
        <p:txBody>
          <a:bodyPr wrap="square">
            <a:spAutoFit/>
          </a:bodyPr>
          <a:lstStyle/>
          <a:p>
            <a:pPr>
              <a:buNone/>
            </a:pPr>
            <a:r>
              <a:rPr lang="en-US" sz="2000" b="1" i="1" dirty="0"/>
              <a:t>Tell us about your action!</a:t>
            </a:r>
          </a:p>
          <a:p>
            <a:pPr marL="236538">
              <a:buFont typeface="Arial" panose="020B0604020202020204" pitchFamily="34" charset="0"/>
              <a:buChar char="•"/>
            </a:pPr>
            <a:r>
              <a:rPr lang="en-US" sz="2000" dirty="0"/>
              <a:t>Who was at your event?</a:t>
            </a:r>
          </a:p>
          <a:p>
            <a:pPr marL="236538">
              <a:buFont typeface="Arial" panose="020B0604020202020204" pitchFamily="34" charset="0"/>
              <a:buChar char="•"/>
            </a:pPr>
            <a:r>
              <a:rPr lang="en-US" sz="2000" dirty="0"/>
              <a:t>What did you do?</a:t>
            </a:r>
          </a:p>
          <a:p>
            <a:pPr marL="236538">
              <a:buFont typeface="Arial" panose="020B0604020202020204" pitchFamily="34" charset="0"/>
              <a:buChar char="•"/>
            </a:pPr>
            <a:r>
              <a:rPr lang="en-US" sz="2000" dirty="0"/>
              <a:t>Where and when was this held?</a:t>
            </a:r>
          </a:p>
          <a:p>
            <a:pPr marL="236538">
              <a:buFont typeface="Arial" panose="020B0604020202020204" pitchFamily="34" charset="0"/>
              <a:buChar char="•"/>
            </a:pPr>
            <a:r>
              <a:rPr lang="en-US" sz="2000" dirty="0"/>
              <a:t>Explain why this action is important to advance Zonta’s mission?</a:t>
            </a:r>
          </a:p>
          <a:p>
            <a:pPr marL="236538">
              <a:buFont typeface="Arial" panose="020B0604020202020204" pitchFamily="34" charset="0"/>
              <a:buChar char="•"/>
            </a:pPr>
            <a:r>
              <a:rPr lang="en-US" sz="2000" dirty="0"/>
              <a:t>How did you achieve your goals for the action?</a:t>
            </a:r>
          </a:p>
          <a:p>
            <a:pPr marL="236538">
              <a:buFont typeface="Arial" panose="020B0604020202020204" pitchFamily="34" charset="0"/>
              <a:buChar char="•"/>
            </a:pPr>
            <a:r>
              <a:rPr lang="en-US" sz="2000" dirty="0"/>
              <a:t>Why is this event important to your local community?</a:t>
            </a:r>
          </a:p>
          <a:p>
            <a:pPr marL="236538">
              <a:buFont typeface="Arial" panose="020B0604020202020204" pitchFamily="34" charset="0"/>
              <a:buChar char="•"/>
            </a:pPr>
            <a:r>
              <a:rPr lang="en-US" sz="2000" dirty="0"/>
              <a:t>Include quotes from attendees/ beneficiaries.</a:t>
            </a:r>
          </a:p>
          <a:p>
            <a:pPr marL="236538">
              <a:buFont typeface="Arial" panose="020B0604020202020204" pitchFamily="34" charset="0"/>
              <a:buChar char="•"/>
            </a:pPr>
            <a:r>
              <a:rPr lang="en-US" sz="2000" dirty="0"/>
              <a:t>Photos!!</a:t>
            </a:r>
          </a:p>
        </p:txBody>
      </p:sp>
      <p:sp>
        <p:nvSpPr>
          <p:cNvPr id="12" name="TextBox 11">
            <a:extLst>
              <a:ext uri="{FF2B5EF4-FFF2-40B4-BE49-F238E27FC236}">
                <a16:creationId xmlns:a16="http://schemas.microsoft.com/office/drawing/2014/main" id="{B16DECF5-5D52-96FA-601B-79178E4CD07D}"/>
              </a:ext>
            </a:extLst>
          </p:cNvPr>
          <p:cNvSpPr txBox="1"/>
          <p:nvPr/>
        </p:nvSpPr>
        <p:spPr>
          <a:xfrm>
            <a:off x="6952750" y="4120044"/>
            <a:ext cx="4730545" cy="369332"/>
          </a:xfrm>
          <a:prstGeom prst="rect">
            <a:avLst/>
          </a:prstGeom>
          <a:noFill/>
        </p:spPr>
        <p:txBody>
          <a:bodyPr wrap="square">
            <a:spAutoFit/>
          </a:bodyPr>
          <a:lstStyle/>
          <a:p>
            <a:r>
              <a:rPr lang="en-US" b="1" dirty="0">
                <a:effectLst/>
              </a:rPr>
              <a:t>Zonta Says NO to Violence Against Women</a:t>
            </a:r>
          </a:p>
        </p:txBody>
      </p:sp>
      <p:sp>
        <p:nvSpPr>
          <p:cNvPr id="14" name="TextBox 13">
            <a:extLst>
              <a:ext uri="{FF2B5EF4-FFF2-40B4-BE49-F238E27FC236}">
                <a16:creationId xmlns:a16="http://schemas.microsoft.com/office/drawing/2014/main" id="{645AC974-922F-B058-3DE7-0EFAA41AA848}"/>
              </a:ext>
            </a:extLst>
          </p:cNvPr>
          <p:cNvSpPr txBox="1"/>
          <p:nvPr/>
        </p:nvSpPr>
        <p:spPr>
          <a:xfrm>
            <a:off x="6490901" y="3658379"/>
            <a:ext cx="5370985" cy="461665"/>
          </a:xfrm>
          <a:prstGeom prst="rect">
            <a:avLst/>
          </a:prstGeom>
          <a:noFill/>
        </p:spPr>
        <p:txBody>
          <a:bodyPr wrap="square">
            <a:spAutoFit/>
          </a:bodyPr>
          <a:lstStyle/>
          <a:p>
            <a:r>
              <a:rPr lang="en-US" sz="2400" b="1" dirty="0">
                <a:solidFill>
                  <a:srgbClr val="005F71"/>
                </a:solidFill>
              </a:rPr>
              <a:t>https://www.zonta.org/ShareYourStory</a:t>
            </a:r>
          </a:p>
        </p:txBody>
      </p:sp>
      <p:sp>
        <p:nvSpPr>
          <p:cNvPr id="16" name="TextBox 15">
            <a:extLst>
              <a:ext uri="{FF2B5EF4-FFF2-40B4-BE49-F238E27FC236}">
                <a16:creationId xmlns:a16="http://schemas.microsoft.com/office/drawing/2014/main" id="{3D84B199-95E0-F045-CE8F-52FBF923C873}"/>
              </a:ext>
            </a:extLst>
          </p:cNvPr>
          <p:cNvSpPr txBox="1"/>
          <p:nvPr/>
        </p:nvSpPr>
        <p:spPr>
          <a:xfrm>
            <a:off x="727815" y="1132699"/>
            <a:ext cx="10200740" cy="2308324"/>
          </a:xfrm>
          <a:prstGeom prst="rect">
            <a:avLst/>
          </a:prstGeom>
          <a:noFill/>
        </p:spPr>
        <p:txBody>
          <a:bodyPr wrap="square">
            <a:spAutoFit/>
          </a:bodyPr>
          <a:lstStyle/>
          <a:p>
            <a:r>
              <a:rPr lang="en-US" sz="2400" i="1" dirty="0"/>
              <a:t>Online: </a:t>
            </a:r>
          </a:p>
          <a:p>
            <a:pPr marL="280988">
              <a:buFont typeface="Arial" panose="020B0604020202020204" pitchFamily="34" charset="0"/>
              <a:buChar char="•"/>
            </a:pPr>
            <a:r>
              <a:rPr lang="en-US" sz="2400" dirty="0"/>
              <a:t>  Club social media</a:t>
            </a:r>
          </a:p>
          <a:p>
            <a:pPr marL="280988">
              <a:buFont typeface="Arial" panose="020B0604020202020204" pitchFamily="34" charset="0"/>
              <a:buChar char="•"/>
            </a:pPr>
            <a:r>
              <a:rPr lang="en-US" sz="2400" dirty="0"/>
              <a:t>  D7 website	</a:t>
            </a:r>
          </a:p>
          <a:p>
            <a:pPr marL="280988">
              <a:buFont typeface="Arial" panose="020B0604020202020204" pitchFamily="34" charset="0"/>
              <a:buChar char="•"/>
            </a:pPr>
            <a:r>
              <a:rPr lang="en-US" sz="2400" dirty="0"/>
              <a:t>  FB - Zonta USA Share Brags and Brilliance</a:t>
            </a:r>
          </a:p>
          <a:p>
            <a:pPr marL="280988">
              <a:buFont typeface="Arial" panose="020B0604020202020204" pitchFamily="34" charset="0"/>
              <a:buChar char="•"/>
            </a:pPr>
            <a:r>
              <a:rPr lang="en-US" sz="2400" dirty="0"/>
              <a:t>  Zonta’s “Share Your Story” -- </a:t>
            </a:r>
            <a:r>
              <a:rPr lang="en-US" sz="2400" dirty="0">
                <a:hlinkClick r:id="rId2"/>
              </a:rPr>
              <a:t>https://www.zonta.org/ShareYourStory</a:t>
            </a:r>
            <a:endParaRPr lang="en-US" sz="2400" dirty="0"/>
          </a:p>
          <a:p>
            <a:pPr marL="280988"/>
            <a:r>
              <a:rPr lang="en-US" sz="2400" dirty="0"/>
              <a:t>Press releases and photos to local newspapers</a:t>
            </a:r>
          </a:p>
        </p:txBody>
      </p:sp>
      <p:pic>
        <p:nvPicPr>
          <p:cNvPr id="17" name="Picture 16">
            <a:extLst>
              <a:ext uri="{FF2B5EF4-FFF2-40B4-BE49-F238E27FC236}">
                <a16:creationId xmlns:a16="http://schemas.microsoft.com/office/drawing/2014/main" id="{B9B92EA9-3430-68AE-28D8-BBF4876209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6394" y="386940"/>
            <a:ext cx="2506901" cy="1797918"/>
          </a:xfrm>
          <a:prstGeom prst="rect">
            <a:avLst/>
          </a:prstGeom>
        </p:spPr>
      </p:pic>
    </p:spTree>
    <p:extLst>
      <p:ext uri="{BB962C8B-B14F-4D97-AF65-F5344CB8AC3E}">
        <p14:creationId xmlns:p14="http://schemas.microsoft.com/office/powerpoint/2010/main" val="396648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AD3D1-3731-7F37-6DFB-B16ED870BBF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ABD837-65DD-63E3-2791-017758E12B22}"/>
              </a:ext>
            </a:extLst>
          </p:cNvPr>
          <p:cNvSpPr>
            <a:spLocks noGrp="1"/>
          </p:cNvSpPr>
          <p:nvPr>
            <p:ph type="sldNum" sz="quarter" idx="12"/>
          </p:nvPr>
        </p:nvSpPr>
        <p:spPr/>
        <p:txBody>
          <a:bodyPr/>
          <a:lstStyle/>
          <a:p>
            <a:fld id="{71D00C28-2252-7A46-BDE1-23546EACCE2C}" type="slidenum">
              <a:rPr lang="en-US" smtClean="0"/>
              <a:pPr/>
              <a:t>13</a:t>
            </a:fld>
            <a:endParaRPr lang="en-US" dirty="0"/>
          </a:p>
        </p:txBody>
      </p:sp>
      <p:pic>
        <p:nvPicPr>
          <p:cNvPr id="6" name="Picture 5">
            <a:extLst>
              <a:ext uri="{FF2B5EF4-FFF2-40B4-BE49-F238E27FC236}">
                <a16:creationId xmlns:a16="http://schemas.microsoft.com/office/drawing/2014/main" id="{EB28ADB4-116D-FC0D-D4D6-0B36E26BAC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2718" y="286835"/>
            <a:ext cx="5333075" cy="1777692"/>
          </a:xfrm>
          <a:prstGeom prst="rect">
            <a:avLst/>
          </a:prstGeom>
        </p:spPr>
      </p:pic>
      <p:pic>
        <p:nvPicPr>
          <p:cNvPr id="8" name="Picture 7">
            <a:extLst>
              <a:ext uri="{FF2B5EF4-FFF2-40B4-BE49-F238E27FC236}">
                <a16:creationId xmlns:a16="http://schemas.microsoft.com/office/drawing/2014/main" id="{D03E4086-8446-DABC-FC88-0E414BA298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578" y="4079514"/>
            <a:ext cx="1834919" cy="1048525"/>
          </a:xfrm>
          <a:prstGeom prst="rect">
            <a:avLst/>
          </a:prstGeom>
        </p:spPr>
      </p:pic>
      <p:pic>
        <p:nvPicPr>
          <p:cNvPr id="9" name="Picture 8">
            <a:extLst>
              <a:ext uri="{FF2B5EF4-FFF2-40B4-BE49-F238E27FC236}">
                <a16:creationId xmlns:a16="http://schemas.microsoft.com/office/drawing/2014/main" id="{C3462CBF-3EAC-1751-867E-7EFBAC49D1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578" y="2613389"/>
            <a:ext cx="1834920" cy="1048525"/>
          </a:xfrm>
          <a:prstGeom prst="rect">
            <a:avLst/>
          </a:prstGeom>
        </p:spPr>
      </p:pic>
      <p:pic>
        <p:nvPicPr>
          <p:cNvPr id="10" name="Picture 9">
            <a:extLst>
              <a:ext uri="{FF2B5EF4-FFF2-40B4-BE49-F238E27FC236}">
                <a16:creationId xmlns:a16="http://schemas.microsoft.com/office/drawing/2014/main" id="{19AD2075-A8AD-485A-0D5F-7196B3F032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0578" y="5467921"/>
            <a:ext cx="1834920" cy="1048525"/>
          </a:xfrm>
          <a:prstGeom prst="rect">
            <a:avLst/>
          </a:prstGeom>
        </p:spPr>
      </p:pic>
      <p:sp>
        <p:nvSpPr>
          <p:cNvPr id="14" name="TextBox 13">
            <a:extLst>
              <a:ext uri="{FF2B5EF4-FFF2-40B4-BE49-F238E27FC236}">
                <a16:creationId xmlns:a16="http://schemas.microsoft.com/office/drawing/2014/main" id="{FAF0AC85-40B6-582C-09C5-6D63417E10B6}"/>
              </a:ext>
            </a:extLst>
          </p:cNvPr>
          <p:cNvSpPr txBox="1"/>
          <p:nvPr/>
        </p:nvSpPr>
        <p:spPr>
          <a:xfrm>
            <a:off x="2589572" y="2739757"/>
            <a:ext cx="5460590" cy="830997"/>
          </a:xfrm>
          <a:prstGeom prst="rect">
            <a:avLst/>
          </a:prstGeom>
          <a:noFill/>
        </p:spPr>
        <p:txBody>
          <a:bodyPr wrap="square">
            <a:spAutoFit/>
          </a:bodyPr>
          <a:lstStyle/>
          <a:p>
            <a:r>
              <a:rPr lang="en-US" sz="2400" dirty="0"/>
              <a:t>Recognize local sustainable groups and businesses.</a:t>
            </a:r>
          </a:p>
        </p:txBody>
      </p:sp>
      <p:sp>
        <p:nvSpPr>
          <p:cNvPr id="16" name="TextBox 15">
            <a:extLst>
              <a:ext uri="{FF2B5EF4-FFF2-40B4-BE49-F238E27FC236}">
                <a16:creationId xmlns:a16="http://schemas.microsoft.com/office/drawing/2014/main" id="{DC71B253-4A99-74D4-2C7A-709DA954A898}"/>
              </a:ext>
            </a:extLst>
          </p:cNvPr>
          <p:cNvSpPr txBox="1"/>
          <p:nvPr/>
        </p:nvSpPr>
        <p:spPr>
          <a:xfrm>
            <a:off x="2589572" y="3985137"/>
            <a:ext cx="5460590" cy="1200329"/>
          </a:xfrm>
          <a:prstGeom prst="rect">
            <a:avLst/>
          </a:prstGeom>
          <a:noFill/>
        </p:spPr>
        <p:txBody>
          <a:bodyPr wrap="square">
            <a:spAutoFit/>
          </a:bodyPr>
          <a:lstStyle/>
          <a:p>
            <a:r>
              <a:rPr lang="en-US" sz="2400" dirty="0"/>
              <a:t>Take action to ensure your community addresses the unique needs of women and girls within their disaster-ready plans.</a:t>
            </a:r>
          </a:p>
        </p:txBody>
      </p:sp>
      <p:sp>
        <p:nvSpPr>
          <p:cNvPr id="18" name="TextBox 17">
            <a:extLst>
              <a:ext uri="{FF2B5EF4-FFF2-40B4-BE49-F238E27FC236}">
                <a16:creationId xmlns:a16="http://schemas.microsoft.com/office/drawing/2014/main" id="{823B742A-8EBF-8969-3DF2-E2CEF257D2BB}"/>
              </a:ext>
            </a:extLst>
          </p:cNvPr>
          <p:cNvSpPr txBox="1"/>
          <p:nvPr/>
        </p:nvSpPr>
        <p:spPr>
          <a:xfrm>
            <a:off x="2589572" y="5467921"/>
            <a:ext cx="5460590" cy="830997"/>
          </a:xfrm>
          <a:prstGeom prst="rect">
            <a:avLst/>
          </a:prstGeom>
          <a:noFill/>
        </p:spPr>
        <p:txBody>
          <a:bodyPr wrap="square">
            <a:spAutoFit/>
          </a:bodyPr>
          <a:lstStyle/>
          <a:p>
            <a:r>
              <a:rPr lang="en-US" sz="2400" dirty="0"/>
              <a:t>Lead the conversation on how Earth Day is about gender equality.</a:t>
            </a:r>
          </a:p>
        </p:txBody>
      </p:sp>
      <p:pic>
        <p:nvPicPr>
          <p:cNvPr id="19" name="Picture 18">
            <a:extLst>
              <a:ext uri="{FF2B5EF4-FFF2-40B4-BE49-F238E27FC236}">
                <a16:creationId xmlns:a16="http://schemas.microsoft.com/office/drawing/2014/main" id="{5E4ADC0C-772A-C376-FA17-B9C7AC1FFC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14684" y="3206993"/>
            <a:ext cx="3438526" cy="1964872"/>
          </a:xfrm>
          <a:prstGeom prst="rect">
            <a:avLst/>
          </a:prstGeom>
        </p:spPr>
      </p:pic>
      <p:sp>
        <p:nvSpPr>
          <p:cNvPr id="21" name="TextBox 20">
            <a:extLst>
              <a:ext uri="{FF2B5EF4-FFF2-40B4-BE49-F238E27FC236}">
                <a16:creationId xmlns:a16="http://schemas.microsoft.com/office/drawing/2014/main" id="{359D1DD7-8FDA-DE0F-ECB4-8B4B01D7ABF7}"/>
              </a:ext>
            </a:extLst>
          </p:cNvPr>
          <p:cNvSpPr txBox="1"/>
          <p:nvPr/>
        </p:nvSpPr>
        <p:spPr>
          <a:xfrm>
            <a:off x="2855042" y="2157825"/>
            <a:ext cx="7333636" cy="461665"/>
          </a:xfrm>
          <a:prstGeom prst="rect">
            <a:avLst/>
          </a:prstGeom>
          <a:noFill/>
        </p:spPr>
        <p:txBody>
          <a:bodyPr wrap="square">
            <a:spAutoFit/>
          </a:bodyPr>
          <a:lstStyle/>
          <a:p>
            <a:r>
              <a:rPr lang="en-US" sz="2400" b="1" dirty="0">
                <a:solidFill>
                  <a:srgbClr val="005F71"/>
                </a:solidFill>
              </a:rPr>
              <a:t>https://zonta.org/Web/News_Events/Event/Earth_Day</a:t>
            </a:r>
          </a:p>
        </p:txBody>
      </p:sp>
    </p:spTree>
    <p:extLst>
      <p:ext uri="{BB962C8B-B14F-4D97-AF65-F5344CB8AC3E}">
        <p14:creationId xmlns:p14="http://schemas.microsoft.com/office/powerpoint/2010/main" val="257493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17C7D-53E0-5FD3-F7A1-7C69CB2865F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1363F24-6C2E-C66B-32BE-58D1E775AEC8}"/>
              </a:ext>
            </a:extLst>
          </p:cNvPr>
          <p:cNvSpPr>
            <a:spLocks noGrp="1"/>
          </p:cNvSpPr>
          <p:nvPr>
            <p:ph type="title"/>
          </p:nvPr>
        </p:nvSpPr>
        <p:spPr>
          <a:xfrm>
            <a:off x="503754" y="420497"/>
            <a:ext cx="10636685" cy="590931"/>
          </a:xfrm>
        </p:spPr>
        <p:txBody>
          <a:bodyPr>
            <a:spAutoFit/>
          </a:bodyPr>
          <a:lstStyle/>
          <a:p>
            <a:r>
              <a:rPr lang="en-US" sz="3600" dirty="0"/>
              <a:t> North American Interdistrict Meeting (NAIDM)</a:t>
            </a:r>
          </a:p>
        </p:txBody>
      </p:sp>
      <p:sp>
        <p:nvSpPr>
          <p:cNvPr id="3" name="Slide Number Placeholder 2">
            <a:extLst>
              <a:ext uri="{FF2B5EF4-FFF2-40B4-BE49-F238E27FC236}">
                <a16:creationId xmlns:a16="http://schemas.microsoft.com/office/drawing/2014/main" id="{AAA4EF3F-2A7A-CE41-514E-35DC79DCE0D5}"/>
              </a:ext>
            </a:extLst>
          </p:cNvPr>
          <p:cNvSpPr>
            <a:spLocks noGrp="1"/>
          </p:cNvSpPr>
          <p:nvPr>
            <p:ph type="sldNum" sz="quarter" idx="12"/>
          </p:nvPr>
        </p:nvSpPr>
        <p:spPr/>
        <p:txBody>
          <a:bodyPr/>
          <a:lstStyle/>
          <a:p>
            <a:fld id="{71D00C28-2252-7A46-BDE1-23546EACCE2C}" type="slidenum">
              <a:rPr lang="en-US" smtClean="0"/>
              <a:pPr/>
              <a:t>14</a:t>
            </a:fld>
            <a:endParaRPr lang="en-US" dirty="0"/>
          </a:p>
        </p:txBody>
      </p:sp>
      <p:pic>
        <p:nvPicPr>
          <p:cNvPr id="6" name="Picture 5">
            <a:extLst>
              <a:ext uri="{FF2B5EF4-FFF2-40B4-BE49-F238E27FC236}">
                <a16:creationId xmlns:a16="http://schemas.microsoft.com/office/drawing/2014/main" id="{9C3D3E86-41B1-3C62-4594-27CE78ED9D7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28218" y="1131715"/>
            <a:ext cx="3891265" cy="4950605"/>
          </a:xfrm>
          <a:prstGeom prst="rect">
            <a:avLst/>
          </a:prstGeom>
        </p:spPr>
      </p:pic>
      <p:sp>
        <p:nvSpPr>
          <p:cNvPr id="8" name="TextBox 7">
            <a:extLst>
              <a:ext uri="{FF2B5EF4-FFF2-40B4-BE49-F238E27FC236}">
                <a16:creationId xmlns:a16="http://schemas.microsoft.com/office/drawing/2014/main" id="{3FE4601B-7E44-269E-0C6C-48C6297D7738}"/>
              </a:ext>
            </a:extLst>
          </p:cNvPr>
          <p:cNvSpPr txBox="1"/>
          <p:nvPr/>
        </p:nvSpPr>
        <p:spPr>
          <a:xfrm>
            <a:off x="5405434" y="1065562"/>
            <a:ext cx="6282812" cy="5016758"/>
          </a:xfrm>
          <a:prstGeom prst="rect">
            <a:avLst/>
          </a:prstGeom>
          <a:noFill/>
        </p:spPr>
        <p:txBody>
          <a:bodyPr wrap="square">
            <a:spAutoFit/>
          </a:bodyPr>
          <a:lstStyle/>
          <a:p>
            <a:r>
              <a:rPr lang="en-US" sz="2400" dirty="0">
                <a:latin typeface="Aptos" panose="020B0004020202020204" pitchFamily="34" charset="0"/>
              </a:rPr>
              <a:t>16 workshops </a:t>
            </a:r>
          </a:p>
          <a:p>
            <a:r>
              <a:rPr lang="en-US" sz="2400" dirty="0">
                <a:latin typeface="Aptos" panose="020B0004020202020204" pitchFamily="34" charset="0"/>
              </a:rPr>
              <a:t>Two keynote speakers to inspire </a:t>
            </a:r>
          </a:p>
          <a:p>
            <a:pPr marL="401638" indent="-401638"/>
            <a:r>
              <a:rPr lang="en-US" sz="2400" dirty="0">
                <a:latin typeface="Aptos" panose="020B0004020202020204" pitchFamily="34" charset="0"/>
              </a:rPr>
              <a:t>Network with Zontians from around North America and the International board</a:t>
            </a:r>
          </a:p>
          <a:p>
            <a:endParaRPr lang="en-US" sz="2400" dirty="0">
              <a:latin typeface="Aptos" panose="020B0004020202020204" pitchFamily="34" charset="0"/>
            </a:endParaRPr>
          </a:p>
          <a:p>
            <a:r>
              <a:rPr lang="en-US" sz="2400" i="1" dirty="0">
                <a:latin typeface="Aptos" panose="020B0004020202020204" pitchFamily="34" charset="0"/>
              </a:rPr>
              <a:t>Friday 20</a:t>
            </a:r>
            <a:r>
              <a:rPr lang="en-US" sz="2400" i="1" baseline="30000" dirty="0">
                <a:latin typeface="Aptos" panose="020B0004020202020204" pitchFamily="34" charset="0"/>
              </a:rPr>
              <a:t>th</a:t>
            </a:r>
            <a:r>
              <a:rPr lang="en-US" sz="2400" dirty="0">
                <a:latin typeface="Aptos" panose="020B0004020202020204" pitchFamily="34" charset="0"/>
              </a:rPr>
              <a:t>: </a:t>
            </a:r>
          </a:p>
          <a:p>
            <a:pPr marL="342900" indent="-166688">
              <a:buFont typeface="Arial" panose="020B0604020202020204" pitchFamily="34" charset="0"/>
              <a:buChar char="•"/>
            </a:pPr>
            <a:r>
              <a:rPr lang="en-US" sz="2400" dirty="0">
                <a:latin typeface="Aptos" panose="020B0004020202020204" pitchFamily="34" charset="0"/>
              </a:rPr>
              <a:t>Two longer sessions on programs: Michigan strategy to end Human Trafficking and Climate Justice</a:t>
            </a:r>
          </a:p>
          <a:p>
            <a:pPr marL="342900" indent="-166688">
              <a:buFont typeface="Arial" panose="020B0604020202020204" pitchFamily="34" charset="0"/>
              <a:buChar char="•"/>
            </a:pPr>
            <a:r>
              <a:rPr lang="en-US" sz="2400" dirty="0">
                <a:latin typeface="Aptos" panose="020B0004020202020204" pitchFamily="34" charset="0"/>
              </a:rPr>
              <a:t>Hands-on service project</a:t>
            </a:r>
          </a:p>
          <a:p>
            <a:pPr marL="342900" indent="-166688">
              <a:buFont typeface="Arial" panose="020B0604020202020204" pitchFamily="34" charset="0"/>
              <a:buChar char="•"/>
            </a:pPr>
            <a:r>
              <a:rPr lang="en-US" sz="2400" dirty="0">
                <a:latin typeface="Aptos" panose="020B0004020202020204" pitchFamily="34" charset="0"/>
              </a:rPr>
              <a:t>Fun summer camp activities that you won’t want to miss!</a:t>
            </a:r>
            <a:endParaRPr lang="en-US" sz="2400" b="1" dirty="0">
              <a:solidFill>
                <a:srgbClr val="099AAD"/>
              </a:solidFill>
              <a:latin typeface="Aptos" panose="020B0004020202020204" pitchFamily="34" charset="0"/>
            </a:endParaRPr>
          </a:p>
          <a:p>
            <a:pPr algn="ctr"/>
            <a:r>
              <a:rPr lang="en-US" sz="3200" b="1" dirty="0">
                <a:solidFill>
                  <a:srgbClr val="005F71"/>
                </a:solidFill>
                <a:latin typeface="Aptos" panose="020B0004020202020204" pitchFamily="34" charset="0"/>
              </a:rPr>
              <a:t>www.zontanaidm.org</a:t>
            </a:r>
          </a:p>
        </p:txBody>
      </p:sp>
    </p:spTree>
    <p:extLst>
      <p:ext uri="{BB962C8B-B14F-4D97-AF65-F5344CB8AC3E}">
        <p14:creationId xmlns:p14="http://schemas.microsoft.com/office/powerpoint/2010/main" val="3566039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BBF51-0321-B405-B1B8-0B607568EB4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4E6A21-259F-2259-0D77-966D38B1C086}"/>
              </a:ext>
            </a:extLst>
          </p:cNvPr>
          <p:cNvSpPr>
            <a:spLocks noGrp="1"/>
          </p:cNvSpPr>
          <p:nvPr>
            <p:ph type="sldNum" sz="quarter" idx="12"/>
          </p:nvPr>
        </p:nvSpPr>
        <p:spPr/>
        <p:txBody>
          <a:bodyPr/>
          <a:lstStyle/>
          <a:p>
            <a:fld id="{71D00C28-2252-7A46-BDE1-23546EACCE2C}" type="slidenum">
              <a:rPr lang="en-US" smtClean="0"/>
              <a:pPr/>
              <a:t>15</a:t>
            </a:fld>
            <a:endParaRPr lang="en-US" dirty="0"/>
          </a:p>
        </p:txBody>
      </p:sp>
      <p:sp>
        <p:nvSpPr>
          <p:cNvPr id="2" name="Title 1">
            <a:extLst>
              <a:ext uri="{FF2B5EF4-FFF2-40B4-BE49-F238E27FC236}">
                <a16:creationId xmlns:a16="http://schemas.microsoft.com/office/drawing/2014/main" id="{49AD3C71-87B8-A40A-F691-48DA8E4ADABD}"/>
              </a:ext>
            </a:extLst>
          </p:cNvPr>
          <p:cNvSpPr>
            <a:spLocks noGrp="1"/>
          </p:cNvSpPr>
          <p:nvPr>
            <p:ph type="title"/>
          </p:nvPr>
        </p:nvSpPr>
        <p:spPr>
          <a:xfrm>
            <a:off x="748145" y="567215"/>
            <a:ext cx="11206079" cy="705642"/>
          </a:xfrm>
        </p:spPr>
        <p:txBody>
          <a:bodyPr vert="horz" wrap="square" lIns="91440" tIns="45720" rIns="91440" bIns="45720" rtlCol="0" anchor="ctr">
            <a:spAutoFit/>
          </a:bodyPr>
          <a:lstStyle/>
          <a:p>
            <a:r>
              <a:rPr lang="en-US" i="1" kern="1200" dirty="0">
                <a:solidFill>
                  <a:srgbClr val="005F71"/>
                </a:solidFill>
                <a:latin typeface="Aptos Display" panose="020B0004020202020204" pitchFamily="34" charset="0"/>
              </a:rPr>
              <a:t>Save the Date!  </a:t>
            </a:r>
            <a:r>
              <a:rPr lang="en-US" kern="1200" dirty="0">
                <a:solidFill>
                  <a:srgbClr val="005F71"/>
                </a:solidFill>
                <a:latin typeface="Aptos Display" panose="020B0004020202020204" pitchFamily="34" charset="0"/>
              </a:rPr>
              <a:t>202</a:t>
            </a:r>
            <a:r>
              <a:rPr lang="en-US" dirty="0">
                <a:solidFill>
                  <a:srgbClr val="005F71"/>
                </a:solidFill>
                <a:latin typeface="Aptos Display" panose="020B0004020202020204" pitchFamily="34" charset="0"/>
              </a:rPr>
              <a:t>5</a:t>
            </a:r>
            <a:r>
              <a:rPr lang="en-US" kern="1200" dirty="0">
                <a:solidFill>
                  <a:srgbClr val="005F71"/>
                </a:solidFill>
                <a:latin typeface="Aptos Display" panose="020B0004020202020204" pitchFamily="34" charset="0"/>
              </a:rPr>
              <a:t> District Fall Conference</a:t>
            </a:r>
          </a:p>
        </p:txBody>
      </p:sp>
      <p:sp>
        <p:nvSpPr>
          <p:cNvPr id="6" name="Content Placeholder 5">
            <a:extLst>
              <a:ext uri="{FF2B5EF4-FFF2-40B4-BE49-F238E27FC236}">
                <a16:creationId xmlns:a16="http://schemas.microsoft.com/office/drawing/2014/main" id="{6974359C-05E7-B2EC-1CB1-31FDD83026F5}"/>
              </a:ext>
            </a:extLst>
          </p:cNvPr>
          <p:cNvSpPr>
            <a:spLocks noGrp="1"/>
          </p:cNvSpPr>
          <p:nvPr>
            <p:ph sz="quarter" idx="10"/>
          </p:nvPr>
        </p:nvSpPr>
        <p:spPr>
          <a:xfrm>
            <a:off x="1342103" y="1316804"/>
            <a:ext cx="10259507" cy="1623008"/>
          </a:xfrm>
        </p:spPr>
        <p:txBody>
          <a:bodyPr vert="horz" wrap="square" lIns="91440" tIns="45720" rIns="91440" bIns="45720" rtlCol="0">
            <a:spAutoFit/>
          </a:bodyPr>
          <a:lstStyle/>
          <a:p>
            <a:pPr marL="0" indent="0">
              <a:buNone/>
            </a:pPr>
            <a:r>
              <a:rPr lang="en-US" sz="3600" b="1" i="1" dirty="0">
                <a:latin typeface="+mn-lt"/>
              </a:rPr>
              <a:t>Powered By Purpose: Educate – Engage - Empower </a:t>
            </a:r>
          </a:p>
          <a:p>
            <a:pPr marL="0" indent="0">
              <a:buNone/>
            </a:pPr>
            <a:r>
              <a:rPr lang="en-US" b="1" dirty="0">
                <a:solidFill>
                  <a:srgbClr val="A23444"/>
                </a:solidFill>
                <a:latin typeface="+mn-lt"/>
              </a:rPr>
              <a:t>September 19-21, Cape Girardeau, MO</a:t>
            </a:r>
          </a:p>
          <a:p>
            <a:pPr marL="0" indent="0">
              <a:buNone/>
            </a:pPr>
            <a:endParaRPr lang="en-US" b="1" dirty="0">
              <a:solidFill>
                <a:srgbClr val="A23444"/>
              </a:solidFill>
              <a:latin typeface="+mn-lt"/>
            </a:endParaRPr>
          </a:p>
        </p:txBody>
      </p:sp>
      <p:pic>
        <p:nvPicPr>
          <p:cNvPr id="4" name="Picture 3">
            <a:extLst>
              <a:ext uri="{FF2B5EF4-FFF2-40B4-BE49-F238E27FC236}">
                <a16:creationId xmlns:a16="http://schemas.microsoft.com/office/drawing/2014/main" id="{4943FDE2-D4AB-C9F5-21C5-B76ADBC70387}"/>
              </a:ext>
            </a:extLst>
          </p:cNvPr>
          <p:cNvPicPr>
            <a:picLocks noChangeAspect="1"/>
          </p:cNvPicPr>
          <p:nvPr/>
        </p:nvPicPr>
        <p:blipFill>
          <a:blip r:embed="rId3"/>
          <a:stretch>
            <a:fillRect/>
          </a:stretch>
        </p:blipFill>
        <p:spPr>
          <a:xfrm>
            <a:off x="394183" y="2903448"/>
            <a:ext cx="4384293" cy="3281326"/>
          </a:xfrm>
          <a:prstGeom prst="rect">
            <a:avLst/>
          </a:prstGeom>
        </p:spPr>
      </p:pic>
      <p:sp>
        <p:nvSpPr>
          <p:cNvPr id="7" name="TextBox 6">
            <a:extLst>
              <a:ext uri="{FF2B5EF4-FFF2-40B4-BE49-F238E27FC236}">
                <a16:creationId xmlns:a16="http://schemas.microsoft.com/office/drawing/2014/main" id="{662F47EC-4C0B-B943-96CC-130B731B3BA7}"/>
              </a:ext>
            </a:extLst>
          </p:cNvPr>
          <p:cNvSpPr txBox="1"/>
          <p:nvPr/>
        </p:nvSpPr>
        <p:spPr>
          <a:xfrm>
            <a:off x="5220929" y="2810193"/>
            <a:ext cx="6358949" cy="769441"/>
          </a:xfrm>
          <a:prstGeom prst="rect">
            <a:avLst/>
          </a:prstGeom>
          <a:noFill/>
        </p:spPr>
        <p:txBody>
          <a:bodyPr wrap="square">
            <a:spAutoFit/>
          </a:bodyPr>
          <a:lstStyle/>
          <a:p>
            <a:pPr defTabSz="457200"/>
            <a:r>
              <a:rPr lang="en-US" sz="2200" b="1" u="sng"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Hotel Venue</a:t>
            </a:r>
            <a:endParaRPr lang="en-US" sz="2200" b="1"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457200"/>
            <a:r>
              <a:rPr lang="en-US" sz="2200" b="1"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Drury Plaza Hotel Cape Girardeau</a:t>
            </a:r>
            <a:endParaRPr lang="en-US" sz="22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172ACBB-B8B9-712F-4F46-50E7C1706753}"/>
              </a:ext>
            </a:extLst>
          </p:cNvPr>
          <p:cNvSpPr txBox="1"/>
          <p:nvPr/>
        </p:nvSpPr>
        <p:spPr>
          <a:xfrm>
            <a:off x="5220929" y="4189898"/>
            <a:ext cx="6150077" cy="1785104"/>
          </a:xfrm>
          <a:prstGeom prst="rect">
            <a:avLst/>
          </a:prstGeom>
          <a:noFill/>
        </p:spPr>
        <p:txBody>
          <a:bodyPr wrap="square">
            <a:spAutoFit/>
          </a:bodyPr>
          <a:lstStyle/>
          <a:p>
            <a:pPr defTabSz="457200"/>
            <a:r>
              <a:rPr lang="en-US" sz="2200" b="1" u="sng"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Airports</a:t>
            </a:r>
            <a:endParaRPr lang="en-US" sz="2200" b="1"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457200"/>
            <a:r>
              <a:rPr lang="en-US" sz="22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Flights directly into Cape Girardeau (CGI) from Chicago (ORD).  </a:t>
            </a:r>
          </a:p>
          <a:p>
            <a:pPr defTabSz="457200"/>
            <a:r>
              <a:rPr lang="en-US" sz="22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May be a cheaper option than flying into St Louis and renting a car.</a:t>
            </a:r>
          </a:p>
        </p:txBody>
      </p:sp>
    </p:spTree>
    <p:extLst>
      <p:ext uri="{BB962C8B-B14F-4D97-AF65-F5344CB8AC3E}">
        <p14:creationId xmlns:p14="http://schemas.microsoft.com/office/powerpoint/2010/main" val="3266194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27B6A-DD01-3280-B3D4-FAA38DD7F1E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B70C7A-9ECB-A753-7979-8070B42356C6}"/>
              </a:ext>
            </a:extLst>
          </p:cNvPr>
          <p:cNvSpPr>
            <a:spLocks noGrp="1"/>
          </p:cNvSpPr>
          <p:nvPr>
            <p:ph type="sldNum" sz="quarter" idx="12"/>
          </p:nvPr>
        </p:nvSpPr>
        <p:spPr/>
        <p:txBody>
          <a:bodyPr/>
          <a:lstStyle/>
          <a:p>
            <a:fld id="{71D00C28-2252-7A46-BDE1-23546EACCE2C}" type="slidenum">
              <a:rPr lang="en-US" smtClean="0"/>
              <a:pPr/>
              <a:t>16</a:t>
            </a:fld>
            <a:endParaRPr lang="en-US" dirty="0"/>
          </a:p>
        </p:txBody>
      </p:sp>
      <p:sp>
        <p:nvSpPr>
          <p:cNvPr id="4" name="Content Placeholder 3">
            <a:extLst>
              <a:ext uri="{FF2B5EF4-FFF2-40B4-BE49-F238E27FC236}">
                <a16:creationId xmlns:a16="http://schemas.microsoft.com/office/drawing/2014/main" id="{D068DB01-1D85-B322-B972-E7FA82CE0F13}"/>
              </a:ext>
            </a:extLst>
          </p:cNvPr>
          <p:cNvSpPr>
            <a:spLocks noGrp="1"/>
          </p:cNvSpPr>
          <p:nvPr>
            <p:ph sz="quarter" idx="10"/>
          </p:nvPr>
        </p:nvSpPr>
        <p:spPr>
          <a:xfrm>
            <a:off x="727123" y="797393"/>
            <a:ext cx="5535331" cy="4939960"/>
          </a:xfrm>
          <a:solidFill>
            <a:schemeClr val="accent1"/>
          </a:solidFill>
        </p:spPr>
        <p:txBody>
          <a:bodyPr>
            <a:noAutofit/>
          </a:bodyPr>
          <a:lstStyle/>
          <a:p>
            <a:pPr marL="0" marR="0" indent="0">
              <a:spcAft>
                <a:spcPts val="600"/>
              </a:spcAft>
              <a:buNone/>
            </a:pPr>
            <a:r>
              <a:rPr lang="en-US" sz="3600" b="1" kern="100" dirty="0">
                <a:effectLst/>
                <a:latin typeface="Aptos Display" panose="020B0004020202020204" pitchFamily="34" charset="0"/>
                <a:ea typeface="Aptos" panose="020B0004020202020204" pitchFamily="34" charset="0"/>
                <a:cs typeface="Times New Roman" panose="02020603050405020304" pitchFamily="18" charset="0"/>
              </a:rPr>
              <a:t>District Zonta Spirit Awards</a:t>
            </a:r>
          </a:p>
          <a:p>
            <a:pPr marL="0" marR="0" indent="0">
              <a:spcAft>
                <a:spcPts val="600"/>
              </a:spcAft>
              <a:buNone/>
            </a:pPr>
            <a:r>
              <a:rPr lang="en-US" sz="2400" kern="100" dirty="0">
                <a:effectLst/>
                <a:latin typeface="Aptos Display" panose="020B0004020202020204" pitchFamily="34" charset="0"/>
                <a:ea typeface="Aptos" panose="020B0004020202020204" pitchFamily="34" charset="0"/>
                <a:cs typeface="Times New Roman" panose="02020603050405020304" pitchFamily="18" charset="0"/>
              </a:rPr>
              <a:t>Recognizing those who exemplify the Zonta spirit, who keeps the passion or flame of Zonta alive and growing, and cultivates strong, inclusive culture of community, fun, and friendship.</a:t>
            </a:r>
          </a:p>
          <a:p>
            <a:pPr marL="0" marR="0" indent="0">
              <a:spcAft>
                <a:spcPts val="600"/>
              </a:spcAft>
              <a:buNone/>
            </a:pPr>
            <a:r>
              <a:rPr lang="en-US" sz="2400" u="sng" kern="100" dirty="0">
                <a:effectLst/>
                <a:latin typeface="Aptos Display" panose="020B0004020202020204" pitchFamily="34" charset="0"/>
                <a:ea typeface="Aptos" panose="020B0004020202020204" pitchFamily="34" charset="0"/>
                <a:cs typeface="Times New Roman" panose="02020603050405020304" pitchFamily="18" charset="0"/>
              </a:rPr>
              <a:t>Club boards</a:t>
            </a:r>
            <a:r>
              <a:rPr lang="en-US" sz="2400" kern="100" dirty="0">
                <a:effectLst/>
                <a:latin typeface="Aptos Display" panose="020B0004020202020204" pitchFamily="34" charset="0"/>
                <a:ea typeface="Aptos" panose="020B0004020202020204" pitchFamily="34" charset="0"/>
                <a:cs typeface="Times New Roman" panose="02020603050405020304" pitchFamily="18" charset="0"/>
              </a:rPr>
              <a:t>:  submit one name and description of why they were identified by</a:t>
            </a:r>
            <a:r>
              <a:rPr lang="en-US" sz="2400" u="sng" kern="100" dirty="0">
                <a:effectLst/>
                <a:latin typeface="Aptos Display" panose="020B0004020202020204" pitchFamily="34" charset="0"/>
                <a:ea typeface="Aptos" panose="020B0004020202020204" pitchFamily="34" charset="0"/>
                <a:cs typeface="Times New Roman" panose="02020603050405020304" pitchFamily="18" charset="0"/>
              </a:rPr>
              <a:t> 30 July</a:t>
            </a:r>
            <a:r>
              <a:rPr lang="en-US" sz="2400" u="sng" kern="100" dirty="0">
                <a:latin typeface="Aptos Display" panose="020B0004020202020204" pitchFamily="34" charset="0"/>
                <a:ea typeface="Aptos" panose="020B0004020202020204" pitchFamily="34" charset="0"/>
                <a:cs typeface="Times New Roman" panose="02020603050405020304" pitchFamily="18" charset="0"/>
              </a:rPr>
              <a:t>. </a:t>
            </a:r>
          </a:p>
          <a:p>
            <a:pPr marL="0" marR="0" indent="0">
              <a:spcAft>
                <a:spcPts val="600"/>
              </a:spcAft>
              <a:buNone/>
            </a:pPr>
            <a:r>
              <a:rPr lang="en-US" sz="2400" kern="100" dirty="0">
                <a:latin typeface="Aptos Display" panose="020B0004020202020204" pitchFamily="34" charset="0"/>
                <a:ea typeface="Aptos" panose="020B0004020202020204" pitchFamily="34" charset="0"/>
                <a:cs typeface="Times New Roman" panose="02020603050405020304" pitchFamily="18" charset="0"/>
              </a:rPr>
              <a:t>One individual from each club and one </a:t>
            </a:r>
            <a:r>
              <a:rPr lang="en-US" sz="2400" kern="100" dirty="0">
                <a:effectLst/>
                <a:latin typeface="Aptos Display" panose="020B0004020202020204" pitchFamily="34" charset="0"/>
                <a:ea typeface="Aptos" panose="020B0004020202020204" pitchFamily="34" charset="0"/>
                <a:cs typeface="Times New Roman" panose="02020603050405020304" pitchFamily="18" charset="0"/>
              </a:rPr>
              <a:t>District awardee will be honored at the Fall Conference.</a:t>
            </a:r>
            <a:endParaRPr lang="en-US" sz="2400" dirty="0">
              <a:latin typeface="Aptos Display" panose="020B0004020202020204" pitchFamily="34" charset="0"/>
            </a:endParaRPr>
          </a:p>
        </p:txBody>
      </p:sp>
      <p:pic>
        <p:nvPicPr>
          <p:cNvPr id="7" name="Picture 6">
            <a:extLst>
              <a:ext uri="{FF2B5EF4-FFF2-40B4-BE49-F238E27FC236}">
                <a16:creationId xmlns:a16="http://schemas.microsoft.com/office/drawing/2014/main" id="{204F7BCF-0774-FE03-2DDE-2624793BE5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6669" y="499708"/>
            <a:ext cx="5535331" cy="5535331"/>
          </a:xfrm>
          <a:prstGeom prst="rect">
            <a:avLst/>
          </a:prstGeom>
        </p:spPr>
      </p:pic>
    </p:spTree>
    <p:extLst>
      <p:ext uri="{BB962C8B-B14F-4D97-AF65-F5344CB8AC3E}">
        <p14:creationId xmlns:p14="http://schemas.microsoft.com/office/powerpoint/2010/main" val="4147298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6529-0839-A604-D6F1-66EA2DFCE252}"/>
              </a:ext>
            </a:extLst>
          </p:cNvPr>
          <p:cNvSpPr>
            <a:spLocks noGrp="1"/>
          </p:cNvSpPr>
          <p:nvPr>
            <p:ph type="title"/>
          </p:nvPr>
        </p:nvSpPr>
        <p:spPr>
          <a:xfrm>
            <a:off x="376947" y="561771"/>
            <a:ext cx="5625699" cy="701675"/>
          </a:xfrm>
        </p:spPr>
        <p:txBody>
          <a:bodyPr wrap="square">
            <a:spAutoFit/>
          </a:bodyPr>
          <a:lstStyle/>
          <a:p>
            <a:r>
              <a:rPr lang="en-US" sz="3200" dirty="0">
                <a:latin typeface="Aptos Display" panose="020B0004020202020204" pitchFamily="34" charset="0"/>
              </a:rPr>
              <a:t>QUESTIONS</a:t>
            </a:r>
            <a:r>
              <a:rPr lang="en-US" dirty="0"/>
              <a:t>?</a:t>
            </a:r>
          </a:p>
        </p:txBody>
      </p:sp>
      <p:sp>
        <p:nvSpPr>
          <p:cNvPr id="3" name="Slide Number Placeholder 2">
            <a:extLst>
              <a:ext uri="{FF2B5EF4-FFF2-40B4-BE49-F238E27FC236}">
                <a16:creationId xmlns:a16="http://schemas.microsoft.com/office/drawing/2014/main" id="{EAA6FC5E-8B47-A684-7872-49439A4FEBD7}"/>
              </a:ext>
            </a:extLst>
          </p:cNvPr>
          <p:cNvSpPr>
            <a:spLocks noGrp="1"/>
          </p:cNvSpPr>
          <p:nvPr>
            <p:ph type="sldNum" sz="quarter" idx="11"/>
          </p:nvPr>
        </p:nvSpPr>
        <p:spPr/>
        <p:txBody>
          <a:bodyPr/>
          <a:lstStyle/>
          <a:p>
            <a:fld id="{71D00C28-2252-7A46-BDE1-23546EACCE2C}" type="slidenum">
              <a:rPr lang="en-US" smtClean="0"/>
              <a:pPr/>
              <a:t>17</a:t>
            </a:fld>
            <a:endParaRPr lang="en-US" dirty="0"/>
          </a:p>
        </p:txBody>
      </p:sp>
      <p:sp>
        <p:nvSpPr>
          <p:cNvPr id="5" name="Text Placeholder 4">
            <a:extLst>
              <a:ext uri="{FF2B5EF4-FFF2-40B4-BE49-F238E27FC236}">
                <a16:creationId xmlns:a16="http://schemas.microsoft.com/office/drawing/2014/main" id="{CECD8809-8EE3-D707-B073-EF26A00B81DA}"/>
              </a:ext>
            </a:extLst>
          </p:cNvPr>
          <p:cNvSpPr>
            <a:spLocks noGrp="1"/>
          </p:cNvSpPr>
          <p:nvPr>
            <p:ph type="body" sz="quarter" idx="21"/>
          </p:nvPr>
        </p:nvSpPr>
        <p:spPr/>
        <p:txBody>
          <a:bodyPr>
            <a:normAutofit/>
          </a:bodyPr>
          <a:lstStyle/>
          <a:p>
            <a:r>
              <a:rPr lang="en-US" sz="2800" dirty="0"/>
              <a:t>Jane Austin</a:t>
            </a:r>
          </a:p>
        </p:txBody>
      </p:sp>
      <p:sp>
        <p:nvSpPr>
          <p:cNvPr id="6" name="Text Placeholder 5">
            <a:extLst>
              <a:ext uri="{FF2B5EF4-FFF2-40B4-BE49-F238E27FC236}">
                <a16:creationId xmlns:a16="http://schemas.microsoft.com/office/drawing/2014/main" id="{7C6F5E7A-D221-E8E6-3AA7-CEA45F823A93}"/>
              </a:ext>
            </a:extLst>
          </p:cNvPr>
          <p:cNvSpPr>
            <a:spLocks noGrp="1"/>
          </p:cNvSpPr>
          <p:nvPr>
            <p:ph type="body" sz="quarter" idx="22"/>
          </p:nvPr>
        </p:nvSpPr>
        <p:spPr>
          <a:xfrm>
            <a:off x="6381750" y="3170662"/>
            <a:ext cx="4972050" cy="699299"/>
          </a:xfrm>
        </p:spPr>
        <p:txBody>
          <a:bodyPr>
            <a:normAutofit/>
          </a:bodyPr>
          <a:lstStyle/>
          <a:p>
            <a:r>
              <a:rPr lang="en-US" sz="2800" i="1" dirty="0">
                <a:solidFill>
                  <a:schemeClr val="accent3">
                    <a:lumMod val="75000"/>
                  </a:schemeClr>
                </a:solidFill>
              </a:rPr>
              <a:t>Call or text: </a:t>
            </a:r>
            <a:r>
              <a:rPr lang="en-US" sz="2800" dirty="0">
                <a:solidFill>
                  <a:schemeClr val="accent3">
                    <a:lumMod val="75000"/>
                  </a:schemeClr>
                </a:solidFill>
              </a:rPr>
              <a:t>715-969-8082</a:t>
            </a:r>
          </a:p>
        </p:txBody>
      </p:sp>
      <p:sp>
        <p:nvSpPr>
          <p:cNvPr id="7" name="Text Placeholder 6">
            <a:extLst>
              <a:ext uri="{FF2B5EF4-FFF2-40B4-BE49-F238E27FC236}">
                <a16:creationId xmlns:a16="http://schemas.microsoft.com/office/drawing/2014/main" id="{260D9F71-272A-2F1A-D768-BF92446F49E5}"/>
              </a:ext>
            </a:extLst>
          </p:cNvPr>
          <p:cNvSpPr>
            <a:spLocks noGrp="1"/>
          </p:cNvSpPr>
          <p:nvPr>
            <p:ph type="body" sz="quarter" idx="23"/>
          </p:nvPr>
        </p:nvSpPr>
        <p:spPr>
          <a:xfrm>
            <a:off x="6429877" y="3756704"/>
            <a:ext cx="4972050" cy="699299"/>
          </a:xfrm>
        </p:spPr>
        <p:txBody>
          <a:bodyPr>
            <a:normAutofit/>
          </a:bodyPr>
          <a:lstStyle/>
          <a:p>
            <a:r>
              <a:rPr lang="en-US" sz="2800" dirty="0"/>
              <a:t>Email: </a:t>
            </a:r>
            <a:r>
              <a:rPr lang="en-US" sz="2800" dirty="0">
                <a:solidFill>
                  <a:srgbClr val="099AAD"/>
                </a:solidFill>
              </a:rPr>
              <a:t>j_austin08@yahoo.com</a:t>
            </a:r>
          </a:p>
          <a:p>
            <a:endParaRPr lang="en-US" sz="2800" dirty="0"/>
          </a:p>
        </p:txBody>
      </p:sp>
      <p:pic>
        <p:nvPicPr>
          <p:cNvPr id="12" name="Picture 11" descr="Quizzical burrowing owl looking forward">
            <a:extLst>
              <a:ext uri="{FF2B5EF4-FFF2-40B4-BE49-F238E27FC236}">
                <a16:creationId xmlns:a16="http://schemas.microsoft.com/office/drawing/2014/main" id="{32E7A9FD-739B-D47A-69E3-BB8F3D956C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947" y="1737404"/>
            <a:ext cx="5812405" cy="4038600"/>
          </a:xfrm>
          <a:prstGeom prst="rect">
            <a:avLst/>
          </a:prstGeom>
        </p:spPr>
      </p:pic>
      <p:pic>
        <p:nvPicPr>
          <p:cNvPr id="9" name="Picture 8" descr="A black and red logo&#10;&#10;AI-generated content may be incorrect.">
            <a:extLst>
              <a:ext uri="{FF2B5EF4-FFF2-40B4-BE49-F238E27FC236}">
                <a16:creationId xmlns:a16="http://schemas.microsoft.com/office/drawing/2014/main" id="{A4C49790-3AB4-41F8-5D1A-79396074A4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2972" y="382100"/>
            <a:ext cx="1665405" cy="1693098"/>
          </a:xfrm>
          <a:prstGeom prst="rect">
            <a:avLst/>
          </a:prstGeom>
        </p:spPr>
      </p:pic>
    </p:spTree>
    <p:extLst>
      <p:ext uri="{BB962C8B-B14F-4D97-AF65-F5344CB8AC3E}">
        <p14:creationId xmlns:p14="http://schemas.microsoft.com/office/powerpoint/2010/main" val="2262963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2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A2CACD6-A68A-76E0-DEE9-D8394DF0AB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3858" y="572729"/>
            <a:ext cx="6560264" cy="4953000"/>
          </a:xfrm>
          <a:prstGeom prst="rect">
            <a:avLst/>
          </a:prstGeom>
        </p:spPr>
      </p:pic>
    </p:spTree>
    <p:extLst>
      <p:ext uri="{BB962C8B-B14F-4D97-AF65-F5344CB8AC3E}">
        <p14:creationId xmlns:p14="http://schemas.microsoft.com/office/powerpoint/2010/main" val="332238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 name="Rectangle 5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02D507-33B8-6C2B-702C-3CE43ADA7951}"/>
              </a:ext>
            </a:extLst>
          </p:cNvPr>
          <p:cNvSpPr>
            <a:spLocks noGrp="1"/>
          </p:cNvSpPr>
          <p:nvPr>
            <p:ph type="title"/>
          </p:nvPr>
        </p:nvSpPr>
        <p:spPr>
          <a:xfrm>
            <a:off x="1043631" y="873940"/>
            <a:ext cx="4928291" cy="1035781"/>
          </a:xfrm>
        </p:spPr>
        <p:txBody>
          <a:bodyPr vert="horz" lIns="91440" tIns="45720" rIns="91440" bIns="45720" rtlCol="0" anchor="ctr">
            <a:normAutofit/>
          </a:bodyPr>
          <a:lstStyle/>
          <a:p>
            <a:pPr algn="l"/>
            <a:r>
              <a:rPr lang="en-US" sz="3600" dirty="0">
                <a:latin typeface="+mj-lt"/>
              </a:rPr>
              <a:t>Governor’s Report</a:t>
            </a:r>
          </a:p>
        </p:txBody>
      </p:sp>
      <p:sp>
        <p:nvSpPr>
          <p:cNvPr id="4" name="Text Placeholder 3">
            <a:extLst>
              <a:ext uri="{FF2B5EF4-FFF2-40B4-BE49-F238E27FC236}">
                <a16:creationId xmlns:a16="http://schemas.microsoft.com/office/drawing/2014/main" id="{1B4877BC-518C-3265-2424-B07BF63E5035}"/>
              </a:ext>
            </a:extLst>
          </p:cNvPr>
          <p:cNvSpPr>
            <a:spLocks noGrp="1"/>
          </p:cNvSpPr>
          <p:nvPr>
            <p:ph type="body" sz="quarter" idx="32"/>
          </p:nvPr>
        </p:nvSpPr>
        <p:spPr>
          <a:xfrm>
            <a:off x="1045029" y="2524721"/>
            <a:ext cx="4991629" cy="3677123"/>
          </a:xfrm>
        </p:spPr>
        <p:txBody>
          <a:bodyPr vert="horz" lIns="91440" tIns="45720" rIns="91440" bIns="45720" rtlCol="0" anchor="ctr">
            <a:normAutofit/>
          </a:bodyPr>
          <a:lstStyle/>
          <a:p>
            <a:pPr algn="l"/>
            <a:r>
              <a:rPr lang="en-US" sz="3600" dirty="0">
                <a:latin typeface="+mn-lt"/>
              </a:rPr>
              <a:t>Jane Austin</a:t>
            </a:r>
          </a:p>
          <a:p>
            <a:pPr algn="l"/>
            <a:r>
              <a:rPr lang="en-US" sz="3600" dirty="0">
                <a:latin typeface="+mn-lt"/>
              </a:rPr>
              <a:t>District 7 Area Meetings: April 2025</a:t>
            </a:r>
          </a:p>
        </p:txBody>
      </p:sp>
      <p:sp>
        <p:nvSpPr>
          <p:cNvPr id="61" name="Rectangle 60">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descr="Logo, company name&#10;&#10;Description automatically generated">
            <a:extLst>
              <a:ext uri="{FF2B5EF4-FFF2-40B4-BE49-F238E27FC236}">
                <a16:creationId xmlns:a16="http://schemas.microsoft.com/office/drawing/2014/main" id="{8A19F888-AA97-8C78-ECE2-4EF8C132A0F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62656" y="841905"/>
            <a:ext cx="2262724" cy="2317178"/>
          </a:xfrm>
          <a:prstGeom prst="rect">
            <a:avLst/>
          </a:prstGeom>
        </p:spPr>
      </p:pic>
      <p:sp>
        <p:nvSpPr>
          <p:cNvPr id="63" name="Rectangle 62">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3AAC2A7-FE22-B961-6728-30EA494C0AD6}"/>
              </a:ext>
            </a:extLst>
          </p:cNvPr>
          <p:cNvPicPr>
            <a:picLocks noChangeAspect="1"/>
          </p:cNvPicPr>
          <p:nvPr/>
        </p:nvPicPr>
        <p:blipFill>
          <a:blip r:embed="rId4"/>
          <a:stretch>
            <a:fillRect/>
          </a:stretch>
        </p:blipFill>
        <p:spPr>
          <a:xfrm>
            <a:off x="7445988" y="3703659"/>
            <a:ext cx="3096061" cy="2317178"/>
          </a:xfrm>
          <a:prstGeom prst="rect">
            <a:avLst/>
          </a:prstGeom>
        </p:spPr>
      </p:pic>
      <p:cxnSp>
        <p:nvCxnSpPr>
          <p:cNvPr id="65" name="Straight Connector 6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06A5782-5F9F-5BDB-B74A-1DA3F77BB348}"/>
              </a:ext>
            </a:extLst>
          </p:cNvPr>
          <p:cNvSpPr>
            <a:spLocks noGrp="1"/>
          </p:cNvSpPr>
          <p:nvPr>
            <p:ph type="sldNum" sz="quarter" idx="30"/>
          </p:nvPr>
        </p:nvSpPr>
        <p:spPr>
          <a:xfrm>
            <a:off x="8610600" y="6492240"/>
            <a:ext cx="2743200" cy="365125"/>
          </a:xfrm>
        </p:spPr>
        <p:txBody>
          <a:bodyPr vert="horz" lIns="91440" tIns="45720" rIns="91440" bIns="45720" rtlCol="0" anchor="ctr">
            <a:normAutofit/>
          </a:bodyPr>
          <a:lstStyle/>
          <a:p>
            <a:pPr>
              <a:spcAft>
                <a:spcPts val="600"/>
              </a:spcAft>
            </a:pPr>
            <a:fld id="{71D00C28-2252-7A46-BDE1-23546EACCE2C}" type="slidenum">
              <a:rPr lang="en-US" sz="1200">
                <a:solidFill>
                  <a:schemeClr val="tx1">
                    <a:tint val="75000"/>
                  </a:schemeClr>
                </a:solidFill>
                <a:latin typeface="+mn-lt"/>
              </a:rPr>
              <a:pPr>
                <a:spcAft>
                  <a:spcPts val="600"/>
                </a:spcAft>
              </a:pPr>
              <a:t>2</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95918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CEF8E0-B517-9A52-0BC2-7A2D7552DC25}"/>
              </a:ext>
            </a:extLst>
          </p:cNvPr>
          <p:cNvSpPr>
            <a:spLocks noGrp="1"/>
          </p:cNvSpPr>
          <p:nvPr>
            <p:ph type="title"/>
          </p:nvPr>
        </p:nvSpPr>
        <p:spPr/>
        <p:txBody>
          <a:bodyPr/>
          <a:lstStyle/>
          <a:p>
            <a:r>
              <a:rPr lang="en-US" dirty="0"/>
              <a:t>Welcome to our Area Meeting!</a:t>
            </a:r>
          </a:p>
        </p:txBody>
      </p:sp>
      <p:sp>
        <p:nvSpPr>
          <p:cNvPr id="6" name="Content Placeholder 5">
            <a:extLst>
              <a:ext uri="{FF2B5EF4-FFF2-40B4-BE49-F238E27FC236}">
                <a16:creationId xmlns:a16="http://schemas.microsoft.com/office/drawing/2014/main" id="{506944E3-9F9D-3F7D-091B-B7DBBDC4FBA8}"/>
              </a:ext>
            </a:extLst>
          </p:cNvPr>
          <p:cNvSpPr>
            <a:spLocks noGrp="1"/>
          </p:cNvSpPr>
          <p:nvPr>
            <p:ph sz="quarter" idx="10"/>
          </p:nvPr>
        </p:nvSpPr>
        <p:spPr>
          <a:xfrm>
            <a:off x="1008221" y="1290742"/>
            <a:ext cx="10175557" cy="4933079"/>
          </a:xfrm>
        </p:spPr>
        <p:txBody>
          <a:bodyPr>
            <a:normAutofit lnSpcReduction="10000"/>
          </a:bodyPr>
          <a:lstStyle/>
          <a:p>
            <a:pPr marL="0" indent="0">
              <a:buNone/>
            </a:pPr>
            <a:r>
              <a:rPr lang="en-US" sz="2800" b="1" i="0" cap="all" dirty="0">
                <a:solidFill>
                  <a:srgbClr val="099AAD"/>
                </a:solidFill>
                <a:effectLst/>
                <a:highlight>
                  <a:srgbClr val="FFFFFF"/>
                </a:highlight>
                <a:latin typeface="+mn-lt"/>
              </a:rPr>
              <a:t>MISSION </a:t>
            </a:r>
          </a:p>
          <a:p>
            <a:r>
              <a:rPr lang="en-US" sz="2800" b="0" i="0" dirty="0">
                <a:effectLst/>
                <a:highlight>
                  <a:srgbClr val="FFFFFF"/>
                </a:highlight>
                <a:latin typeface="+mn-lt"/>
              </a:rPr>
              <a:t>Zonta International is a leading global organization of individuals working together to build a better world for women and girls.</a:t>
            </a:r>
            <a:endParaRPr lang="en-US" sz="2800" b="1" cap="all" dirty="0">
              <a:highlight>
                <a:srgbClr val="FFFFFF"/>
              </a:highlight>
              <a:latin typeface="+mn-lt"/>
            </a:endParaRPr>
          </a:p>
          <a:p>
            <a:pPr marL="0" indent="0">
              <a:buNone/>
            </a:pPr>
            <a:r>
              <a:rPr lang="en-US" sz="2800" b="1" i="0" cap="all" dirty="0">
                <a:solidFill>
                  <a:srgbClr val="099AAD"/>
                </a:solidFill>
                <a:effectLst/>
                <a:highlight>
                  <a:srgbClr val="FFFFFF"/>
                </a:highlight>
                <a:latin typeface="+mn-lt"/>
              </a:rPr>
              <a:t>VISION</a:t>
            </a:r>
          </a:p>
          <a:p>
            <a:r>
              <a:rPr lang="en-US" sz="2800" b="0" i="0" dirty="0">
                <a:effectLst/>
                <a:highlight>
                  <a:srgbClr val="FFFFFF"/>
                </a:highlight>
                <a:latin typeface="+mn-lt"/>
              </a:rPr>
              <a:t>Zonta International envisions a world in which </a:t>
            </a:r>
            <a:r>
              <a:rPr lang="en-US" sz="2800" b="1" i="0" dirty="0">
                <a:effectLst/>
                <a:highlight>
                  <a:srgbClr val="FFFFFF"/>
                </a:highlight>
                <a:latin typeface="+mn-lt"/>
              </a:rPr>
              <a:t>women's rights are recognized as human rights </a:t>
            </a:r>
            <a:r>
              <a:rPr lang="en-US" sz="2800" b="0" i="0" dirty="0">
                <a:effectLst/>
                <a:highlight>
                  <a:srgbClr val="FFFFFF"/>
                </a:highlight>
                <a:latin typeface="+mn-lt"/>
              </a:rPr>
              <a:t>and </a:t>
            </a:r>
            <a:r>
              <a:rPr lang="en-US" sz="2800" b="1" i="0" dirty="0">
                <a:effectLst/>
                <a:highlight>
                  <a:srgbClr val="FFFFFF"/>
                </a:highlight>
                <a:latin typeface="+mn-lt"/>
              </a:rPr>
              <a:t>every woman is able to achieve her full potential</a:t>
            </a:r>
            <a:r>
              <a:rPr lang="en-US" sz="2800" b="0" i="0" dirty="0">
                <a:effectLst/>
                <a:highlight>
                  <a:srgbClr val="FFFFFF"/>
                </a:highlight>
                <a:latin typeface="+mn-lt"/>
              </a:rPr>
              <a:t>.</a:t>
            </a:r>
          </a:p>
          <a:p>
            <a:r>
              <a:rPr lang="en-US" sz="2800" i="0" dirty="0">
                <a:effectLst/>
                <a:highlight>
                  <a:srgbClr val="FFFFFF"/>
                </a:highlight>
                <a:latin typeface="+mn-lt"/>
              </a:rPr>
              <a:t>In such a world, women have access to all resources and are represented in decision-making positions on an equal basis with men.</a:t>
            </a:r>
          </a:p>
          <a:p>
            <a:r>
              <a:rPr lang="en-US" sz="2800" b="0" i="0" dirty="0">
                <a:effectLst/>
                <a:highlight>
                  <a:srgbClr val="FFFFFF"/>
                </a:highlight>
                <a:latin typeface="+mn-lt"/>
              </a:rPr>
              <a:t>In such a world, </a:t>
            </a:r>
            <a:r>
              <a:rPr lang="en-US" sz="2800" b="1" i="0" dirty="0">
                <a:effectLst/>
                <a:highlight>
                  <a:srgbClr val="FFFFFF"/>
                </a:highlight>
                <a:latin typeface="+mn-lt"/>
              </a:rPr>
              <a:t>no woman lives in fear of violence</a:t>
            </a:r>
            <a:r>
              <a:rPr lang="en-US" sz="2800" b="0" i="0" dirty="0">
                <a:effectLst/>
                <a:highlight>
                  <a:srgbClr val="FFFFFF"/>
                </a:highlight>
                <a:latin typeface="+mn-lt"/>
              </a:rPr>
              <a:t>.</a:t>
            </a:r>
          </a:p>
          <a:p>
            <a:pPr marL="0"/>
            <a:endParaRPr lang="en-US" sz="2800" dirty="0">
              <a:latin typeface="+mn-lt"/>
            </a:endParaRPr>
          </a:p>
          <a:p>
            <a:endParaRPr lang="en-US" dirty="0"/>
          </a:p>
        </p:txBody>
      </p:sp>
      <p:sp>
        <p:nvSpPr>
          <p:cNvPr id="3" name="Slide Number Placeholder 2">
            <a:extLst>
              <a:ext uri="{FF2B5EF4-FFF2-40B4-BE49-F238E27FC236}">
                <a16:creationId xmlns:a16="http://schemas.microsoft.com/office/drawing/2014/main" id="{AF92407B-20D3-253F-6E72-5B3197A43621}"/>
              </a:ext>
            </a:extLst>
          </p:cNvPr>
          <p:cNvSpPr>
            <a:spLocks noGrp="1"/>
          </p:cNvSpPr>
          <p:nvPr>
            <p:ph type="sldNum" sz="quarter" idx="12"/>
          </p:nvPr>
        </p:nvSpPr>
        <p:spPr/>
        <p:txBody>
          <a:bodyPr/>
          <a:lstStyle/>
          <a:p>
            <a:fld id="{71D00C28-2252-7A46-BDE1-23546EACCE2C}" type="slidenum">
              <a:rPr lang="en-US" smtClean="0"/>
              <a:pPr/>
              <a:t>3</a:t>
            </a:fld>
            <a:endParaRPr lang="en-US" dirty="0"/>
          </a:p>
        </p:txBody>
      </p:sp>
    </p:spTree>
    <p:extLst>
      <p:ext uri="{BB962C8B-B14F-4D97-AF65-F5344CB8AC3E}">
        <p14:creationId xmlns:p14="http://schemas.microsoft.com/office/powerpoint/2010/main" val="416207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21B92-4A93-C1F6-59F1-C8FA54D4111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0B6A66-5961-55F9-B8AC-146B6ADF01AF}"/>
              </a:ext>
            </a:extLst>
          </p:cNvPr>
          <p:cNvSpPr>
            <a:spLocks noGrp="1"/>
          </p:cNvSpPr>
          <p:nvPr>
            <p:ph type="sldNum" sz="quarter" idx="12"/>
          </p:nvPr>
        </p:nvSpPr>
        <p:spPr/>
        <p:txBody>
          <a:bodyPr/>
          <a:lstStyle/>
          <a:p>
            <a:fld id="{71D00C28-2252-7A46-BDE1-23546EACCE2C}" type="slidenum">
              <a:rPr lang="en-US" smtClean="0"/>
              <a:pPr/>
              <a:t>4</a:t>
            </a:fld>
            <a:endParaRPr lang="en-US" dirty="0"/>
          </a:p>
        </p:txBody>
      </p:sp>
      <p:sp>
        <p:nvSpPr>
          <p:cNvPr id="7" name="Title 3">
            <a:extLst>
              <a:ext uri="{FF2B5EF4-FFF2-40B4-BE49-F238E27FC236}">
                <a16:creationId xmlns:a16="http://schemas.microsoft.com/office/drawing/2014/main" id="{16398B81-D259-488A-01D4-F261B05F43BC}"/>
              </a:ext>
            </a:extLst>
          </p:cNvPr>
          <p:cNvSpPr>
            <a:spLocks noGrp="1"/>
          </p:cNvSpPr>
          <p:nvPr>
            <p:ph type="title"/>
          </p:nvPr>
        </p:nvSpPr>
        <p:spPr>
          <a:xfrm>
            <a:off x="3342276" y="404675"/>
            <a:ext cx="5507448" cy="538417"/>
          </a:xfrm>
        </p:spPr>
        <p:txBody>
          <a:bodyPr vert="horz" wrap="square" lIns="91440" tIns="45720" rIns="91440" bIns="45720" rtlCol="0" anchor="ctr">
            <a:spAutoFit/>
          </a:bodyPr>
          <a:lstStyle/>
          <a:p>
            <a:r>
              <a:rPr lang="en-US" sz="3200" kern="1200" dirty="0">
                <a:solidFill>
                  <a:schemeClr val="tx1"/>
                </a:solidFill>
                <a:latin typeface="Aptos Display" panose="020B0004020202020204" pitchFamily="34" charset="0"/>
              </a:rPr>
              <a:t>2024-2026 District Leaders</a:t>
            </a:r>
            <a:endParaRPr lang="en-US" sz="3200" kern="1200" dirty="0">
              <a:solidFill>
                <a:schemeClr val="tx1"/>
              </a:solidFill>
              <a:highlight>
                <a:srgbClr val="FFFF00"/>
              </a:highlight>
              <a:latin typeface="Aptos Display" panose="020B0004020202020204" pitchFamily="34" charset="0"/>
            </a:endParaRPr>
          </a:p>
        </p:txBody>
      </p:sp>
      <p:pic>
        <p:nvPicPr>
          <p:cNvPr id="9" name="Picture 8">
            <a:extLst>
              <a:ext uri="{FF2B5EF4-FFF2-40B4-BE49-F238E27FC236}">
                <a16:creationId xmlns:a16="http://schemas.microsoft.com/office/drawing/2014/main" id="{1286336C-27C2-4F1D-6A92-EF1E2F9C22B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487387" y="1128563"/>
            <a:ext cx="7854733" cy="3453943"/>
          </a:xfrm>
          <a:prstGeom prst="rect">
            <a:avLst/>
          </a:prstGeom>
        </p:spPr>
      </p:pic>
      <p:sp>
        <p:nvSpPr>
          <p:cNvPr id="5" name="TextBox 4">
            <a:extLst>
              <a:ext uri="{FF2B5EF4-FFF2-40B4-BE49-F238E27FC236}">
                <a16:creationId xmlns:a16="http://schemas.microsoft.com/office/drawing/2014/main" id="{FBB0C4F3-5BFE-DAE2-DDB2-74212564CBC8}"/>
              </a:ext>
            </a:extLst>
          </p:cNvPr>
          <p:cNvSpPr txBox="1"/>
          <p:nvPr/>
        </p:nvSpPr>
        <p:spPr>
          <a:xfrm>
            <a:off x="1366629" y="4803723"/>
            <a:ext cx="9665723" cy="830997"/>
          </a:xfrm>
          <a:prstGeom prst="rect">
            <a:avLst/>
          </a:prstGeom>
          <a:noFill/>
        </p:spPr>
        <p:txBody>
          <a:bodyPr wrap="none" rtlCol="0">
            <a:spAutoFit/>
          </a:bodyPr>
          <a:lstStyle/>
          <a:p>
            <a:r>
              <a:rPr lang="en-US" sz="2400" dirty="0"/>
              <a:t>Penny Briese, Sue Dege, Jaime Czapiewski, Tania Hughes, Jane Austin, </a:t>
            </a:r>
          </a:p>
          <a:p>
            <a:r>
              <a:rPr lang="en-US" sz="2400" dirty="0"/>
              <a:t>	Ruthi Sturdevant, Nancy Pranke, Marcia Charney, and Deb Kellerman</a:t>
            </a:r>
          </a:p>
        </p:txBody>
      </p:sp>
      <p:pic>
        <p:nvPicPr>
          <p:cNvPr id="2" name="Picture 1">
            <a:extLst>
              <a:ext uri="{FF2B5EF4-FFF2-40B4-BE49-F238E27FC236}">
                <a16:creationId xmlns:a16="http://schemas.microsoft.com/office/drawing/2014/main" id="{15703A9B-A5ED-D118-785F-AB3AB114D8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58121" y="3048254"/>
            <a:ext cx="1639492" cy="1639492"/>
          </a:xfrm>
          <a:prstGeom prst="rect">
            <a:avLst/>
          </a:prstGeom>
        </p:spPr>
      </p:pic>
    </p:spTree>
    <p:extLst>
      <p:ext uri="{BB962C8B-B14F-4D97-AF65-F5344CB8AC3E}">
        <p14:creationId xmlns:p14="http://schemas.microsoft.com/office/powerpoint/2010/main" val="1262457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55B7C-EC39-3857-EFAF-C97BDDA24F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F19A12-494F-9546-781B-12D2A421D7E5}"/>
              </a:ext>
            </a:extLst>
          </p:cNvPr>
          <p:cNvSpPr>
            <a:spLocks noGrp="1"/>
          </p:cNvSpPr>
          <p:nvPr>
            <p:ph type="title"/>
          </p:nvPr>
        </p:nvSpPr>
        <p:spPr>
          <a:xfrm>
            <a:off x="309880" y="365125"/>
            <a:ext cx="6430133" cy="701675"/>
          </a:xfrm>
        </p:spPr>
        <p:txBody>
          <a:bodyPr>
            <a:normAutofit/>
          </a:bodyPr>
          <a:lstStyle/>
          <a:p>
            <a:r>
              <a:rPr lang="en-US" sz="3200" dirty="0"/>
              <a:t> What’s happening at district level:</a:t>
            </a:r>
          </a:p>
        </p:txBody>
      </p:sp>
      <p:sp>
        <p:nvSpPr>
          <p:cNvPr id="3" name="Slide Number Placeholder 2">
            <a:extLst>
              <a:ext uri="{FF2B5EF4-FFF2-40B4-BE49-F238E27FC236}">
                <a16:creationId xmlns:a16="http://schemas.microsoft.com/office/drawing/2014/main" id="{33E0BCDE-06AF-6903-445F-6AC1541C3595}"/>
              </a:ext>
            </a:extLst>
          </p:cNvPr>
          <p:cNvSpPr>
            <a:spLocks noGrp="1"/>
          </p:cNvSpPr>
          <p:nvPr>
            <p:ph type="sldNum" sz="quarter" idx="12"/>
          </p:nvPr>
        </p:nvSpPr>
        <p:spPr/>
        <p:txBody>
          <a:bodyPr/>
          <a:lstStyle/>
          <a:p>
            <a:fld id="{71D00C28-2252-7A46-BDE1-23546EACCE2C}" type="slidenum">
              <a:rPr lang="en-US" smtClean="0"/>
              <a:pPr/>
              <a:t>5</a:t>
            </a:fld>
            <a:endParaRPr lang="en-US" dirty="0"/>
          </a:p>
        </p:txBody>
      </p:sp>
      <p:sp>
        <p:nvSpPr>
          <p:cNvPr id="4" name="Content Placeholder 3">
            <a:extLst>
              <a:ext uri="{FF2B5EF4-FFF2-40B4-BE49-F238E27FC236}">
                <a16:creationId xmlns:a16="http://schemas.microsoft.com/office/drawing/2014/main" id="{5F7F018D-4336-4938-8650-D060D7E76FAF}"/>
              </a:ext>
            </a:extLst>
          </p:cNvPr>
          <p:cNvSpPr>
            <a:spLocks noGrp="1"/>
          </p:cNvSpPr>
          <p:nvPr>
            <p:ph sz="quarter" idx="10"/>
          </p:nvPr>
        </p:nvSpPr>
        <p:spPr>
          <a:xfrm>
            <a:off x="995854" y="1340395"/>
            <a:ext cx="10571797" cy="4570482"/>
          </a:xfrm>
        </p:spPr>
        <p:txBody>
          <a:bodyPr wrap="square">
            <a:spAutoFit/>
          </a:bodyPr>
          <a:lstStyle/>
          <a:p>
            <a:r>
              <a:rPr lang="en-US" sz="2400" dirty="0"/>
              <a:t>Sharing information from ZI and USA Caucus</a:t>
            </a:r>
          </a:p>
          <a:p>
            <a:r>
              <a:rPr lang="en-US" sz="2400" dirty="0"/>
              <a:t>Connecting with club presidents and ZI Liaison Sandy Venn Brown</a:t>
            </a:r>
          </a:p>
          <a:p>
            <a:r>
              <a:rPr lang="en-US" sz="2400" dirty="0"/>
              <a:t>District education awards</a:t>
            </a:r>
          </a:p>
          <a:p>
            <a:r>
              <a:rPr lang="en-US" sz="2400" dirty="0"/>
              <a:t>Membership development funds to clubs</a:t>
            </a:r>
          </a:p>
          <a:p>
            <a:r>
              <a:rPr lang="en-US" sz="2400" dirty="0"/>
              <a:t>District-wide webinar on Brisbane (August)</a:t>
            </a:r>
          </a:p>
          <a:p>
            <a:r>
              <a:rPr lang="en-US" sz="2400" dirty="0"/>
              <a:t>District webpage redesign underway – </a:t>
            </a:r>
            <a:r>
              <a:rPr lang="en-US" sz="2400" i="1" dirty="0"/>
              <a:t>check us out! </a:t>
            </a:r>
            <a:r>
              <a:rPr lang="en-US" sz="2400" i="1" dirty="0">
                <a:solidFill>
                  <a:srgbClr val="00BCD3"/>
                </a:solidFill>
                <a:sym typeface="Wingdings" panose="05000000000000000000" pitchFamily="2" charset="2"/>
              </a:rPr>
              <a:t></a:t>
            </a:r>
            <a:r>
              <a:rPr lang="en-US" sz="2400" i="1" dirty="0">
                <a:sym typeface="Wingdings" panose="05000000000000000000" pitchFamily="2" charset="2"/>
              </a:rPr>
              <a:t> </a:t>
            </a:r>
            <a:r>
              <a:rPr lang="en-US" sz="2400" i="1" dirty="0">
                <a:solidFill>
                  <a:srgbClr val="00BCD3"/>
                </a:solidFill>
              </a:rPr>
              <a:t>Zontadistrict7.org</a:t>
            </a:r>
          </a:p>
          <a:p>
            <a:r>
              <a:rPr lang="en-US" sz="2400" dirty="0"/>
              <a:t>Connecting across clubs via area meetings and Fall Conference</a:t>
            </a:r>
          </a:p>
          <a:p>
            <a:r>
              <a:rPr lang="en-US" sz="2400" dirty="0"/>
              <a:t>Club creation </a:t>
            </a:r>
          </a:p>
          <a:p>
            <a:r>
              <a:rPr lang="en-US" sz="2400" dirty="0"/>
              <a:t>Managing district budget to make this all work</a:t>
            </a:r>
          </a:p>
          <a:p>
            <a:pPr marL="0" indent="0">
              <a:buNone/>
            </a:pPr>
            <a:endParaRPr lang="en-US" sz="2400" dirty="0"/>
          </a:p>
        </p:txBody>
      </p:sp>
    </p:spTree>
    <p:extLst>
      <p:ext uri="{BB962C8B-B14F-4D97-AF65-F5344CB8AC3E}">
        <p14:creationId xmlns:p14="http://schemas.microsoft.com/office/powerpoint/2010/main" val="280043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D60B-B696-1003-97B4-38B60B615B19}"/>
              </a:ext>
            </a:extLst>
          </p:cNvPr>
          <p:cNvSpPr>
            <a:spLocks noGrp="1"/>
          </p:cNvSpPr>
          <p:nvPr>
            <p:ph type="title"/>
          </p:nvPr>
        </p:nvSpPr>
        <p:spPr/>
        <p:txBody>
          <a:bodyPr>
            <a:normAutofit/>
          </a:bodyPr>
          <a:lstStyle/>
          <a:p>
            <a:r>
              <a:rPr lang="en-US" sz="3200" dirty="0">
                <a:latin typeface="Aptos Display" panose="020B0004020202020204" pitchFamily="34" charset="0"/>
              </a:rPr>
              <a:t>District budget</a:t>
            </a:r>
          </a:p>
        </p:txBody>
      </p:sp>
      <p:sp>
        <p:nvSpPr>
          <p:cNvPr id="3" name="Content Placeholder 2">
            <a:extLst>
              <a:ext uri="{FF2B5EF4-FFF2-40B4-BE49-F238E27FC236}">
                <a16:creationId xmlns:a16="http://schemas.microsoft.com/office/drawing/2014/main" id="{EF7477A8-7903-9C3D-533A-41BF53A9B189}"/>
              </a:ext>
            </a:extLst>
          </p:cNvPr>
          <p:cNvSpPr>
            <a:spLocks noGrp="1"/>
          </p:cNvSpPr>
          <p:nvPr>
            <p:ph sz="quarter" idx="10"/>
          </p:nvPr>
        </p:nvSpPr>
        <p:spPr>
          <a:xfrm>
            <a:off x="825500" y="1088696"/>
            <a:ext cx="10540999" cy="4933079"/>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ptos Display" panose="020B0004020202020204" pitchFamily="34" charset="0"/>
              </a:rPr>
              <a:t>Biennium budget based on 400 members, approve at 2023 fall conference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ptos Display" panose="020B0004020202020204" pitchFamily="34" charset="0"/>
              </a:rPr>
              <a:t> Dues per member:  $26.50 + 3.50 for fall conference</a:t>
            </a:r>
          </a:p>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a:solidFill>
                <a:srgbClr val="005F71"/>
              </a:solidFill>
              <a:latin typeface="Aptos Display"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i="1" kern="0" dirty="0">
                <a:solidFill>
                  <a:srgbClr val="005F71"/>
                </a:solidFill>
                <a:latin typeface="Aptos Display" panose="020B0004020202020204" pitchFamily="34" charset="0"/>
              </a:rPr>
              <a:t>What your funds support</a:t>
            </a:r>
            <a:r>
              <a:rPr lang="en-US" kern="0" dirty="0">
                <a:solidFill>
                  <a:srgbClr val="005F71"/>
                </a:solidFill>
                <a:latin typeface="Aptos Display" panose="020B0004020202020204" pitchFamily="34" charset="0"/>
              </a:rPr>
              <a:t>: </a:t>
            </a:r>
          </a:p>
          <a:p>
            <a:pPr marL="457200">
              <a:lnSpc>
                <a:spcPct val="100000"/>
              </a:lnSpc>
              <a:spcBef>
                <a:spcPts val="0"/>
              </a:spcBef>
              <a:defRPr/>
            </a:pPr>
            <a:r>
              <a:rPr lang="en-US" sz="2400" kern="0" dirty="0">
                <a:solidFill>
                  <a:sysClr val="windowText" lastClr="000000"/>
                </a:solidFill>
                <a:latin typeface="Aptos Display" panose="020B0004020202020204" pitchFamily="34" charset="0"/>
              </a:rPr>
              <a:t>District website</a:t>
            </a:r>
          </a:p>
          <a:p>
            <a:pPr marL="457200">
              <a:lnSpc>
                <a:spcPct val="100000"/>
              </a:lnSpc>
              <a:spcBef>
                <a:spcPts val="0"/>
              </a:spcBef>
              <a:defRPr/>
            </a:pPr>
            <a:r>
              <a:rPr lang="en-US" sz="2400" kern="0" dirty="0">
                <a:solidFill>
                  <a:sysClr val="windowText" lastClr="000000"/>
                </a:solidFill>
                <a:latin typeface="Aptos Display" panose="020B0004020202020204" pitchFamily="34" charset="0"/>
              </a:rPr>
              <a:t>Virtual platform (district Zoom)</a:t>
            </a:r>
          </a:p>
          <a:p>
            <a:pPr marL="457200">
              <a:lnSpc>
                <a:spcPct val="100000"/>
              </a:lnSpc>
              <a:spcBef>
                <a:spcPts val="0"/>
              </a:spcBef>
              <a:defRPr/>
            </a:pPr>
            <a:r>
              <a:rPr lang="en-US" sz="2400" kern="0" dirty="0">
                <a:solidFill>
                  <a:sysClr val="windowText" lastClr="000000"/>
                </a:solidFill>
                <a:latin typeface="Aptos Display" panose="020B0004020202020204" pitchFamily="34" charset="0"/>
              </a:rPr>
              <a:t>Membership development grants</a:t>
            </a:r>
          </a:p>
          <a:p>
            <a:pPr marL="457200">
              <a:lnSpc>
                <a:spcPct val="100000"/>
              </a:lnSpc>
              <a:spcBef>
                <a:spcPts val="0"/>
              </a:spcBef>
              <a:defRPr/>
            </a:pPr>
            <a:r>
              <a:rPr lang="en-US" sz="2400" kern="0" dirty="0">
                <a:solidFill>
                  <a:sysClr val="windowText" lastClr="000000"/>
                </a:solidFill>
                <a:latin typeface="Aptos Display" panose="020B0004020202020204" pitchFamily="34" charset="0"/>
              </a:rPr>
              <a:t>Club creation</a:t>
            </a:r>
          </a:p>
          <a:p>
            <a:pPr marL="457200">
              <a:lnSpc>
                <a:spcPct val="100000"/>
              </a:lnSpc>
              <a:spcBef>
                <a:spcPts val="0"/>
              </a:spcBef>
              <a:defRPr/>
            </a:pPr>
            <a:r>
              <a:rPr lang="en-US" sz="2400" kern="0" dirty="0">
                <a:solidFill>
                  <a:sysClr val="windowText" lastClr="000000"/>
                </a:solidFill>
                <a:latin typeface="Aptos Display" panose="020B0004020202020204" pitchFamily="34" charset="0"/>
              </a:rPr>
              <a:t>District board meeting</a:t>
            </a:r>
          </a:p>
          <a:p>
            <a:pPr marL="457200">
              <a:lnSpc>
                <a:spcPct val="100000"/>
              </a:lnSpc>
              <a:spcBef>
                <a:spcPts val="0"/>
              </a:spcBef>
              <a:defRPr/>
            </a:pPr>
            <a:r>
              <a:rPr lang="en-US" sz="2400" kern="0" dirty="0">
                <a:solidFill>
                  <a:sysClr val="windowText" lastClr="000000"/>
                </a:solidFill>
                <a:latin typeface="Aptos Display" panose="020B0004020202020204" pitchFamily="34" charset="0"/>
              </a:rPr>
              <a:t>Expenses for governor, Lt. governor, and area directors</a:t>
            </a:r>
          </a:p>
          <a:p>
            <a:pPr marL="457200">
              <a:lnSpc>
                <a:spcPct val="100000"/>
              </a:lnSpc>
              <a:spcBef>
                <a:spcPts val="0"/>
              </a:spcBef>
              <a:defRPr/>
            </a:pPr>
            <a:r>
              <a:rPr lang="en-US" sz="2400" kern="0" dirty="0">
                <a:solidFill>
                  <a:sysClr val="windowText" lastClr="000000"/>
                </a:solidFill>
                <a:latin typeface="Aptos Display" panose="020B0004020202020204" pitchFamily="34" charset="0"/>
              </a:rPr>
              <a:t>Fall conference </a:t>
            </a:r>
          </a:p>
          <a:p>
            <a:pPr marL="457200">
              <a:lnSpc>
                <a:spcPct val="100000"/>
              </a:lnSpc>
              <a:spcBef>
                <a:spcPts val="0"/>
              </a:spcBef>
              <a:defRPr/>
            </a:pPr>
            <a:r>
              <a:rPr lang="en-US" sz="2400" kern="0" dirty="0">
                <a:solidFill>
                  <a:sysClr val="windowText" lastClr="000000"/>
                </a:solidFill>
                <a:latin typeface="Aptos Display" panose="020B0004020202020204" pitchFamily="34" charset="0"/>
              </a:rPr>
              <a:t>Annual financial compilation, theft insurance, </a:t>
            </a:r>
            <a:r>
              <a:rPr lang="en-US" sz="2400" kern="0" dirty="0" err="1">
                <a:solidFill>
                  <a:sysClr val="windowText" lastClr="000000"/>
                </a:solidFill>
                <a:latin typeface="Aptos Display" panose="020B0004020202020204" pitchFamily="34" charset="0"/>
              </a:rPr>
              <a:t>misc</a:t>
            </a:r>
            <a:r>
              <a:rPr lang="en-US" sz="2400" kern="0" dirty="0">
                <a:solidFill>
                  <a:sysClr val="windowText" lastClr="000000"/>
                </a:solidFill>
                <a:latin typeface="Aptos Display" panose="020B0004020202020204" pitchFamily="34" charset="0"/>
              </a:rPr>
              <a:t> supplies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ptos Display" panose="020B0004020202020204" pitchFamily="34" charset="0"/>
            </a:endParaRPr>
          </a:p>
          <a:p>
            <a:endParaRPr lang="en-US" sz="2400" dirty="0">
              <a:latin typeface="Aptos Display" panose="020B0004020202020204" pitchFamily="34" charset="0"/>
            </a:endParaRPr>
          </a:p>
        </p:txBody>
      </p:sp>
      <p:sp>
        <p:nvSpPr>
          <p:cNvPr id="4" name="Slide Number Placeholder 3">
            <a:extLst>
              <a:ext uri="{FF2B5EF4-FFF2-40B4-BE49-F238E27FC236}">
                <a16:creationId xmlns:a16="http://schemas.microsoft.com/office/drawing/2014/main" id="{CB2763C2-D9CE-41FF-15FE-3A089CB572B5}"/>
              </a:ext>
            </a:extLst>
          </p:cNvPr>
          <p:cNvSpPr>
            <a:spLocks noGrp="1"/>
          </p:cNvSpPr>
          <p:nvPr>
            <p:ph type="sldNum" sz="quarter" idx="12"/>
          </p:nvPr>
        </p:nvSpPr>
        <p:spPr/>
        <p:txBody>
          <a:bodyPr/>
          <a:lstStyle/>
          <a:p>
            <a:fld id="{71D00C28-2252-7A46-BDE1-23546EACCE2C}" type="slidenum">
              <a:rPr lang="en-US" smtClean="0"/>
              <a:pPr/>
              <a:t>6</a:t>
            </a:fld>
            <a:endParaRPr lang="en-US" dirty="0"/>
          </a:p>
        </p:txBody>
      </p:sp>
    </p:spTree>
    <p:extLst>
      <p:ext uri="{BB962C8B-B14F-4D97-AF65-F5344CB8AC3E}">
        <p14:creationId xmlns:p14="http://schemas.microsoft.com/office/powerpoint/2010/main" val="60806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D9FFC-0BFC-B346-11F0-3B2F6DFF6C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273AA55-446A-CFE2-88BD-27677E458AE3}"/>
              </a:ext>
            </a:extLst>
          </p:cNvPr>
          <p:cNvSpPr>
            <a:spLocks noGrp="1"/>
          </p:cNvSpPr>
          <p:nvPr>
            <p:ph type="title"/>
          </p:nvPr>
        </p:nvSpPr>
        <p:spPr>
          <a:xfrm>
            <a:off x="429260" y="229568"/>
            <a:ext cx="9857740" cy="701675"/>
          </a:xfrm>
        </p:spPr>
        <p:txBody>
          <a:bodyPr>
            <a:normAutofit/>
          </a:bodyPr>
          <a:lstStyle/>
          <a:p>
            <a:r>
              <a:rPr lang="en-US" sz="3200" dirty="0">
                <a:solidFill>
                  <a:schemeClr val="tx1"/>
                </a:solidFill>
              </a:rPr>
              <a:t>Recognizing emerging women leaders</a:t>
            </a:r>
          </a:p>
        </p:txBody>
      </p:sp>
      <p:sp>
        <p:nvSpPr>
          <p:cNvPr id="3" name="Slide Number Placeholder 2">
            <a:extLst>
              <a:ext uri="{FF2B5EF4-FFF2-40B4-BE49-F238E27FC236}">
                <a16:creationId xmlns:a16="http://schemas.microsoft.com/office/drawing/2014/main" id="{C3443AC4-71A2-B05D-1FAB-CCEC63D53FD7}"/>
              </a:ext>
            </a:extLst>
          </p:cNvPr>
          <p:cNvSpPr>
            <a:spLocks noGrp="1"/>
          </p:cNvSpPr>
          <p:nvPr>
            <p:ph type="sldNum" sz="quarter" idx="12"/>
          </p:nvPr>
        </p:nvSpPr>
        <p:spPr/>
        <p:txBody>
          <a:bodyPr/>
          <a:lstStyle/>
          <a:p>
            <a:fld id="{71D00C28-2252-7A46-BDE1-23546EACCE2C}" type="slidenum">
              <a:rPr lang="en-US" smtClean="0"/>
              <a:pPr/>
              <a:t>7</a:t>
            </a:fld>
            <a:endParaRPr lang="en-US" dirty="0"/>
          </a:p>
        </p:txBody>
      </p:sp>
      <p:sp>
        <p:nvSpPr>
          <p:cNvPr id="4" name="Content Placeholder 3">
            <a:extLst>
              <a:ext uri="{FF2B5EF4-FFF2-40B4-BE49-F238E27FC236}">
                <a16:creationId xmlns:a16="http://schemas.microsoft.com/office/drawing/2014/main" id="{19D710EB-AF75-823D-86D5-3E355AE141B0}"/>
              </a:ext>
            </a:extLst>
          </p:cNvPr>
          <p:cNvSpPr>
            <a:spLocks noGrp="1"/>
          </p:cNvSpPr>
          <p:nvPr>
            <p:ph sz="quarter" idx="10"/>
          </p:nvPr>
        </p:nvSpPr>
        <p:spPr>
          <a:xfrm>
            <a:off x="721043" y="1087849"/>
            <a:ext cx="10404157" cy="4945008"/>
          </a:xfrm>
        </p:spPr>
        <p:txBody>
          <a:bodyPr wrap="square">
            <a:spAutoFit/>
          </a:bodyPr>
          <a:lstStyle/>
          <a:p>
            <a:pPr marL="0" indent="0">
              <a:spcBef>
                <a:spcPts val="0"/>
              </a:spcBef>
              <a:spcAft>
                <a:spcPts val="1200"/>
              </a:spcAft>
              <a:buNone/>
            </a:pPr>
            <a:r>
              <a:rPr lang="en-US" sz="2400" b="1" dirty="0">
                <a:solidFill>
                  <a:srgbClr val="005F71"/>
                </a:solidFill>
                <a:latin typeface="Aptos Display" panose="020B0004020202020204" pitchFamily="34" charset="0"/>
              </a:rPr>
              <a:t>Young Women in Leadership </a:t>
            </a:r>
            <a:r>
              <a:rPr lang="en-US" sz="2000" i="1" dirty="0">
                <a:solidFill>
                  <a:srgbClr val="005F71"/>
                </a:solidFill>
                <a:latin typeface="Aptos Display" panose="020B0004020202020204" pitchFamily="34" charset="0"/>
              </a:rPr>
              <a:t>(annual, district submission deadline April 1)</a:t>
            </a:r>
          </a:p>
          <a:p>
            <a:pPr marL="0" indent="0">
              <a:spcBef>
                <a:spcPts val="0"/>
              </a:spcBef>
              <a:buNone/>
            </a:pPr>
            <a:r>
              <a:rPr lang="en-US" sz="2400" b="1" dirty="0">
                <a:solidFill>
                  <a:srgbClr val="005F71"/>
                </a:solidFill>
                <a:latin typeface="Aptos Display" panose="020B0004020202020204" pitchFamily="34" charset="0"/>
              </a:rPr>
              <a:t>Women in Business Leadership </a:t>
            </a:r>
            <a:r>
              <a:rPr lang="en-US" sz="2400" dirty="0">
                <a:latin typeface="Aptos Display" panose="020B0004020202020204" pitchFamily="34" charset="0"/>
              </a:rPr>
              <a:t>acknowledges and celebrates women who demonstrate exceptional leadership, entrepreneurial spirit, ethical conduct and make significant contributions to their respective industries while addressing global or local issues affecting women and girls or climate justice.  </a:t>
            </a:r>
            <a:r>
              <a:rPr lang="en-US" sz="2400" dirty="0">
                <a:solidFill>
                  <a:srgbClr val="005F71"/>
                </a:solidFill>
                <a:latin typeface="Aptos Display" panose="020B0004020202020204" pitchFamily="34" charset="0"/>
              </a:rPr>
              <a:t>	</a:t>
            </a:r>
            <a:r>
              <a:rPr lang="en-US" sz="2000" i="1" dirty="0">
                <a:solidFill>
                  <a:srgbClr val="005F71"/>
                </a:solidFill>
                <a:latin typeface="Aptos Display" panose="020B0004020202020204" pitchFamily="34" charset="0"/>
              </a:rPr>
              <a:t>(Sep 15, 2025)</a:t>
            </a:r>
          </a:p>
          <a:p>
            <a:pPr marL="0" indent="0">
              <a:spcBef>
                <a:spcPts val="0"/>
              </a:spcBef>
              <a:buNone/>
            </a:pPr>
            <a:endParaRPr lang="en-US" sz="1600" b="1" dirty="0">
              <a:solidFill>
                <a:srgbClr val="005F71"/>
              </a:solidFill>
              <a:latin typeface="Aptos Display" panose="020B0004020202020204" pitchFamily="34" charset="0"/>
            </a:endParaRPr>
          </a:p>
          <a:p>
            <a:pPr marL="0" indent="0">
              <a:spcBef>
                <a:spcPts val="0"/>
              </a:spcBef>
              <a:spcAft>
                <a:spcPts val="1200"/>
              </a:spcAft>
              <a:buNone/>
            </a:pPr>
            <a:r>
              <a:rPr lang="en-US" sz="2400" b="1" dirty="0">
                <a:solidFill>
                  <a:srgbClr val="005F71"/>
                </a:solidFill>
                <a:latin typeface="Aptos Display" panose="020B0004020202020204" pitchFamily="34" charset="0"/>
              </a:rPr>
              <a:t>Amelia Earhart Award  </a:t>
            </a:r>
            <a:r>
              <a:rPr lang="en-US" sz="2000" i="1" dirty="0">
                <a:solidFill>
                  <a:srgbClr val="005F71"/>
                </a:solidFill>
                <a:latin typeface="Aptos Display" panose="020B0004020202020204" pitchFamily="34" charset="0"/>
              </a:rPr>
              <a:t>(Nov 15, 2025)</a:t>
            </a:r>
            <a:endParaRPr lang="en-US" sz="2000" b="1" dirty="0">
              <a:solidFill>
                <a:srgbClr val="005F71"/>
              </a:solidFill>
              <a:latin typeface="Aptos Display" panose="020B0004020202020204" pitchFamily="34" charset="0"/>
            </a:endParaRPr>
          </a:p>
          <a:p>
            <a:pPr marL="0" indent="0">
              <a:spcBef>
                <a:spcPts val="0"/>
              </a:spcBef>
              <a:spcAft>
                <a:spcPts val="1200"/>
              </a:spcAft>
              <a:buNone/>
            </a:pPr>
            <a:r>
              <a:rPr lang="en-US" sz="2400" b="1" dirty="0">
                <a:solidFill>
                  <a:srgbClr val="005F71"/>
                </a:solidFill>
                <a:latin typeface="Aptos Display" panose="020B0004020202020204" pitchFamily="34" charset="0"/>
              </a:rPr>
              <a:t>Zonta Women in STEM Award </a:t>
            </a:r>
            <a:r>
              <a:rPr lang="en-US" sz="2400" dirty="0">
                <a:latin typeface="Aptos Display" panose="020B0004020202020204" pitchFamily="34" charset="0"/>
              </a:rPr>
              <a:t>uplifts innovation and celebrates the remarkable accomplishments of women between 18-35 years of age in science, technology, engineering and mathematics (STEM) fields and acknowledge their groundbreaking research, pioneering discoveries, and/or exemplary contributions to advancing knowledge and innovation in a STEM field. By recognizing and supporting these exceptional women, Zonta aims to inspire future generations and foster inclusivity and diversity in the world of STEM</a:t>
            </a:r>
            <a:r>
              <a:rPr lang="en-US" sz="2000" dirty="0">
                <a:latin typeface="Aptos Display" panose="020B0004020202020204" pitchFamily="34" charset="0"/>
              </a:rPr>
              <a:t>.  </a:t>
            </a:r>
            <a:r>
              <a:rPr lang="en-US" sz="2000" i="1" dirty="0">
                <a:solidFill>
                  <a:srgbClr val="005F71"/>
                </a:solidFill>
                <a:latin typeface="Aptos Display" panose="020B0004020202020204" pitchFamily="34" charset="0"/>
              </a:rPr>
              <a:t>(Dec 15, 2025)</a:t>
            </a:r>
            <a:endParaRPr lang="en-US" sz="2000" b="1" dirty="0">
              <a:solidFill>
                <a:srgbClr val="005F71"/>
              </a:solidFill>
              <a:latin typeface="Aptos Display" panose="020B0004020202020204" pitchFamily="34" charset="0"/>
            </a:endParaRPr>
          </a:p>
        </p:txBody>
      </p:sp>
      <p:pic>
        <p:nvPicPr>
          <p:cNvPr id="2" name="Picture 1">
            <a:extLst>
              <a:ext uri="{FF2B5EF4-FFF2-40B4-BE49-F238E27FC236}">
                <a16:creationId xmlns:a16="http://schemas.microsoft.com/office/drawing/2014/main" id="{C76BF4ED-7EE6-E99E-AC52-107A596E26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5379" y="362299"/>
            <a:ext cx="1667361" cy="1352368"/>
          </a:xfrm>
          <a:prstGeom prst="rect">
            <a:avLst/>
          </a:prstGeom>
        </p:spPr>
      </p:pic>
    </p:spTree>
    <p:extLst>
      <p:ext uri="{BB962C8B-B14F-4D97-AF65-F5344CB8AC3E}">
        <p14:creationId xmlns:p14="http://schemas.microsoft.com/office/powerpoint/2010/main" val="730715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23956-8990-DB95-2AC1-BD678B0AA95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31B013-6D89-17AE-FEAF-244A8F5BF08E}"/>
              </a:ext>
            </a:extLst>
          </p:cNvPr>
          <p:cNvSpPr>
            <a:spLocks noGrp="1"/>
          </p:cNvSpPr>
          <p:nvPr>
            <p:ph type="sldNum" sz="quarter" idx="12"/>
          </p:nvPr>
        </p:nvSpPr>
        <p:spPr/>
        <p:txBody>
          <a:bodyPr/>
          <a:lstStyle/>
          <a:p>
            <a:fld id="{71D00C28-2252-7A46-BDE1-23546EACCE2C}" type="slidenum">
              <a:rPr lang="en-US" smtClean="0"/>
              <a:pPr/>
              <a:t>8</a:t>
            </a:fld>
            <a:endParaRPr lang="en-US" dirty="0"/>
          </a:p>
        </p:txBody>
      </p:sp>
      <p:pic>
        <p:nvPicPr>
          <p:cNvPr id="12" name="Picture 11">
            <a:extLst>
              <a:ext uri="{FF2B5EF4-FFF2-40B4-BE49-F238E27FC236}">
                <a16:creationId xmlns:a16="http://schemas.microsoft.com/office/drawing/2014/main" id="{427B63DC-3FEF-856E-67E4-45626482A989}"/>
              </a:ext>
            </a:extLst>
          </p:cNvPr>
          <p:cNvPicPr>
            <a:picLocks noChangeAspect="1"/>
          </p:cNvPicPr>
          <p:nvPr/>
        </p:nvPicPr>
        <p:blipFill>
          <a:blip r:embed="rId3"/>
          <a:stretch>
            <a:fillRect/>
          </a:stretch>
        </p:blipFill>
        <p:spPr>
          <a:xfrm>
            <a:off x="742951" y="3721816"/>
            <a:ext cx="2221706" cy="1806432"/>
          </a:xfrm>
          <a:prstGeom prst="rect">
            <a:avLst/>
          </a:prstGeom>
        </p:spPr>
      </p:pic>
      <p:sp>
        <p:nvSpPr>
          <p:cNvPr id="13" name="TextBox 12">
            <a:extLst>
              <a:ext uri="{FF2B5EF4-FFF2-40B4-BE49-F238E27FC236}">
                <a16:creationId xmlns:a16="http://schemas.microsoft.com/office/drawing/2014/main" id="{8004EA60-7A07-C875-0309-655D281AD568}"/>
              </a:ext>
            </a:extLst>
          </p:cNvPr>
          <p:cNvSpPr txBox="1"/>
          <p:nvPr/>
        </p:nvSpPr>
        <p:spPr>
          <a:xfrm>
            <a:off x="742951" y="577647"/>
            <a:ext cx="2857220" cy="2554545"/>
          </a:xfrm>
          <a:prstGeom prst="rect">
            <a:avLst/>
          </a:prstGeom>
          <a:noFill/>
        </p:spPr>
        <p:txBody>
          <a:bodyPr wrap="square" rtlCol="0">
            <a:spAutoFit/>
          </a:bodyPr>
          <a:lstStyle/>
          <a:p>
            <a:r>
              <a:rPr lang="en-US" sz="3200" b="1" i="1" dirty="0">
                <a:solidFill>
                  <a:srgbClr val="A23444"/>
                </a:solidFill>
                <a:latin typeface="Aptos Display" panose="020B0004020202020204" pitchFamily="34" charset="0"/>
              </a:rPr>
              <a:t>Other ways to promote education equality and opportunities</a:t>
            </a:r>
          </a:p>
        </p:txBody>
      </p:sp>
      <p:sp>
        <p:nvSpPr>
          <p:cNvPr id="2" name="TextBox 1">
            <a:extLst>
              <a:ext uri="{FF2B5EF4-FFF2-40B4-BE49-F238E27FC236}">
                <a16:creationId xmlns:a16="http://schemas.microsoft.com/office/drawing/2014/main" id="{AEBA3676-1980-93FD-1D7C-356D1702C0D7}"/>
              </a:ext>
            </a:extLst>
          </p:cNvPr>
          <p:cNvSpPr txBox="1"/>
          <p:nvPr/>
        </p:nvSpPr>
        <p:spPr>
          <a:xfrm>
            <a:off x="4049487" y="577647"/>
            <a:ext cx="6908566" cy="1015663"/>
          </a:xfrm>
          <a:prstGeom prst="rect">
            <a:avLst/>
          </a:prstGeom>
          <a:noFill/>
        </p:spPr>
        <p:txBody>
          <a:bodyPr wrap="square" rtlCol="0">
            <a:spAutoFit/>
          </a:bodyPr>
          <a:lstStyle/>
          <a:p>
            <a:r>
              <a:rPr lang="en-US" sz="2000" b="1" dirty="0"/>
              <a:t>COMMUNITY ENGAGEMENT:  </a:t>
            </a:r>
          </a:p>
          <a:p>
            <a:r>
              <a:rPr lang="en-US" sz="2000" dirty="0"/>
              <a:t>Partner with community groups on issues like poverty, housing, health care to address educational access.   </a:t>
            </a:r>
          </a:p>
        </p:txBody>
      </p:sp>
      <p:sp>
        <p:nvSpPr>
          <p:cNvPr id="4" name="TextBox 3">
            <a:extLst>
              <a:ext uri="{FF2B5EF4-FFF2-40B4-BE49-F238E27FC236}">
                <a16:creationId xmlns:a16="http://schemas.microsoft.com/office/drawing/2014/main" id="{41BD14C5-3B30-2A74-1B98-EC64286A30B6}"/>
              </a:ext>
            </a:extLst>
          </p:cNvPr>
          <p:cNvSpPr txBox="1"/>
          <p:nvPr/>
        </p:nvSpPr>
        <p:spPr>
          <a:xfrm>
            <a:off x="4049487" y="1763939"/>
            <a:ext cx="7483752" cy="1015663"/>
          </a:xfrm>
          <a:prstGeom prst="rect">
            <a:avLst/>
          </a:prstGeom>
          <a:noFill/>
        </p:spPr>
        <p:txBody>
          <a:bodyPr wrap="square" rtlCol="0">
            <a:spAutoFit/>
          </a:bodyPr>
          <a:lstStyle/>
          <a:p>
            <a:r>
              <a:rPr lang="en-US" sz="2000" b="1" dirty="0"/>
              <a:t>PROMOTE LITERACY PROGRAMS WITH LOCAL SERVICE ACTIONS:</a:t>
            </a:r>
          </a:p>
          <a:p>
            <a:r>
              <a:rPr lang="en-US" sz="2000" dirty="0"/>
              <a:t>Host book drives, reading clubs, family literacy events, and your local library to encourage early reading skills and literacy.</a:t>
            </a:r>
          </a:p>
        </p:txBody>
      </p:sp>
      <p:sp>
        <p:nvSpPr>
          <p:cNvPr id="5" name="TextBox 4">
            <a:extLst>
              <a:ext uri="{FF2B5EF4-FFF2-40B4-BE49-F238E27FC236}">
                <a16:creationId xmlns:a16="http://schemas.microsoft.com/office/drawing/2014/main" id="{7D75C06E-0463-F8A2-8854-7BB1452DA288}"/>
              </a:ext>
            </a:extLst>
          </p:cNvPr>
          <p:cNvSpPr txBox="1"/>
          <p:nvPr/>
        </p:nvSpPr>
        <p:spPr>
          <a:xfrm>
            <a:off x="4049487" y="2976238"/>
            <a:ext cx="7483752" cy="1631216"/>
          </a:xfrm>
          <a:prstGeom prst="rect">
            <a:avLst/>
          </a:prstGeom>
          <a:noFill/>
        </p:spPr>
        <p:txBody>
          <a:bodyPr wrap="square" rtlCol="0">
            <a:spAutoFit/>
          </a:bodyPr>
          <a:lstStyle/>
          <a:p>
            <a:r>
              <a:rPr lang="en-US" sz="2000" b="1" dirty="0"/>
              <a:t>EDUCATIONAL AWARDS:</a:t>
            </a:r>
          </a:p>
          <a:p>
            <a:r>
              <a:rPr lang="en-US" sz="2000" dirty="0"/>
              <a:t>Support ZI educational awards and international service projects. Provide vital financial assistance via club awards, including awards to support GEDs, CAN, and similar opportunities for educational and vocational advancement</a:t>
            </a:r>
          </a:p>
        </p:txBody>
      </p:sp>
      <p:sp>
        <p:nvSpPr>
          <p:cNvPr id="7" name="TextBox 6">
            <a:extLst>
              <a:ext uri="{FF2B5EF4-FFF2-40B4-BE49-F238E27FC236}">
                <a16:creationId xmlns:a16="http://schemas.microsoft.com/office/drawing/2014/main" id="{1557A308-9406-41E2-EF13-60026D186AFF}"/>
              </a:ext>
            </a:extLst>
          </p:cNvPr>
          <p:cNvSpPr txBox="1"/>
          <p:nvPr/>
        </p:nvSpPr>
        <p:spPr>
          <a:xfrm>
            <a:off x="4049486" y="4736930"/>
            <a:ext cx="7483753" cy="1200329"/>
          </a:xfrm>
          <a:prstGeom prst="rect">
            <a:avLst/>
          </a:prstGeom>
          <a:noFill/>
        </p:spPr>
        <p:txBody>
          <a:bodyPr wrap="square">
            <a:spAutoFit/>
          </a:bodyPr>
          <a:lstStyle/>
          <a:p>
            <a:r>
              <a:rPr lang="en-US" sz="1800" b="1" dirty="0"/>
              <a:t>ADVOCATE:  </a:t>
            </a:r>
          </a:p>
          <a:p>
            <a:r>
              <a:rPr lang="en-US" sz="1800" dirty="0"/>
              <a:t>Advocate for policies and programs that support equitable funding for schools, access to quality early childhood education, and programs addressing learning gaps.</a:t>
            </a:r>
          </a:p>
        </p:txBody>
      </p:sp>
    </p:spTree>
    <p:extLst>
      <p:ext uri="{BB962C8B-B14F-4D97-AF65-F5344CB8AC3E}">
        <p14:creationId xmlns:p14="http://schemas.microsoft.com/office/powerpoint/2010/main" val="61621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D9A61-DB54-5592-E7E6-858EDF1816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64ECF32-602C-0992-E74E-5A78F132B8E0}"/>
              </a:ext>
            </a:extLst>
          </p:cNvPr>
          <p:cNvSpPr>
            <a:spLocks noGrp="1"/>
          </p:cNvSpPr>
          <p:nvPr>
            <p:ph type="title"/>
          </p:nvPr>
        </p:nvSpPr>
        <p:spPr>
          <a:xfrm>
            <a:off x="2239534" y="302579"/>
            <a:ext cx="7845978" cy="701675"/>
          </a:xfrm>
        </p:spPr>
        <p:txBody>
          <a:bodyPr/>
          <a:lstStyle/>
          <a:p>
            <a:r>
              <a:rPr lang="en-US" dirty="0"/>
              <a:t>Advocacy – </a:t>
            </a:r>
            <a:r>
              <a:rPr lang="en-US" i="1" dirty="0"/>
              <a:t>Raise our Voices!</a:t>
            </a:r>
          </a:p>
        </p:txBody>
      </p:sp>
      <p:sp>
        <p:nvSpPr>
          <p:cNvPr id="3" name="Slide Number Placeholder 2">
            <a:extLst>
              <a:ext uri="{FF2B5EF4-FFF2-40B4-BE49-F238E27FC236}">
                <a16:creationId xmlns:a16="http://schemas.microsoft.com/office/drawing/2014/main" id="{3442A238-4856-5F2C-1D54-302BCCE39683}"/>
              </a:ext>
            </a:extLst>
          </p:cNvPr>
          <p:cNvSpPr>
            <a:spLocks noGrp="1"/>
          </p:cNvSpPr>
          <p:nvPr>
            <p:ph type="sldNum" sz="quarter" idx="12"/>
          </p:nvPr>
        </p:nvSpPr>
        <p:spPr/>
        <p:txBody>
          <a:bodyPr/>
          <a:lstStyle/>
          <a:p>
            <a:fld id="{71D00C28-2252-7A46-BDE1-23546EACCE2C}" type="slidenum">
              <a:rPr lang="en-US" smtClean="0"/>
              <a:pPr/>
              <a:t>9</a:t>
            </a:fld>
            <a:endParaRPr lang="en-US" dirty="0"/>
          </a:p>
        </p:txBody>
      </p:sp>
      <p:sp>
        <p:nvSpPr>
          <p:cNvPr id="4" name="Content Placeholder 3">
            <a:extLst>
              <a:ext uri="{FF2B5EF4-FFF2-40B4-BE49-F238E27FC236}">
                <a16:creationId xmlns:a16="http://schemas.microsoft.com/office/drawing/2014/main" id="{BED949A8-4387-A115-8260-31D9C39CFF76}"/>
              </a:ext>
            </a:extLst>
          </p:cNvPr>
          <p:cNvSpPr>
            <a:spLocks noGrp="1"/>
          </p:cNvSpPr>
          <p:nvPr>
            <p:ph sz="quarter" idx="10"/>
          </p:nvPr>
        </p:nvSpPr>
        <p:spPr>
          <a:xfrm>
            <a:off x="1440736" y="1457922"/>
            <a:ext cx="9679547" cy="3607591"/>
          </a:xfrm>
        </p:spPr>
        <p:txBody>
          <a:bodyPr wrap="square">
            <a:spAutoFit/>
          </a:bodyPr>
          <a:lstStyle/>
          <a:p>
            <a:pPr marL="0" indent="0">
              <a:spcAft>
                <a:spcPts val="600"/>
              </a:spcAft>
              <a:buNone/>
            </a:pPr>
            <a:r>
              <a:rPr lang="en-US" b="1" dirty="0">
                <a:latin typeface="Aptos Display" panose="020B0004020202020204" pitchFamily="34" charset="0"/>
              </a:rPr>
              <a:t>Advocacy</a:t>
            </a:r>
            <a:r>
              <a:rPr lang="en-US" dirty="0">
                <a:latin typeface="Aptos Display" panose="020B0004020202020204" pitchFamily="34" charset="0"/>
              </a:rPr>
              <a:t> is the expression of support for, or opposition to, a cause, argument or proposal. </a:t>
            </a:r>
          </a:p>
          <a:p>
            <a:pPr marL="0" indent="0">
              <a:spcAft>
                <a:spcPts val="600"/>
              </a:spcAft>
              <a:buNone/>
            </a:pPr>
            <a:r>
              <a:rPr lang="en-US" b="1" dirty="0">
                <a:latin typeface="Aptos Display" panose="020B0004020202020204" pitchFamily="34" charset="0"/>
              </a:rPr>
              <a:t>Advocacy actions</a:t>
            </a:r>
            <a:r>
              <a:rPr lang="en-US" dirty="0">
                <a:latin typeface="Aptos Display" panose="020B0004020202020204" pitchFamily="34" charset="0"/>
              </a:rPr>
              <a:t> may include influencing laws, legislation, or attitudes. </a:t>
            </a:r>
          </a:p>
          <a:p>
            <a:pPr marL="0" indent="0">
              <a:spcAft>
                <a:spcPts val="600"/>
              </a:spcAft>
              <a:buNone/>
            </a:pPr>
            <a:r>
              <a:rPr lang="en-US" b="1" dirty="0">
                <a:solidFill>
                  <a:srgbClr val="A23444"/>
                </a:solidFill>
                <a:latin typeface="Aptos Display" panose="020B0004020202020204" pitchFamily="34" charset="0"/>
              </a:rPr>
              <a:t>Zonta advocacy </a:t>
            </a:r>
            <a:r>
              <a:rPr lang="en-US" dirty="0">
                <a:latin typeface="Aptos Display" panose="020B0004020202020204" pitchFamily="34" charset="0"/>
              </a:rPr>
              <a:t>is taking action in the public interest or for the greater good with respect to advancing the status women and girls and their human rights, --- the</a:t>
            </a:r>
            <a:r>
              <a:rPr kumimoji="0" lang="en-US" sz="2800" b="0" i="0" u="none" strike="noStrike" kern="1200" cap="none" spc="0" normalizeH="0" baseline="0" noProof="0" dirty="0">
                <a:ln>
                  <a:noFill/>
                </a:ln>
                <a:solidFill>
                  <a:srgbClr val="000000"/>
                </a:solidFill>
                <a:effectLst/>
                <a:uLnTx/>
                <a:uFillTx/>
                <a:latin typeface="Aptos Display" panose="020B0004020202020204" pitchFamily="34" charset="0"/>
              </a:rPr>
              <a:t> principles and public issues having a bearing on the objectives of Zonta International.</a:t>
            </a:r>
            <a:endParaRPr lang="en-US" dirty="0">
              <a:latin typeface="Aptos Display" panose="020B0004020202020204" pitchFamily="34" charset="0"/>
            </a:endParaRPr>
          </a:p>
        </p:txBody>
      </p:sp>
    </p:spTree>
    <p:extLst>
      <p:ext uri="{BB962C8B-B14F-4D97-AF65-F5344CB8AC3E}">
        <p14:creationId xmlns:p14="http://schemas.microsoft.com/office/powerpoint/2010/main" val="89042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0" i="0" dirty="0">
            <a:solidFill>
              <a:schemeClr val="tx1"/>
            </a:solidFill>
            <a:latin typeface="Lato" panose="020F05020202040302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0" i="0" dirty="0">
            <a:solidFill>
              <a:schemeClr val="tx1"/>
            </a:solidFill>
            <a:latin typeface="Lato" panose="020F05020202040302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4126</TotalTime>
  <Words>1183</Words>
  <Application>Microsoft Office PowerPoint</Application>
  <PresentationFormat>Widescreen</PresentationFormat>
  <Paragraphs>143</Paragraphs>
  <Slides>18</Slides>
  <Notes>9</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Aptos</vt:lpstr>
      <vt:lpstr>Aptos Display</vt:lpstr>
      <vt:lpstr>Arial</vt:lpstr>
      <vt:lpstr>Calibri</vt:lpstr>
      <vt:lpstr>Calibri Light</vt:lpstr>
      <vt:lpstr>Lato</vt:lpstr>
      <vt:lpstr>Lato Black</vt:lpstr>
      <vt:lpstr>Lato Medium</vt:lpstr>
      <vt:lpstr>Wingdings</vt:lpstr>
      <vt:lpstr>1_Zonta</vt:lpstr>
      <vt:lpstr>2_Zonta</vt:lpstr>
      <vt:lpstr>Office Theme</vt:lpstr>
      <vt:lpstr>Area Meeting 2025</vt:lpstr>
      <vt:lpstr>Governor’s Report</vt:lpstr>
      <vt:lpstr>Welcome to our Area Meeting!</vt:lpstr>
      <vt:lpstr>2024-2026 District Leaders</vt:lpstr>
      <vt:lpstr> What’s happening at district level:</vt:lpstr>
      <vt:lpstr>District budget</vt:lpstr>
      <vt:lpstr>Recognizing emerging women leaders</vt:lpstr>
      <vt:lpstr>PowerPoint Presentation</vt:lpstr>
      <vt:lpstr>Advocacy – Raise our Voices!</vt:lpstr>
      <vt:lpstr>Political vs Partisan </vt:lpstr>
      <vt:lpstr>PowerPoint Presentation</vt:lpstr>
      <vt:lpstr>Don’t keep Zonta a secret -- Share your Stories!</vt:lpstr>
      <vt:lpstr>PowerPoint Presentation</vt:lpstr>
      <vt:lpstr> North American Interdistrict Meeting (NAIDM)</vt:lpstr>
      <vt:lpstr>Save the Date!  2025 District Fall Conference</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Johnston</dc:creator>
  <cp:lastModifiedBy>Jane Austin</cp:lastModifiedBy>
  <cp:revision>50</cp:revision>
  <cp:lastPrinted>2025-04-10T16:00:02Z</cp:lastPrinted>
  <dcterms:created xsi:type="dcterms:W3CDTF">2021-05-11T22:50:38Z</dcterms:created>
  <dcterms:modified xsi:type="dcterms:W3CDTF">2025-04-14T14:49:58Z</dcterms:modified>
</cp:coreProperties>
</file>