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5" autoAdjust="0"/>
    <p:restoredTop sz="94628"/>
  </p:normalViewPr>
  <p:slideViewPr>
    <p:cSldViewPr snapToGrid="0">
      <p:cViewPr varScale="1">
        <p:scale>
          <a:sx n="112" d="100"/>
          <a:sy n="112" d="100"/>
        </p:scale>
        <p:origin x="22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6EE5-2659-4335-9F57-9AFCFB3C079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869-1BDD-46CF-ADC7-732285D674D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35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6EE5-2659-4335-9F57-9AFCFB3C079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869-1BDD-46CF-ADC7-732285D6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6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6EE5-2659-4335-9F57-9AFCFB3C079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869-1BDD-46CF-ADC7-732285D6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06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6EE5-2659-4335-9F57-9AFCFB3C079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869-1BDD-46CF-ADC7-732285D674D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7362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6EE5-2659-4335-9F57-9AFCFB3C079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869-1BDD-46CF-ADC7-732285D6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6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6EE5-2659-4335-9F57-9AFCFB3C079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869-1BDD-46CF-ADC7-732285D674D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6820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6EE5-2659-4335-9F57-9AFCFB3C079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869-1BDD-46CF-ADC7-732285D6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70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6EE5-2659-4335-9F57-9AFCFB3C079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869-1BDD-46CF-ADC7-732285D6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71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6EE5-2659-4335-9F57-9AFCFB3C079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869-1BDD-46CF-ADC7-732285D6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4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6EE5-2659-4335-9F57-9AFCFB3C079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869-1BDD-46CF-ADC7-732285D6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4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6EE5-2659-4335-9F57-9AFCFB3C079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869-1BDD-46CF-ADC7-732285D6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2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6EE5-2659-4335-9F57-9AFCFB3C079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869-1BDD-46CF-ADC7-732285D6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0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6EE5-2659-4335-9F57-9AFCFB3C079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869-1BDD-46CF-ADC7-732285D6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6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6EE5-2659-4335-9F57-9AFCFB3C079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869-1BDD-46CF-ADC7-732285D6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9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6EE5-2659-4335-9F57-9AFCFB3C079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869-1BDD-46CF-ADC7-732285D6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5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6EE5-2659-4335-9F57-9AFCFB3C079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869-1BDD-46CF-ADC7-732285D6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4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6EE5-2659-4335-9F57-9AFCFB3C079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869-1BDD-46CF-ADC7-732285D6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0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5756EE5-2659-4335-9F57-9AFCFB3C079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3589869-1BDD-46CF-ADC7-732285D6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33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in front of a group of children&#10;&#10;AI-generated content may be incorrect.">
            <a:extLst>
              <a:ext uri="{FF2B5EF4-FFF2-40B4-BE49-F238E27FC236}">
                <a16:creationId xmlns:a16="http://schemas.microsoft.com/office/drawing/2014/main" id="{21472B71-56BD-D5CD-63EE-06B8DFDE5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3" r="-2" b="37386"/>
          <a:stretch>
            <a:fillRect/>
          </a:stretch>
        </p:blipFill>
        <p:spPr>
          <a:xfrm>
            <a:off x="321734" y="321733"/>
            <a:ext cx="5674894" cy="3030842"/>
          </a:xfrm>
          <a:prstGeom prst="rect">
            <a:avLst/>
          </a:prstGeom>
        </p:spPr>
      </p:pic>
      <p:pic>
        <p:nvPicPr>
          <p:cNvPr id="13" name="Picture 12" descr="A person standing in front of a group of children&#10;&#10;AI-generated content may be incorrect.">
            <a:extLst>
              <a:ext uri="{FF2B5EF4-FFF2-40B4-BE49-F238E27FC236}">
                <a16:creationId xmlns:a16="http://schemas.microsoft.com/office/drawing/2014/main" id="{B3F50D24-D029-6DDC-875E-4429F6872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8" r="-6" b="2124"/>
          <a:stretch>
            <a:fillRect/>
          </a:stretch>
        </p:blipFill>
        <p:spPr>
          <a:xfrm>
            <a:off x="321735" y="3524289"/>
            <a:ext cx="2676579" cy="2776517"/>
          </a:xfrm>
          <a:prstGeom prst="rect">
            <a:avLst/>
          </a:prstGeom>
        </p:spPr>
      </p:pic>
      <p:pic>
        <p:nvPicPr>
          <p:cNvPr id="9" name="Picture 8" descr="A person and person standing together&#10;&#10;AI-generated content may be incorrect.">
            <a:extLst>
              <a:ext uri="{FF2B5EF4-FFF2-40B4-BE49-F238E27FC236}">
                <a16:creationId xmlns:a16="http://schemas.microsoft.com/office/drawing/2014/main" id="{72CAE356-11D5-972B-957C-4B3632BB5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6907"/>
          <a:stretch>
            <a:fillRect/>
          </a:stretch>
        </p:blipFill>
        <p:spPr>
          <a:xfrm>
            <a:off x="3159553" y="3514855"/>
            <a:ext cx="2837076" cy="2785951"/>
          </a:xfrm>
          <a:prstGeom prst="rect">
            <a:avLst/>
          </a:prstGeom>
        </p:spPr>
      </p:pic>
      <p:pic>
        <p:nvPicPr>
          <p:cNvPr id="11" name="Picture 10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60B2BFB3-7281-731E-C332-0CE0AD6CBC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38"/>
          <a:stretch>
            <a:fillRect/>
          </a:stretch>
        </p:blipFill>
        <p:spPr>
          <a:xfrm>
            <a:off x="6195373" y="321733"/>
            <a:ext cx="5674892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0973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Century Gothic</vt:lpstr>
      <vt:lpstr>Wingdings 3</vt:lpstr>
      <vt:lpstr>Slice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Hetzel</dc:creator>
  <cp:lastModifiedBy>Polly Holten</cp:lastModifiedBy>
  <cp:revision>1</cp:revision>
  <dcterms:created xsi:type="dcterms:W3CDTF">2025-09-16T21:46:01Z</dcterms:created>
  <dcterms:modified xsi:type="dcterms:W3CDTF">2025-09-18T13:04:10Z</dcterms:modified>
</cp:coreProperties>
</file>