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notesMasterIdLst>
    <p:notesMasterId r:id="rId22"/>
  </p:notesMasterIdLst>
  <p:sldIdLst>
    <p:sldId id="258" r:id="rId2"/>
    <p:sldId id="587" r:id="rId3"/>
    <p:sldId id="573" r:id="rId4"/>
    <p:sldId id="306" r:id="rId5"/>
    <p:sldId id="572" r:id="rId6"/>
    <p:sldId id="570" r:id="rId7"/>
    <p:sldId id="576" r:id="rId8"/>
    <p:sldId id="571" r:id="rId9"/>
    <p:sldId id="577" r:id="rId10"/>
    <p:sldId id="294" r:id="rId11"/>
    <p:sldId id="586" r:id="rId12"/>
    <p:sldId id="578" r:id="rId13"/>
    <p:sldId id="579" r:id="rId14"/>
    <p:sldId id="580" r:id="rId15"/>
    <p:sldId id="283" r:id="rId16"/>
    <p:sldId id="585" r:id="rId17"/>
    <p:sldId id="581" r:id="rId18"/>
    <p:sldId id="582" r:id="rId19"/>
    <p:sldId id="58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ADB60B-9B0E-46BA-8EB9-1AC4BA00EF1F}">
          <p14:sldIdLst>
            <p14:sldId id="258"/>
            <p14:sldId id="587"/>
            <p14:sldId id="573"/>
            <p14:sldId id="306"/>
            <p14:sldId id="572"/>
            <p14:sldId id="570"/>
            <p14:sldId id="576"/>
            <p14:sldId id="571"/>
            <p14:sldId id="577"/>
            <p14:sldId id="294"/>
            <p14:sldId id="586"/>
            <p14:sldId id="578"/>
            <p14:sldId id="579"/>
            <p14:sldId id="580"/>
            <p14:sldId id="283"/>
            <p14:sldId id="585"/>
            <p14:sldId id="581"/>
            <p14:sldId id="582"/>
            <p14:sldId id="584"/>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71"/>
    <a:srgbClr val="F8C96D"/>
    <a:srgbClr val="099AAD"/>
    <a:srgbClr val="CD3463"/>
    <a:srgbClr val="5EC8D9"/>
    <a:srgbClr val="8EBDC3"/>
    <a:srgbClr val="E18431"/>
    <a:srgbClr val="EC9C5B"/>
    <a:srgbClr val="D77CA0"/>
    <a:srgbClr val="00BC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57294" autoAdjust="0"/>
  </p:normalViewPr>
  <p:slideViewPr>
    <p:cSldViewPr snapToGrid="0" snapToObjects="1">
      <p:cViewPr varScale="1">
        <p:scale>
          <a:sx n="35" d="100"/>
          <a:sy n="35" d="100"/>
        </p:scale>
        <p:origin x="1627" y="25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A6F2CB-C00C-884A-8AB4-61050F49405F}" type="datetimeFigureOut">
              <a:rPr lang="en-US" smtClean="0"/>
              <a:t>9/4/2025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BF3C8-BD08-A048-866E-0CBBC64180BD}" type="slidenum">
              <a:rPr lang="en-US" smtClean="0"/>
              <a:t>‹#›</a:t>
            </a:fld>
            <a:endParaRPr lang="en-US"/>
          </a:p>
        </p:txBody>
      </p:sp>
    </p:spTree>
    <p:extLst>
      <p:ext uri="{BB962C8B-B14F-4D97-AF65-F5344CB8AC3E}">
        <p14:creationId xmlns:p14="http://schemas.microsoft.com/office/powerpoint/2010/main" val="56820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JANE: </a:t>
            </a:r>
            <a:r>
              <a:rPr lang="en-US" b="0" dirty="0"/>
              <a:t>Welcome to o</a:t>
            </a:r>
            <a:r>
              <a:rPr lang="en-US" dirty="0"/>
              <a:t>ur first workshop, focusing on strategic planning -- how our district and our clubs can better plan for a sustainable, effective and productive future. Much of this workshop is based on the Zonta International’s 2023 Strategic Plan, which you can find on the ZI Website, under Governance.</a:t>
            </a:r>
          </a:p>
          <a:p>
            <a:r>
              <a:rPr lang="en-US" dirty="0"/>
              <a:t>    Deb and I developed this workshop as two parts.  The first, this morning, provides an introduction to the process of strategic planning, using the district as the focus, while the second half, after lunch, will focus on the club level.  This will be very interactive, with lots of opportunities to think, discuss, and share along the way, and provide us guidance for the district. </a:t>
            </a:r>
          </a:p>
          <a:p>
            <a:r>
              <a:rPr lang="en-US" dirty="0"/>
              <a:t>        </a:t>
            </a:r>
            <a:r>
              <a:rPr lang="en-US" b="1" dirty="0"/>
              <a:t>DEB </a:t>
            </a:r>
            <a:r>
              <a:rPr lang="en-US" dirty="0">
                <a:sym typeface="Wingdings" panose="05000000000000000000" pitchFamily="2" charset="2"/>
              </a:rPr>
              <a:t> [explain the activities]</a:t>
            </a:r>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1</a:t>
            </a:fld>
            <a:endParaRPr lang="en-US"/>
          </a:p>
        </p:txBody>
      </p:sp>
    </p:spTree>
    <p:extLst>
      <p:ext uri="{BB962C8B-B14F-4D97-AF65-F5344CB8AC3E}">
        <p14:creationId xmlns:p14="http://schemas.microsoft.com/office/powerpoint/2010/main" val="4066636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DEB:  </a:t>
            </a:r>
            <a:r>
              <a:rPr lang="en-US" sz="1200" kern="1200" dirty="0">
                <a:solidFill>
                  <a:schemeClr val="tx1"/>
                </a:solidFill>
                <a:effectLst/>
                <a:latin typeface="+mn-lt"/>
                <a:ea typeface="+mn-ea"/>
                <a:cs typeface="+mn-cs"/>
              </a:rPr>
              <a:t>SWOT:</a:t>
            </a:r>
          </a:p>
          <a:p>
            <a:r>
              <a:rPr lang="en-US" sz="1200" kern="1200" dirty="0">
                <a:solidFill>
                  <a:schemeClr val="tx1"/>
                </a:solidFill>
                <a:effectLst/>
                <a:latin typeface="+mn-lt"/>
                <a:ea typeface="+mn-ea"/>
                <a:cs typeface="+mn-cs"/>
              </a:rPr>
              <a:t>**what do we do well, (STRENGTHS) club superpowers etc.  </a:t>
            </a:r>
          </a:p>
          <a:p>
            <a:r>
              <a:rPr lang="en-US" sz="1200" kern="1200" dirty="0">
                <a:solidFill>
                  <a:schemeClr val="tx1"/>
                </a:solidFill>
                <a:effectLst/>
                <a:latin typeface="+mn-lt"/>
                <a:ea typeface="+mn-ea"/>
                <a:cs typeface="+mn-cs"/>
              </a:rPr>
              <a:t>**where can we improve (WEAKNESSES) or leverage it to make it work, what holds the item back? (CHALLENGES)</a:t>
            </a:r>
          </a:p>
          <a:p>
            <a:r>
              <a:rPr lang="en-US" sz="1200" kern="1200" dirty="0">
                <a:solidFill>
                  <a:schemeClr val="tx1"/>
                </a:solidFill>
                <a:effectLst/>
                <a:latin typeface="+mn-lt"/>
                <a:ea typeface="+mn-ea"/>
                <a:cs typeface="+mn-cs"/>
              </a:rPr>
              <a:t>**How can we grow the component? What changes are taking place that might allow us to better achieve our mission and vision (OPPORTUNITIES)</a:t>
            </a:r>
          </a:p>
          <a:p>
            <a:r>
              <a:rPr lang="en-US" sz="1200" kern="1200" dirty="0">
                <a:solidFill>
                  <a:schemeClr val="tx1"/>
                </a:solidFill>
                <a:effectLst/>
                <a:latin typeface="+mn-lt"/>
                <a:ea typeface="+mn-ea"/>
                <a:cs typeface="+mn-cs"/>
              </a:rPr>
              <a:t>**From PESTLE items, what do we need to guard against or prepare for in accomplishing the great works we do? (THREATS)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Does it meet Zonta’s mission? What are the key areas that are a priority?  Of greatest need or greatest challenge?  </a:t>
            </a:r>
          </a:p>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10</a:t>
            </a:fld>
            <a:endParaRPr lang="en-US"/>
          </a:p>
        </p:txBody>
      </p:sp>
    </p:spTree>
    <p:extLst>
      <p:ext uri="{BB962C8B-B14F-4D97-AF65-F5344CB8AC3E}">
        <p14:creationId xmlns:p14="http://schemas.microsoft.com/office/powerpoint/2010/main" val="2372789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DEB:  </a:t>
            </a:r>
            <a:r>
              <a:rPr lang="en-US" sz="1200" kern="1200" dirty="0">
                <a:solidFill>
                  <a:schemeClr val="tx1"/>
                </a:solidFill>
                <a:effectLst/>
                <a:latin typeface="+mn-lt"/>
                <a:ea typeface="+mn-ea"/>
                <a:cs typeface="+mn-cs"/>
              </a:rPr>
              <a:t>Impact/Viability matrix: Another way to evaluate – </a:t>
            </a:r>
          </a:p>
          <a:p>
            <a:r>
              <a:rPr lang="en-US" sz="1200" b="1" kern="1200" dirty="0">
                <a:solidFill>
                  <a:schemeClr val="tx1"/>
                </a:solidFill>
                <a:effectLst/>
                <a:latin typeface="+mn-lt"/>
                <a:ea typeface="+mn-ea"/>
                <a:cs typeface="+mn-cs"/>
              </a:rPr>
              <a:t>Handout#6</a:t>
            </a:r>
            <a:r>
              <a:rPr lang="en-US" sz="1200" kern="1200" dirty="0">
                <a:solidFill>
                  <a:schemeClr val="tx1"/>
                </a:solidFill>
                <a:effectLst/>
                <a:latin typeface="+mn-lt"/>
                <a:ea typeface="+mn-ea"/>
                <a:cs typeface="+mn-cs"/>
              </a:rPr>
              <a:t> (examples of ranking process + Alt SWOT)– do at Club level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folder has personal copies (white) handout#5 (powers/SWOT) to discuss and to take home</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If time, as an example. Look at one component, list all your activities, events, factors underneath…because next step would be to flush out those in a SWOT activity.</a:t>
            </a:r>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11</a:t>
            </a:fld>
            <a:endParaRPr lang="en-US"/>
          </a:p>
        </p:txBody>
      </p:sp>
    </p:spTree>
    <p:extLst>
      <p:ext uri="{BB962C8B-B14F-4D97-AF65-F5344CB8AC3E}">
        <p14:creationId xmlns:p14="http://schemas.microsoft.com/office/powerpoint/2010/main" val="577708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DEB-- </a:t>
            </a:r>
            <a:r>
              <a:rPr lang="en-US" sz="1200" kern="1200" dirty="0">
                <a:solidFill>
                  <a:schemeClr val="tx1"/>
                </a:solidFill>
                <a:effectLst/>
                <a:latin typeface="+mn-lt"/>
                <a:ea typeface="+mn-ea"/>
                <a:cs typeface="+mn-cs"/>
              </a:rPr>
              <a:t>How do these issues/factors relate to ZI’s 4 </a:t>
            </a:r>
            <a:r>
              <a:rPr lang="en-US" sz="1200" b="1" kern="1200" dirty="0">
                <a:solidFill>
                  <a:schemeClr val="tx1"/>
                </a:solidFill>
                <a:effectLst/>
                <a:latin typeface="+mn-lt"/>
                <a:ea typeface="+mn-ea"/>
                <a:cs typeface="+mn-cs"/>
              </a:rPr>
              <a:t>goals</a:t>
            </a:r>
            <a:r>
              <a:rPr lang="en-US" sz="1200" kern="1200" dirty="0">
                <a:solidFill>
                  <a:schemeClr val="tx1"/>
                </a:solidFill>
                <a:effectLst/>
                <a:latin typeface="+mn-lt"/>
                <a:ea typeface="+mn-ea"/>
                <a:cs typeface="+mn-cs"/>
              </a:rPr>
              <a:t> and club </a:t>
            </a:r>
            <a:r>
              <a:rPr lang="en-US" sz="1200" b="1" kern="1200" dirty="0">
                <a:solidFill>
                  <a:schemeClr val="tx1"/>
                </a:solidFill>
                <a:effectLst/>
                <a:latin typeface="+mn-lt"/>
                <a:ea typeface="+mn-ea"/>
                <a:cs typeface="+mn-cs"/>
              </a:rPr>
              <a:t>goals?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Handout#4 - </a:t>
            </a:r>
            <a:r>
              <a:rPr lang="en-US" sz="1200" kern="1200" dirty="0">
                <a:solidFill>
                  <a:schemeClr val="tx1"/>
                </a:solidFill>
                <a:effectLst/>
                <a:latin typeface="+mn-lt"/>
                <a:ea typeface="+mn-ea"/>
                <a:cs typeface="+mn-cs"/>
              </a:rPr>
              <a:t>matching club components to CV, CS, LS, EA – </a:t>
            </a:r>
          </a:p>
          <a:p>
            <a:r>
              <a:rPr lang="en-US" sz="1200" kern="1200" dirty="0">
                <a:solidFill>
                  <a:schemeClr val="tx1"/>
                </a:solidFill>
                <a:effectLst/>
                <a:latin typeface="+mn-lt"/>
                <a:ea typeface="+mn-ea"/>
                <a:cs typeface="+mn-cs"/>
              </a:rPr>
              <a:t>Individuals mark up which match to the 4 ZI goals.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are your components distributed relative to the goals? Distribution of club’s investment across goals and components?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a:t>
            </a:r>
            <a:r>
              <a:rPr lang="en-US" sz="1200" b="1" kern="1200" dirty="0">
                <a:solidFill>
                  <a:schemeClr val="tx1"/>
                </a:solidFill>
                <a:effectLst/>
                <a:latin typeface="+mn-lt"/>
                <a:ea typeface="+mn-ea"/>
                <a:cs typeface="+mn-cs"/>
              </a:rPr>
              <a:t>wallchart#5</a:t>
            </a:r>
            <a:r>
              <a:rPr lang="en-US" sz="1200" kern="1200" dirty="0">
                <a:solidFill>
                  <a:schemeClr val="tx1"/>
                </a:solidFill>
                <a:effectLst/>
                <a:latin typeface="+mn-lt"/>
                <a:ea typeface="+mn-ea"/>
                <a:cs typeface="+mn-cs"/>
              </a:rPr>
              <a:t>, use dots to mark the top 1-2 components </a:t>
            </a:r>
            <a:r>
              <a:rPr lang="en-US" sz="1200" i="1" kern="1200" dirty="0">
                <a:solidFill>
                  <a:schemeClr val="tx1"/>
                </a:solidFill>
                <a:effectLst/>
                <a:latin typeface="+mn-lt"/>
                <a:ea typeface="+mn-ea"/>
                <a:cs typeface="+mn-cs"/>
              </a:rPr>
              <a:t>within</a:t>
            </a:r>
            <a:r>
              <a:rPr lang="en-US" sz="1200" kern="1200" dirty="0">
                <a:solidFill>
                  <a:schemeClr val="tx1"/>
                </a:solidFill>
                <a:effectLst/>
                <a:latin typeface="+mn-lt"/>
                <a:ea typeface="+mn-ea"/>
                <a:cs typeface="+mn-cs"/>
              </a:rPr>
              <a:t> each goal</a:t>
            </a:r>
          </a:p>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12</a:t>
            </a:fld>
            <a:endParaRPr lang="en-US"/>
          </a:p>
        </p:txBody>
      </p:sp>
    </p:spTree>
    <p:extLst>
      <p:ext uri="{BB962C8B-B14F-4D97-AF65-F5344CB8AC3E}">
        <p14:creationId xmlns:p14="http://schemas.microsoft.com/office/powerpoint/2010/main" val="513518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14F32-E5E6-A688-C8E1-BCDAAA72BD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E6DB36-2368-92A8-1C0B-4005C2956D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715B8D-67EA-B995-C0B4-0960315D98D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DEB: </a:t>
            </a:r>
            <a:r>
              <a:rPr lang="en-US" sz="1200" kern="1200" dirty="0">
                <a:solidFill>
                  <a:schemeClr val="tx1"/>
                </a:solidFill>
                <a:effectLst/>
                <a:latin typeface="+mn-lt"/>
                <a:ea typeface="+mn-ea"/>
                <a:cs typeface="+mn-cs"/>
              </a:rPr>
              <a:t>Consider in light of PESTLE and SWOT analyses – how do those goals and club components match the factors affecting women and girls in your community/state?  Where are your club’s strengths/challenges/opportunities?</a:t>
            </a:r>
          </a:p>
          <a:p>
            <a:endParaRPr lang="en-US" dirty="0"/>
          </a:p>
        </p:txBody>
      </p:sp>
      <p:sp>
        <p:nvSpPr>
          <p:cNvPr id="4" name="Slide Number Placeholder 3">
            <a:extLst>
              <a:ext uri="{FF2B5EF4-FFF2-40B4-BE49-F238E27FC236}">
                <a16:creationId xmlns:a16="http://schemas.microsoft.com/office/drawing/2014/main" id="{4D8F0B39-5B60-8026-2C4D-ADB234FD96F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BF3C8-BD08-A048-866E-0CBBC64180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971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JANE:  </a:t>
            </a:r>
            <a:r>
              <a:rPr lang="en-US" sz="1200" kern="1200" dirty="0">
                <a:solidFill>
                  <a:schemeClr val="tx1"/>
                </a:solidFill>
                <a:effectLst/>
                <a:latin typeface="+mn-lt"/>
                <a:ea typeface="+mn-ea"/>
                <a:cs typeface="+mn-cs"/>
              </a:rPr>
              <a:t>Step 4: Consider those components that are most challenging to the club – </a:t>
            </a:r>
            <a:r>
              <a:rPr lang="en-US" sz="1200" kern="1200" dirty="0" err="1">
                <a:solidFill>
                  <a:schemeClr val="tx1"/>
                </a:solidFill>
                <a:effectLst/>
                <a:latin typeface="+mn-lt"/>
                <a:ea typeface="+mn-ea"/>
                <a:cs typeface="+mn-cs"/>
              </a:rPr>
              <a:t>ie</a:t>
            </a:r>
            <a:r>
              <a:rPr lang="en-US" sz="1200" kern="1200" dirty="0">
                <a:solidFill>
                  <a:schemeClr val="tx1"/>
                </a:solidFill>
                <a:effectLst/>
                <a:latin typeface="+mn-lt"/>
                <a:ea typeface="+mn-ea"/>
                <a:cs typeface="+mn-cs"/>
              </a:rPr>
              <a:t> needing more attention – and those that bring the most success.  What </a:t>
            </a:r>
            <a:r>
              <a:rPr lang="en-US" sz="1200" b="1" kern="1200" dirty="0">
                <a:solidFill>
                  <a:schemeClr val="tx1"/>
                </a:solidFill>
                <a:effectLst/>
                <a:latin typeface="+mn-lt"/>
                <a:ea typeface="+mn-ea"/>
                <a:cs typeface="+mn-cs"/>
              </a:rPr>
              <a:t>strategies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turning ideas into actions</a:t>
            </a:r>
            <a:r>
              <a:rPr lang="en-US" sz="1200" kern="1200" dirty="0">
                <a:solidFill>
                  <a:schemeClr val="tx1"/>
                </a:solidFill>
                <a:effectLst/>
                <a:latin typeface="+mn-lt"/>
                <a:ea typeface="+mn-ea"/>
                <a:cs typeface="+mn-cs"/>
              </a:rPr>
              <a:t>) do you want your club to work on over the next 3-5 years to accomplish your goals?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[probably won’t have time but – possible round robin - Chose one component, come up with 1-3 specific strategies –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identify priority]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14</a:t>
            </a:fld>
            <a:endParaRPr lang="en-US"/>
          </a:p>
        </p:txBody>
      </p:sp>
    </p:spTree>
    <p:extLst>
      <p:ext uri="{BB962C8B-B14F-4D97-AF65-F5344CB8AC3E}">
        <p14:creationId xmlns:p14="http://schemas.microsoft.com/office/powerpoint/2010/main" val="575724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DEB-- </a:t>
            </a:r>
            <a:r>
              <a:rPr lang="en-US" sz="1200" kern="1200" dirty="0">
                <a:solidFill>
                  <a:schemeClr val="tx1"/>
                </a:solidFill>
                <a:effectLst/>
                <a:latin typeface="+mn-lt"/>
                <a:ea typeface="+mn-ea"/>
                <a:cs typeface="+mn-cs"/>
              </a:rPr>
              <a:t>Final step -- Once you have identified strategies –key questions and tools for next steps to implementation – the logistics to map out – handout$7</a:t>
            </a:r>
          </a:p>
          <a:p>
            <a:r>
              <a:rPr lang="en-US" sz="1200" kern="1200" dirty="0">
                <a:solidFill>
                  <a:schemeClr val="tx1"/>
                </a:solidFill>
                <a:effectLst/>
                <a:latin typeface="+mn-lt"/>
                <a:ea typeface="+mn-ea"/>
                <a:cs typeface="+mn-cs"/>
              </a:rPr>
              <a:t>S16: develop tables or sheets to plan and track your activities</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What we learned in St Club -- </a:t>
            </a:r>
            <a:r>
              <a:rPr lang="en-US" sz="1200" kern="1200" dirty="0">
                <a:solidFill>
                  <a:schemeClr val="tx1"/>
                </a:solidFill>
                <a:effectLst/>
                <a:latin typeface="+mn-lt"/>
                <a:ea typeface="+mn-ea"/>
                <a:cs typeface="+mn-cs"/>
              </a:rPr>
              <a:t>10% operating funds from fundraisers (to help carry out our mission) supplement dues allocation to budget, created a committee and a line item in budget for advocacy activities, eliminated one fundraiser—revenues were declining/competition was increasing, we moved to one bus/program meeting a month, one evening a quarter (2x a year) to accommodate members who could not attend noon meetings, streamlined meetings—committee reports into newsletter, started researching establishing a Foundation (est. in 2023)</a:t>
            </a:r>
          </a:p>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15</a:t>
            </a:fld>
            <a:endParaRPr lang="en-US"/>
          </a:p>
        </p:txBody>
      </p:sp>
    </p:spTree>
    <p:extLst>
      <p:ext uri="{BB962C8B-B14F-4D97-AF65-F5344CB8AC3E}">
        <p14:creationId xmlns:p14="http://schemas.microsoft.com/office/powerpoint/2010/main" val="2653501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22EE4-AC7C-28D8-70B3-3E25745DF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CDB094-23E6-21C1-DC32-8621DB21E6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B46792-8B2A-5470-8216-BB933F1956E2}"/>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DEB-</a:t>
            </a:r>
            <a:r>
              <a:rPr lang="en-US" sz="1200" b="0" kern="1200" dirty="0">
                <a:solidFill>
                  <a:schemeClr val="tx1"/>
                </a:solidFill>
                <a:effectLst/>
                <a:latin typeface="+mn-lt"/>
                <a:ea typeface="+mn-ea"/>
                <a:cs typeface="+mn-cs"/>
              </a:rPr>
              <a:t>[example of worksheets to plan and track]</a:t>
            </a:r>
            <a:endParaRPr lang="en-US" dirty="0"/>
          </a:p>
        </p:txBody>
      </p:sp>
      <p:sp>
        <p:nvSpPr>
          <p:cNvPr id="4" name="Slide Number Placeholder 3">
            <a:extLst>
              <a:ext uri="{FF2B5EF4-FFF2-40B4-BE49-F238E27FC236}">
                <a16:creationId xmlns:a16="http://schemas.microsoft.com/office/drawing/2014/main" id="{0E3610AA-78E6-0D3F-EC5C-1168EDF2BF9E}"/>
              </a:ext>
            </a:extLst>
          </p:cNvPr>
          <p:cNvSpPr>
            <a:spLocks noGrp="1"/>
          </p:cNvSpPr>
          <p:nvPr>
            <p:ph type="sldNum" sz="quarter" idx="5"/>
          </p:nvPr>
        </p:nvSpPr>
        <p:spPr/>
        <p:txBody>
          <a:bodyPr/>
          <a:lstStyle/>
          <a:p>
            <a:fld id="{DF6BF3C8-BD08-A048-866E-0CBBC64180BD}" type="slidenum">
              <a:rPr lang="en-US" smtClean="0"/>
              <a:t>16</a:t>
            </a:fld>
            <a:endParaRPr lang="en-US"/>
          </a:p>
        </p:txBody>
      </p:sp>
    </p:spTree>
    <p:extLst>
      <p:ext uri="{BB962C8B-B14F-4D97-AF65-F5344CB8AC3E}">
        <p14:creationId xmlns:p14="http://schemas.microsoft.com/office/powerpoint/2010/main" val="1221231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DEB-</a:t>
            </a:r>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17</a:t>
            </a:fld>
            <a:endParaRPr lang="en-US"/>
          </a:p>
        </p:txBody>
      </p:sp>
    </p:spTree>
    <p:extLst>
      <p:ext uri="{BB962C8B-B14F-4D97-AF65-F5344CB8AC3E}">
        <p14:creationId xmlns:p14="http://schemas.microsoft.com/office/powerpoint/2010/main" val="3071482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DEB-</a:t>
            </a:r>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18</a:t>
            </a:fld>
            <a:endParaRPr lang="en-US"/>
          </a:p>
        </p:txBody>
      </p:sp>
    </p:spTree>
    <p:extLst>
      <p:ext uri="{BB962C8B-B14F-4D97-AF65-F5344CB8AC3E}">
        <p14:creationId xmlns:p14="http://schemas.microsoft.com/office/powerpoint/2010/main" val="523777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JANE--</a:t>
            </a:r>
            <a:r>
              <a:rPr lang="en-US" sz="1200" kern="1200" dirty="0">
                <a:solidFill>
                  <a:schemeClr val="tx1"/>
                </a:solidFill>
                <a:effectLst/>
                <a:latin typeface="+mn-lt"/>
                <a:ea typeface="+mn-ea"/>
                <a:cs typeface="+mn-cs"/>
              </a:rPr>
              <a:t>Group discussion – please share some thoughts and 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did we learn/questions  </a:t>
            </a:r>
            <a:r>
              <a:rPr lang="en-US" sz="1200" b="1" kern="1200" dirty="0">
                <a:solidFill>
                  <a:schemeClr val="tx1"/>
                </a:solidFill>
                <a:effectLst/>
                <a:latin typeface="+mn-lt"/>
                <a:ea typeface="+mn-ea"/>
                <a:cs typeface="+mn-cs"/>
              </a:rPr>
              <a:t>Round Robin </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Deb - heck the BIN sheets on wall –missing items to incorporate/talk about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19</a:t>
            </a:fld>
            <a:endParaRPr lang="en-US"/>
          </a:p>
        </p:txBody>
      </p:sp>
    </p:spTree>
    <p:extLst>
      <p:ext uri="{BB962C8B-B14F-4D97-AF65-F5344CB8AC3E}">
        <p14:creationId xmlns:p14="http://schemas.microsoft.com/office/powerpoint/2010/main" val="1746247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JANE: </a:t>
            </a:r>
            <a:r>
              <a:rPr lang="en-US" dirty="0"/>
              <a:t>We do not live in a static world.  New members come in, others depart, with different interests and talents. Our communities, our social and political environments change. We need to be able to understand and respond to those changes to best meet our Zonta mission.  </a:t>
            </a:r>
          </a:p>
          <a:p>
            <a:r>
              <a:rPr lang="en-US" dirty="0"/>
              <a:t>     Strategic planning provides a process to think through where we are, what is changing, explore and come to a consensus on what we want to achieve, and the best ways to achieve our goals.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a:sym typeface="Wingdings" panose="05000000000000000000" pitchFamily="2" charset="2"/>
              </a:rPr>
              <a:t></a:t>
            </a:r>
            <a:r>
              <a:rPr lang="en-US" sz="1200" dirty="0">
                <a:latin typeface="Aptos Display" panose="020B0004020202020204" pitchFamily="34" charset="0"/>
                <a:ea typeface="Lato" panose="020F0502020204030203" pitchFamily="34" charset="0"/>
                <a:cs typeface="Lato" panose="020F0502020204030203" pitchFamily="34" charset="0"/>
              </a:rPr>
              <a:t>Strategic planning is the path from the present ideas to new and different courses of action to </a:t>
            </a:r>
            <a:r>
              <a:rPr lang="en-US" sz="1200" u="sng" dirty="0">
                <a:latin typeface="Aptos Display" panose="020B0004020202020204" pitchFamily="34" charset="0"/>
                <a:ea typeface="Lato" panose="020F0502020204030203" pitchFamily="34" charset="0"/>
                <a:cs typeface="Lato" panose="020F0502020204030203" pitchFamily="34" charset="0"/>
              </a:rPr>
              <a:t>achieve our goals for the future</a:t>
            </a:r>
            <a:r>
              <a:rPr lang="en-US" sz="1200" dirty="0">
                <a:latin typeface="Aptos Display" panose="020B0004020202020204" pitchFamily="34" charset="0"/>
                <a:ea typeface="Lato" panose="020F0502020204030203" pitchFamily="34" charset="0"/>
                <a:cs typeface="Lato" panose="020F0502020204030203" pitchFamily="34" charset="0"/>
              </a:rPr>
              <a:t>.</a:t>
            </a:r>
          </a:p>
          <a:p>
            <a:r>
              <a:rPr lang="en-US" sz="1200" dirty="0">
                <a:latin typeface="Aptos Display" panose="020B0004020202020204" pitchFamily="34" charset="0"/>
                <a:ea typeface="Lato" panose="020F0502020204030203" pitchFamily="34" charset="0"/>
                <a:cs typeface="Lato" panose="020F0502020204030203" pitchFamily="34" charset="0"/>
              </a:rPr>
              <a:t>      </a:t>
            </a:r>
            <a:r>
              <a:rPr lang="en-US" sz="1200" dirty="0">
                <a:latin typeface="Aptos Display" panose="020B0004020202020204" pitchFamily="34" charset="0"/>
                <a:ea typeface="Lato" panose="020F0502020204030203" pitchFamily="34" charset="0"/>
                <a:cs typeface="Lato" panose="020F0502020204030203" pitchFamily="34" charset="0"/>
                <a:sym typeface="Wingdings" panose="05000000000000000000" pitchFamily="2" charset="2"/>
              </a:rPr>
              <a:t> </a:t>
            </a:r>
            <a:r>
              <a:rPr lang="en-US" sz="1200" dirty="0">
                <a:latin typeface="Aptos Display" panose="020B0004020202020204" pitchFamily="34" charset="0"/>
                <a:ea typeface="Lato" panose="020F0502020204030203" pitchFamily="34" charset="0"/>
                <a:cs typeface="Lato" panose="020F0502020204030203" pitchFamily="34" charset="0"/>
              </a:rPr>
              <a:t>and it provides a comprehensive, and understandable basis for decision-making within a framework of priorities and resources.</a:t>
            </a:r>
            <a:endParaRPr lang="en-US" dirty="0"/>
          </a:p>
          <a:p>
            <a:r>
              <a:rPr lang="en-US" dirty="0"/>
              <a:t>      The board – whether our district board or your club board, will be the ones ultimately to put the results of this process into action, so boards need to be actively involved in the process.  But not just for the board – it is essential that we reach out more broadly to a diversity of individuals to ensure we are hearing from different perspectives and roles.</a:t>
            </a:r>
          </a:p>
        </p:txBody>
      </p:sp>
      <p:sp>
        <p:nvSpPr>
          <p:cNvPr id="4" name="Slide Number Placeholder 3"/>
          <p:cNvSpPr>
            <a:spLocks noGrp="1"/>
          </p:cNvSpPr>
          <p:nvPr>
            <p:ph type="sldNum" sz="quarter" idx="5"/>
          </p:nvPr>
        </p:nvSpPr>
        <p:spPr/>
        <p:txBody>
          <a:bodyPr/>
          <a:lstStyle/>
          <a:p>
            <a:fld id="{DF6BF3C8-BD08-A048-866E-0CBBC64180BD}" type="slidenum">
              <a:rPr lang="en-US" smtClean="0"/>
              <a:t>2</a:t>
            </a:fld>
            <a:endParaRPr lang="en-US"/>
          </a:p>
        </p:txBody>
      </p:sp>
    </p:spTree>
    <p:extLst>
      <p:ext uri="{BB962C8B-B14F-4D97-AF65-F5344CB8AC3E}">
        <p14:creationId xmlns:p14="http://schemas.microsoft.com/office/powerpoint/2010/main" val="4289072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JANE</a:t>
            </a:r>
            <a:r>
              <a:rPr lang="en-US" sz="1200" i="1" kern="120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DEB- </a:t>
            </a:r>
            <a:r>
              <a:rPr lang="en-US" sz="1200" i="1" kern="1200" dirty="0">
                <a:solidFill>
                  <a:schemeClr val="tx1"/>
                </a:solidFill>
                <a:effectLst/>
                <a:latin typeface="+mn-lt"/>
                <a:ea typeface="+mn-ea"/>
                <a:cs typeface="+mn-cs"/>
              </a:rPr>
              <a:t>offer help by Gov, ADs others…..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BF3C8-BD08-A048-866E-0CBBC64180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543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E0CC9-7A2A-7CA4-B924-700F7575BF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2DC6C1-C414-4B86-D008-63CB6EF016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AFA997-DF6A-0357-2759-8FCAEE02F6CF}"/>
              </a:ext>
            </a:extLst>
          </p:cNvPr>
          <p:cNvSpPr>
            <a:spLocks noGrp="1"/>
          </p:cNvSpPr>
          <p:nvPr>
            <p:ph type="body" idx="1"/>
          </p:nvPr>
        </p:nvSpPr>
        <p:spPr/>
        <p:txBody>
          <a:bodyPr/>
          <a:lstStyle/>
          <a:p>
            <a:r>
              <a:rPr lang="en-US" b="1" dirty="0"/>
              <a:t>JANE: </a:t>
            </a:r>
            <a:r>
              <a:rPr lang="en-US" dirty="0"/>
              <a:t>There are 5 basic steps to strategic planning.  We will be focusing on the first three most important, and perhaps most challenging parts to work through.</a:t>
            </a:r>
          </a:p>
          <a:p>
            <a:pPr marL="171450" indent="-171450">
              <a:buFont typeface="Wingdings" panose="05000000000000000000" pitchFamily="2" charset="2"/>
              <a:buChar char="n"/>
            </a:pPr>
            <a:r>
              <a:rPr lang="en-US" dirty="0"/>
              <a:t>First, so-called  PESTLE analyses – what are the </a:t>
            </a:r>
            <a:r>
              <a:rPr lang="en-US" u="sng" dirty="0"/>
              <a:t>driving factors </a:t>
            </a:r>
            <a:r>
              <a:rPr lang="en-US" dirty="0"/>
              <a:t>that are affecting women and girls?  Local-regional or state- national and global – and what is changing? </a:t>
            </a:r>
          </a:p>
          <a:p>
            <a:pPr marL="171450" indent="-171450">
              <a:buFont typeface="Wingdings" panose="05000000000000000000" pitchFamily="2" charset="2"/>
              <a:buChar char="n"/>
            </a:pPr>
            <a:r>
              <a:rPr lang="en-US" dirty="0"/>
              <a:t>Second, think about how to those factors relate to our Zonta mission and goals.</a:t>
            </a:r>
          </a:p>
          <a:p>
            <a:pPr marL="171450" indent="-171450">
              <a:buFont typeface="Wingdings" panose="05000000000000000000" pitchFamily="2" charset="2"/>
              <a:buChar char="n"/>
            </a:pPr>
            <a:r>
              <a:rPr lang="en-US" dirty="0"/>
              <a:t>Third, through discussion and assessments, identify which of those goals to prioritize, to best focus our strategies and actions.</a:t>
            </a:r>
          </a:p>
          <a:p>
            <a:pPr marL="171450" indent="-171450">
              <a:buFont typeface="Wingdings" panose="05000000000000000000" pitchFamily="2" charset="2"/>
              <a:buChar char="n"/>
            </a:pPr>
            <a:r>
              <a:rPr lang="en-US" dirty="0"/>
              <a:t>Fourth, develop the strategies for each goal, and</a:t>
            </a:r>
          </a:p>
          <a:p>
            <a:pPr marL="171450" indent="-171450">
              <a:buFont typeface="Wingdings" panose="05000000000000000000" pitchFamily="2" charset="2"/>
              <a:buChar char="n"/>
            </a:pPr>
            <a:r>
              <a:rPr lang="en-US" dirty="0"/>
              <a:t>Finally, develop the implementation plans – the specifics.</a:t>
            </a:r>
          </a:p>
          <a:p>
            <a:pPr marL="0" indent="0">
              <a:buFont typeface="Wingdings" panose="05000000000000000000" pitchFamily="2" charset="2"/>
              <a:buNone/>
            </a:pPr>
            <a:r>
              <a:rPr lang="en-US" dirty="0"/>
              <a:t>We will take you through this process step by step.</a:t>
            </a:r>
          </a:p>
        </p:txBody>
      </p:sp>
      <p:sp>
        <p:nvSpPr>
          <p:cNvPr id="4" name="Slide Number Placeholder 3">
            <a:extLst>
              <a:ext uri="{FF2B5EF4-FFF2-40B4-BE49-F238E27FC236}">
                <a16:creationId xmlns:a16="http://schemas.microsoft.com/office/drawing/2014/main" id="{FADFD246-EF6E-B35D-8B1D-EB0E4B09BAE6}"/>
              </a:ext>
            </a:extLst>
          </p:cNvPr>
          <p:cNvSpPr>
            <a:spLocks noGrp="1"/>
          </p:cNvSpPr>
          <p:nvPr>
            <p:ph type="sldNum" sz="quarter" idx="5"/>
          </p:nvPr>
        </p:nvSpPr>
        <p:spPr/>
        <p:txBody>
          <a:bodyPr/>
          <a:lstStyle/>
          <a:p>
            <a:fld id="{DF6BF3C8-BD08-A048-866E-0CBBC64180BD}" type="slidenum">
              <a:rPr lang="en-US" smtClean="0"/>
              <a:t>3</a:t>
            </a:fld>
            <a:endParaRPr lang="en-US"/>
          </a:p>
        </p:txBody>
      </p:sp>
    </p:spTree>
    <p:extLst>
      <p:ext uri="{BB962C8B-B14F-4D97-AF65-F5344CB8AC3E}">
        <p14:creationId xmlns:p14="http://schemas.microsoft.com/office/powerpoint/2010/main" val="2648572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JANE: </a:t>
            </a:r>
            <a:r>
              <a:rPr lang="en-US" dirty="0"/>
              <a:t>First step is the PESTLE analyses – a way to explore the broad environment affecting women and girls in different ways.  It is divided into six broad factors:…….  Below each are some broad examples of drivers that </a:t>
            </a:r>
            <a:r>
              <a:rPr lang="en-US" sz="1200" kern="1200" dirty="0">
                <a:solidFill>
                  <a:schemeClr val="tx1"/>
                </a:solidFill>
                <a:effectLst/>
                <a:latin typeface="+mn-lt"/>
                <a:ea typeface="+mn-ea"/>
                <a:cs typeface="+mn-cs"/>
              </a:rPr>
              <a:t>are or will most affect women and girls in our nation/district/state/your community…..</a:t>
            </a:r>
          </a:p>
          <a:p>
            <a:r>
              <a:rPr lang="en-US" dirty="0"/>
              <a:t>Changes are happening in each of these.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DEB: </a:t>
            </a:r>
            <a:r>
              <a:rPr lang="en-US" b="0" i="1" dirty="0"/>
              <a:t>Step 2 -- </a:t>
            </a:r>
            <a:r>
              <a:rPr lang="en-US" i="1" dirty="0"/>
              <a:t>rapid round robin exercise - </a:t>
            </a:r>
            <a:r>
              <a:rPr lang="en-US" sz="1200" i="1" kern="1200" dirty="0">
                <a:solidFill>
                  <a:schemeClr val="tx1"/>
                </a:solidFill>
                <a:effectLst/>
                <a:latin typeface="+mn-lt"/>
                <a:ea typeface="+mn-ea"/>
                <a:cs typeface="+mn-cs"/>
              </a:rPr>
              <a:t>Identify issues and examples under each of these factors that will affect women and girls in the next three to five years in your club/state/community/our D7.  Use crayons on  </a:t>
            </a:r>
            <a:r>
              <a:rPr lang="en-US" sz="1200" b="1" kern="1200" dirty="0">
                <a:solidFill>
                  <a:schemeClr val="tx1"/>
                </a:solidFill>
                <a:effectLst/>
                <a:latin typeface="+mn-lt"/>
                <a:ea typeface="+mn-ea"/>
                <a:cs typeface="+mn-cs"/>
              </a:rPr>
              <a:t>Wallsheets#1 (3)</a:t>
            </a:r>
            <a:endParaRPr lang="en-US" sz="1200" i="1"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JANE: </a:t>
            </a:r>
            <a:r>
              <a:rPr lang="en-US" sz="1200" b="1" kern="1200" dirty="0">
                <a:solidFill>
                  <a:schemeClr val="tx1"/>
                </a:solidFill>
                <a:effectLst/>
                <a:latin typeface="+mn-lt"/>
                <a:ea typeface="+mn-ea"/>
                <a:cs typeface="+mn-cs"/>
              </a:rPr>
              <a:t>Think</a:t>
            </a:r>
            <a:r>
              <a:rPr lang="en-US" sz="1200" kern="1200" dirty="0">
                <a:solidFill>
                  <a:schemeClr val="tx1"/>
                </a:solidFill>
                <a:effectLst/>
                <a:latin typeface="+mn-lt"/>
                <a:ea typeface="+mn-ea"/>
                <a:cs typeface="+mn-cs"/>
              </a:rPr>
              <a:t> about the issues within these </a:t>
            </a:r>
            <a:r>
              <a:rPr lang="en-US" sz="1200" b="0" kern="1200" dirty="0">
                <a:solidFill>
                  <a:schemeClr val="tx1"/>
                </a:solidFill>
                <a:effectLst/>
                <a:latin typeface="+mn-lt"/>
                <a:ea typeface="+mn-ea"/>
                <a:cs typeface="+mn-cs"/>
              </a:rPr>
              <a:t>factors that are affecting women.  On your own notepads, add your own examples that come to mind that may be specific to your experience or to your community, and think about -- </a:t>
            </a:r>
          </a:p>
          <a:p>
            <a:pPr marL="342900" marR="0" lvl="0" indent="-342900">
              <a:buFont typeface="Symbol" panose="05050102010706020507" pitchFamily="18" charset="2"/>
              <a:buChar char=""/>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what do the women and girls in your community really need?</a:t>
            </a:r>
          </a:p>
          <a:p>
            <a:pPr marL="342900" marR="0" lvl="0" indent="-342900">
              <a:buFont typeface="Symbol" panose="05050102010706020507" pitchFamily="18" charset="2"/>
              <a:buChar char=""/>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describe using questions that Zontians can do something about </a:t>
            </a:r>
          </a:p>
          <a:p>
            <a:pPr marL="342900" marR="0" lvl="0" indent="-342900">
              <a:buFont typeface="Symbol" panose="05050102010706020507" pitchFamily="18" charset="2"/>
              <a:buChar char=""/>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is the more than 1 solution?</a:t>
            </a:r>
          </a:p>
          <a:p>
            <a:pPr marL="342900" marR="0" lvl="0" indent="-342900">
              <a:spcAft>
                <a:spcPts val="600"/>
              </a:spcAft>
              <a:buFont typeface="Symbol" panose="05050102010706020507" pitchFamily="18" charset="2"/>
              <a:buChar char=""/>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what are the consequences of </a:t>
            </a:r>
            <a:r>
              <a:rPr lang="en-US" sz="1200" i="1" kern="100" dirty="0">
                <a:effectLst/>
                <a:latin typeface="Times New Roman" panose="02020603050405020304" pitchFamily="18" charset="0"/>
                <a:ea typeface="Aptos" panose="020B0004020202020204" pitchFamily="34" charset="0"/>
                <a:cs typeface="Times New Roman" panose="02020603050405020304" pitchFamily="18" charset="0"/>
              </a:rPr>
              <a:t>not</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 addressing an issue?</a:t>
            </a:r>
          </a:p>
          <a:p>
            <a:pPr marL="342900" marR="0" lvl="0" indent="-342900">
              <a:spcAft>
                <a:spcPts val="600"/>
              </a:spcAft>
              <a:buFont typeface="Symbol" panose="05050102010706020507" pitchFamily="18" charset="2"/>
              <a:buChar char=""/>
            </a:pPr>
            <a:r>
              <a:rPr lang="en-US" sz="1200" dirty="0">
                <a:effectLst/>
                <a:latin typeface="Times New Roman" panose="02020603050405020304" pitchFamily="18" charset="0"/>
                <a:ea typeface="Aptos" panose="020B0004020202020204" pitchFamily="34" charset="0"/>
              </a:rPr>
              <a:t>who might be partners with us to take action?</a:t>
            </a:r>
            <a:endParaRPr lang="en-US" i="0" dirty="0"/>
          </a:p>
        </p:txBody>
      </p:sp>
      <p:sp>
        <p:nvSpPr>
          <p:cNvPr id="4" name="Slide Number Placeholder 3"/>
          <p:cNvSpPr>
            <a:spLocks noGrp="1"/>
          </p:cNvSpPr>
          <p:nvPr>
            <p:ph type="sldNum" sz="quarter" idx="5"/>
          </p:nvPr>
        </p:nvSpPr>
        <p:spPr/>
        <p:txBody>
          <a:bodyPr/>
          <a:lstStyle/>
          <a:p>
            <a:fld id="{DF6BF3C8-BD08-A048-866E-0CBBC64180BD}" type="slidenum">
              <a:rPr lang="en-US" smtClean="0"/>
              <a:t>4</a:t>
            </a:fld>
            <a:endParaRPr lang="en-US"/>
          </a:p>
        </p:txBody>
      </p:sp>
    </p:spTree>
    <p:extLst>
      <p:ext uri="{BB962C8B-B14F-4D97-AF65-F5344CB8AC3E}">
        <p14:creationId xmlns:p14="http://schemas.microsoft.com/office/powerpoint/2010/main" val="3114998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Worksheet#1(gold) -- Wallchart#2</a:t>
            </a:r>
          </a:p>
          <a:p>
            <a:endParaRPr lang="en-US" b="1" dirty="0"/>
          </a:p>
          <a:p>
            <a:r>
              <a:rPr lang="en-US" b="1" dirty="0"/>
              <a:t>JANE: </a:t>
            </a:r>
            <a:r>
              <a:rPr lang="en-US" dirty="0"/>
              <a:t>The next step is to relate what we learn from the PESTLE analyses – what are the drivers affecting women and girls -- with Zonta’s 4 core goals, and decide where we need to focus our actions and resources.  These 4 goals are in the 2023 strategic plan, and will continue to be Zonta’s focus through 2030.  As a district or a club, we may not be able to work effectively on all of them.  So where do we focus?   </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What should the district do to support the clubs in working toward these goals? </a:t>
            </a:r>
          </a:p>
          <a:p>
            <a:endParaRPr lang="en-US"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Within each of these – think about the possible actions or roles that the district can take: </a:t>
            </a:r>
          </a:p>
          <a:p>
            <a:pPr marL="342900" marR="0" lvl="0" indent="-342900">
              <a:spcAft>
                <a:spcPts val="600"/>
              </a:spcAft>
              <a:buFont typeface="Arial" panose="020B0604020202020204" pitchFamily="34" charset="0"/>
              <a:buChar char="•"/>
              <a:tabLst>
                <a:tab pos="457200" algn="l"/>
              </a:tabLst>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[CV] Credible and visible voice—</a:t>
            </a:r>
            <a:r>
              <a:rPr lang="en-US" sz="1200" i="1" kern="100" dirty="0">
                <a:effectLst/>
                <a:latin typeface="Times New Roman" panose="02020603050405020304" pitchFamily="18" charset="0"/>
                <a:ea typeface="Aptos" panose="020B0004020202020204" pitchFamily="34" charset="0"/>
                <a:cs typeface="Times New Roman" panose="02020603050405020304" pitchFamily="18" charset="0"/>
              </a:rPr>
              <a:t>Think about</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 advocacy, our comm/PR strategies, Scholarships/educational equality; sharing knowledge on women’s rights via programs and initiatives; service projects</a:t>
            </a:r>
          </a:p>
          <a:p>
            <a:pPr marL="342900" marR="0" lvl="0" indent="-342900">
              <a:spcAft>
                <a:spcPts val="600"/>
              </a:spcAft>
              <a:buFont typeface="Arial" panose="020B0604020202020204" pitchFamily="34" charset="0"/>
              <a:buChar char="•"/>
              <a:tabLst>
                <a:tab pos="457200" algn="l"/>
              </a:tabLst>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[CS] Club success -- welcoming environment to support membership (recruit &amp; retain), Zonta Spirit; Area and D meetings, other events; support and training for clubs</a:t>
            </a:r>
          </a:p>
          <a:p>
            <a:pPr marL="342900" marR="0" lvl="0" indent="-342900">
              <a:spcAft>
                <a:spcPts val="600"/>
              </a:spcAft>
              <a:buFont typeface="Arial" panose="020B0604020202020204" pitchFamily="34" charset="0"/>
              <a:buChar char="•"/>
              <a:tabLst>
                <a:tab pos="457200" algn="l"/>
              </a:tabLst>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[LS] Leadership and sustainability – Governance (process/how we do things); manage current financial wellbeing and plan for long-term financial sustainability;  attract/train/mentor future leaders; retention of clubs, new club development</a:t>
            </a:r>
          </a:p>
          <a:p>
            <a:pPr marL="342900" marR="0" lvl="0" indent="-342900">
              <a:spcAft>
                <a:spcPts val="600"/>
              </a:spcAft>
              <a:buFont typeface="Arial" panose="020B0604020202020204" pitchFamily="34" charset="0"/>
              <a:buChar char="•"/>
              <a:tabLst>
                <a:tab pos="457200" algn="l"/>
              </a:tabLst>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[EA] Engagement of audience and allies – Collaboration among clubs/areas and with other like-minded organizations; engage outsider partners and community to improve our world for women and girls</a:t>
            </a:r>
          </a:p>
          <a:p>
            <a:pPr marL="457200" marR="0">
              <a:spcAft>
                <a:spcPts val="600"/>
              </a:spcAft>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 </a:t>
            </a:r>
          </a:p>
          <a:p>
            <a:r>
              <a:rPr lang="en-US" sz="1200" kern="1200" dirty="0">
                <a:solidFill>
                  <a:schemeClr val="tx1"/>
                </a:solidFill>
                <a:effectLst/>
                <a:latin typeface="+mn-lt"/>
                <a:ea typeface="+mn-ea"/>
                <a:cs typeface="+mn-cs"/>
              </a:rPr>
              <a:t>These are the main components of what we do as a district.  What other components, of what the district can do, are we missing?  During break, before afternoon starts, please add items to wall charts and to the gold handout at your table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DEB--</a:t>
            </a:r>
            <a:r>
              <a:rPr lang="en-US" sz="1200" kern="1200" dirty="0">
                <a:solidFill>
                  <a:schemeClr val="tx1"/>
                </a:solidFill>
                <a:effectLst/>
                <a:latin typeface="+mn-lt"/>
                <a:ea typeface="+mn-ea"/>
                <a:cs typeface="+mn-cs"/>
              </a:rPr>
              <a:t>Individuals:  1) rank across the 4 goals, 2)</a:t>
            </a:r>
            <a:r>
              <a:rPr lang="en-US" sz="1200" b="1" kern="1200" dirty="0">
                <a:solidFill>
                  <a:schemeClr val="tx1"/>
                </a:solidFill>
                <a:effectLst/>
                <a:latin typeface="+mn-lt"/>
                <a:ea typeface="+mn-ea"/>
                <a:cs typeface="+mn-cs"/>
              </a:rPr>
              <a:t> Rank</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within</a:t>
            </a:r>
            <a:r>
              <a:rPr lang="en-US" sz="1200" kern="1200" dirty="0">
                <a:solidFill>
                  <a:schemeClr val="tx1"/>
                </a:solidFill>
                <a:effectLst/>
                <a:latin typeface="+mn-lt"/>
                <a:ea typeface="+mn-ea"/>
                <a:cs typeface="+mn-cs"/>
              </a:rPr>
              <a:t> each of the 4 goals the 4 components – using A(5) B (3) C(1) -- high to low priority/concern -- then at each table a rep tallies results on worksheet to identify 3 levels</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by table – by consensus at table.  1 table rep records their top 3 items on </a:t>
            </a:r>
            <a:r>
              <a:rPr lang="en-US" sz="1200" b="1" kern="1200" dirty="0">
                <a:solidFill>
                  <a:schemeClr val="tx1"/>
                </a:solidFill>
                <a:effectLst/>
                <a:latin typeface="+mn-lt"/>
                <a:ea typeface="+mn-ea"/>
                <a:cs typeface="+mn-cs"/>
              </a:rPr>
              <a:t>Worksheets#1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Can add items under each goal – and also add to Worksheets#1</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This helps identify district direction as to where D7 leadership needs to consider – and as example of the process for clubs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Create weighted ranks of the top 3 CS, LS, EA should district work on </a:t>
            </a:r>
          </a:p>
          <a:p>
            <a:r>
              <a:rPr lang="en-US" sz="1200" kern="1200" dirty="0">
                <a:solidFill>
                  <a:schemeClr val="tx1"/>
                </a:solidFill>
                <a:effectLst/>
                <a:latin typeface="+mn-lt"/>
                <a:ea typeface="+mn-ea"/>
                <a:cs typeface="+mn-cs"/>
              </a:rPr>
              <a:t>            [collect gold sheets for later summarizing]</a:t>
            </a:r>
          </a:p>
          <a:p>
            <a:endParaRPr lang="en-US" b="1" dirty="0"/>
          </a:p>
        </p:txBody>
      </p:sp>
      <p:sp>
        <p:nvSpPr>
          <p:cNvPr id="4" name="Slide Number Placeholder 3"/>
          <p:cNvSpPr>
            <a:spLocks noGrp="1"/>
          </p:cNvSpPr>
          <p:nvPr>
            <p:ph type="sldNum" sz="quarter" idx="5"/>
          </p:nvPr>
        </p:nvSpPr>
        <p:spPr/>
        <p:txBody>
          <a:bodyPr/>
          <a:lstStyle/>
          <a:p>
            <a:fld id="{DF6BF3C8-BD08-A048-866E-0CBBC64180BD}" type="slidenum">
              <a:rPr lang="en-US" smtClean="0"/>
              <a:t>5</a:t>
            </a:fld>
            <a:endParaRPr lang="en-US"/>
          </a:p>
        </p:txBody>
      </p:sp>
    </p:spTree>
    <p:extLst>
      <p:ext uri="{BB962C8B-B14F-4D97-AF65-F5344CB8AC3E}">
        <p14:creationId xmlns:p14="http://schemas.microsoft.com/office/powerpoint/2010/main" val="659919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JANE– </a:t>
            </a:r>
            <a:r>
              <a:rPr lang="en-US" sz="1200" b="0" kern="1200" dirty="0">
                <a:solidFill>
                  <a:schemeClr val="tx1"/>
                </a:solidFill>
                <a:effectLst/>
                <a:latin typeface="+mn-lt"/>
                <a:ea typeface="+mn-ea"/>
                <a:cs typeface="+mn-cs"/>
              </a:rPr>
              <a:t>Lets take the </a:t>
            </a:r>
            <a:r>
              <a:rPr lang="en-US" sz="1200" b="1" kern="1200" dirty="0">
                <a:solidFill>
                  <a:schemeClr val="tx1"/>
                </a:solidFill>
                <a:effectLst/>
                <a:latin typeface="+mn-lt"/>
                <a:ea typeface="+mn-ea"/>
                <a:cs typeface="+mn-cs"/>
              </a:rPr>
              <a:t>Credible and Visible Voice goal </a:t>
            </a:r>
            <a:r>
              <a:rPr lang="en-US" sz="1200" kern="1200" dirty="0">
                <a:solidFill>
                  <a:schemeClr val="tx1"/>
                </a:solidFill>
                <a:effectLst/>
                <a:latin typeface="+mn-lt"/>
                <a:ea typeface="+mn-ea"/>
                <a:cs typeface="+mn-cs"/>
              </a:rPr>
              <a:t>to show the next part of the process for refining our priorities.  Again, this is a core goal identified by ZI, and likely one of the most important for the district to understand which aspects within it we should best focus on and provide support to clubs and members.   Again, some of the potential roles of the district include – coordinating </a:t>
            </a:r>
            <a:r>
              <a:rPr lang="en-US" sz="1200" i="0" u="none" kern="1200" dirty="0">
                <a:solidFill>
                  <a:schemeClr val="tx1"/>
                </a:solidFill>
                <a:effectLst/>
                <a:latin typeface="+mn-lt"/>
                <a:ea typeface="+mn-ea"/>
                <a:cs typeface="+mn-cs"/>
              </a:rPr>
              <a:t>advocacy, Scholarships and education; communication tools,, sharing knowledge on women’s rights and opportunities via programs and initiatives.</a:t>
            </a:r>
          </a:p>
          <a:p>
            <a:r>
              <a:rPr lang="en-US" sz="1200" kern="1200" dirty="0">
                <a:solidFill>
                  <a:schemeClr val="tx1"/>
                </a:solidFill>
                <a:effectLst/>
                <a:latin typeface="+mn-lt"/>
                <a:ea typeface="+mn-ea"/>
                <a:cs typeface="+mn-cs"/>
              </a:rPr>
              <a:t>Within this goal are 4 </a:t>
            </a:r>
            <a:r>
              <a:rPr lang="en-US" sz="1200" u="none" kern="1200" dirty="0">
                <a:solidFill>
                  <a:schemeClr val="tx1"/>
                </a:solidFill>
                <a:effectLst/>
                <a:latin typeface="+mn-lt"/>
                <a:ea typeface="+mn-ea"/>
                <a:cs typeface="+mn-cs"/>
              </a:rPr>
              <a:t>focal areas or topics identified by Zonta International </a:t>
            </a:r>
            <a:r>
              <a:rPr lang="en-US" sz="1200" kern="1200" dirty="0">
                <a:solidFill>
                  <a:schemeClr val="tx1"/>
                </a:solidFill>
                <a:effectLst/>
                <a:latin typeface="+mn-lt"/>
                <a:ea typeface="+mn-ea"/>
                <a:cs typeface="+mn-cs"/>
              </a:rPr>
              <a:t>where we can focus our actions. Again, we may not have the ability to do all of these effectively, so we may need to prioritize the most appropriate and necessary areas, based on needs in our district and communities, and our capability of making a difference. </a:t>
            </a:r>
          </a:p>
          <a:p>
            <a:pPr lvl="1"/>
            <a:r>
              <a:rPr lang="en-US" sz="1200" kern="1200" dirty="0">
                <a:solidFill>
                  <a:schemeClr val="tx1"/>
                </a:solidFill>
                <a:effectLst/>
                <a:latin typeface="+mn-lt"/>
                <a:ea typeface="+mn-ea"/>
                <a:cs typeface="+mn-cs"/>
              </a:rPr>
              <a:t>Violence Against Women</a:t>
            </a:r>
          </a:p>
          <a:p>
            <a:pPr lvl="1"/>
            <a:r>
              <a:rPr lang="en-US" sz="1200" kern="1200" dirty="0">
                <a:solidFill>
                  <a:schemeClr val="tx1"/>
                </a:solidFill>
                <a:effectLst/>
                <a:latin typeface="+mn-lt"/>
                <a:ea typeface="+mn-ea"/>
                <a:cs typeface="+mn-cs"/>
              </a:rPr>
              <a:t>Climate Justice</a:t>
            </a:r>
          </a:p>
          <a:p>
            <a:pPr lvl="1"/>
            <a:r>
              <a:rPr lang="en-US" sz="1200" kern="1200" dirty="0">
                <a:solidFill>
                  <a:schemeClr val="tx1"/>
                </a:solidFill>
                <a:effectLst/>
                <a:latin typeface="+mn-lt"/>
                <a:ea typeface="+mn-ea"/>
                <a:cs typeface="+mn-cs"/>
              </a:rPr>
              <a:t>Women in Decision-Making</a:t>
            </a:r>
          </a:p>
          <a:p>
            <a:pPr lvl="1"/>
            <a:r>
              <a:rPr lang="en-US" sz="1200" kern="1200" dirty="0">
                <a:solidFill>
                  <a:schemeClr val="tx1"/>
                </a:solidFill>
                <a:effectLst/>
                <a:latin typeface="+mn-lt"/>
                <a:ea typeface="+mn-ea"/>
                <a:cs typeface="+mn-cs"/>
              </a:rPr>
              <a:t>Education Equality</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DEB--</a:t>
            </a:r>
            <a:r>
              <a:rPr lang="en-US" sz="1200" b="1" i="1" kern="1200" dirty="0">
                <a:solidFill>
                  <a:schemeClr val="tx1"/>
                </a:solidFill>
                <a:effectLst/>
                <a:latin typeface="+mn-lt"/>
                <a:ea typeface="+mn-ea"/>
                <a:cs typeface="+mn-cs"/>
              </a:rPr>
              <a:t>Ranked exercise -- </a:t>
            </a:r>
            <a:r>
              <a:rPr lang="en-US" sz="1200" kern="1200" dirty="0">
                <a:solidFill>
                  <a:schemeClr val="tx1"/>
                </a:solidFill>
                <a:effectLst/>
                <a:latin typeface="+mn-lt"/>
                <a:ea typeface="+mn-ea"/>
                <a:cs typeface="+mn-cs"/>
              </a:rPr>
              <a:t>A(5) B (3) C(1) -- of these 4 focal areas –1 individual from each group record their rankings on wall charts using crayons. Same process – one person from each group record ranking on </a:t>
            </a:r>
            <a:r>
              <a:rPr lang="en-US" sz="1200" b="1" kern="1200" dirty="0">
                <a:solidFill>
                  <a:schemeClr val="tx1"/>
                </a:solidFill>
                <a:effectLst/>
                <a:latin typeface="+mn-lt"/>
                <a:ea typeface="+mn-ea"/>
                <a:cs typeface="+mn-cs"/>
              </a:rPr>
              <a:t>Wallchart#3</a:t>
            </a:r>
          </a:p>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6</a:t>
            </a:fld>
            <a:endParaRPr lang="en-US"/>
          </a:p>
        </p:txBody>
      </p:sp>
    </p:spTree>
    <p:extLst>
      <p:ext uri="{BB962C8B-B14F-4D97-AF65-F5344CB8AC3E}">
        <p14:creationId xmlns:p14="http://schemas.microsoft.com/office/powerpoint/2010/main" val="2452338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JANE--</a:t>
            </a:r>
            <a:r>
              <a:rPr lang="en-US" sz="1200" kern="1200" dirty="0">
                <a:solidFill>
                  <a:schemeClr val="tx1"/>
                </a:solidFill>
                <a:effectLst/>
                <a:latin typeface="+mn-lt"/>
                <a:ea typeface="+mn-ea"/>
                <a:cs typeface="+mn-cs"/>
              </a:rPr>
              <a:t>The next step is turning the goals that we identified as our priorities into </a:t>
            </a:r>
            <a:r>
              <a:rPr lang="en-US" sz="1200" i="1" kern="1200" dirty="0">
                <a:solidFill>
                  <a:schemeClr val="tx1"/>
                </a:solidFill>
                <a:effectLst/>
                <a:latin typeface="+mn-lt"/>
                <a:ea typeface="+mn-ea"/>
                <a:cs typeface="+mn-cs"/>
              </a:rPr>
              <a:t>action</a:t>
            </a:r>
            <a:r>
              <a:rPr lang="en-US" sz="1200" kern="1200" dirty="0">
                <a:solidFill>
                  <a:schemeClr val="tx1"/>
                </a:solidFill>
                <a:effectLst/>
                <a:latin typeface="+mn-lt"/>
                <a:ea typeface="+mn-ea"/>
                <a:cs typeface="+mn-cs"/>
              </a:rPr>
              <a:t> – developing strategies. </a:t>
            </a:r>
            <a:r>
              <a:rPr lang="en-US" sz="1200" i="1" u="sng" kern="1200" dirty="0">
                <a:solidFill>
                  <a:schemeClr val="tx1"/>
                </a:solidFill>
                <a:effectLst/>
                <a:latin typeface="+mn-lt"/>
                <a:ea typeface="+mn-ea"/>
                <a:cs typeface="+mn-cs"/>
              </a:rPr>
              <a:t>Club Success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likely an important aspect for the district to work on [club success ranked as xx.]</a:t>
            </a: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DEB:  Round robin exercise</a:t>
            </a:r>
            <a:r>
              <a:rPr lang="en-US" sz="1200" b="1" u="sng" kern="1200" dirty="0">
                <a:solidFill>
                  <a:schemeClr val="tx1"/>
                </a:solidFill>
                <a:effectLst/>
                <a:latin typeface="+mn-lt"/>
                <a:ea typeface="+mn-ea"/>
                <a:cs typeface="+mn-cs"/>
              </a:rPr>
              <a:t> -- Whole Group Brainstorm</a:t>
            </a:r>
            <a:r>
              <a:rPr lang="en-US" sz="1200" kern="1200" dirty="0">
                <a:solidFill>
                  <a:schemeClr val="tx1"/>
                </a:solidFill>
                <a:effectLst/>
                <a:latin typeface="+mn-lt"/>
                <a:ea typeface="+mn-ea"/>
                <a:cs typeface="+mn-cs"/>
              </a:rPr>
              <a:t> What </a:t>
            </a:r>
            <a:r>
              <a:rPr lang="en-US" sz="1200" b="0" kern="1200" dirty="0">
                <a:solidFill>
                  <a:schemeClr val="tx1"/>
                </a:solidFill>
                <a:effectLst/>
                <a:latin typeface="+mn-lt"/>
                <a:ea typeface="+mn-ea"/>
                <a:cs typeface="+mn-cs"/>
              </a:rPr>
              <a:t>strategies for actions (turning ideas into actions) do you want district leadership work on over the </a:t>
            </a:r>
            <a:r>
              <a:rPr lang="en-US" sz="1200" kern="1200" dirty="0">
                <a:solidFill>
                  <a:schemeClr val="tx1"/>
                </a:solidFill>
                <a:effectLst/>
                <a:latin typeface="+mn-lt"/>
                <a:ea typeface="+mn-ea"/>
                <a:cs typeface="+mn-cs"/>
              </a:rPr>
              <a:t>next 3-5 years to accomplish this goal?  E.g. tools for membership (gain/retain), support/training to clubs, district Service project?, club creation strategies, increase participation in Area/D7 meetings, Zonta Spirit. Record on </a:t>
            </a:r>
            <a:r>
              <a:rPr lang="en-US" sz="1200" b="1" kern="1200" dirty="0">
                <a:solidFill>
                  <a:schemeClr val="tx1"/>
                </a:solidFill>
                <a:effectLst/>
                <a:latin typeface="+mn-lt"/>
                <a:ea typeface="+mn-ea"/>
                <a:cs typeface="+mn-cs"/>
              </a:rPr>
              <a:t>Wallchart#4</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7</a:t>
            </a:fld>
            <a:endParaRPr lang="en-US"/>
          </a:p>
        </p:txBody>
      </p:sp>
    </p:spTree>
    <p:extLst>
      <p:ext uri="{BB962C8B-B14F-4D97-AF65-F5344CB8AC3E}">
        <p14:creationId xmlns:p14="http://schemas.microsoft.com/office/powerpoint/2010/main" val="1579139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DEB—</a:t>
            </a:r>
            <a:r>
              <a:rPr lang="en-US" sz="1200" kern="1200" dirty="0">
                <a:solidFill>
                  <a:schemeClr val="tx1"/>
                </a:solidFill>
                <a:effectLst/>
                <a:latin typeface="+mn-lt"/>
                <a:ea typeface="+mn-ea"/>
                <a:cs typeface="+mn-cs"/>
              </a:rPr>
              <a:t>After lunch, we will be shifting to CLUB focus, applying these same steps to club level.   When you come back sit with your club member(s) [need club tent labels] so we can work on steps for your club</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Lunch work Activity</a:t>
            </a:r>
            <a:r>
              <a:rPr lang="en-US" sz="1200" kern="1200" dirty="0">
                <a:solidFill>
                  <a:schemeClr val="tx1"/>
                </a:solidFill>
                <a:effectLst/>
                <a:latin typeface="+mn-lt"/>
                <a:ea typeface="+mn-ea"/>
                <a:cs typeface="+mn-cs"/>
              </a:rPr>
              <a:t>~5 min – Individual—</a:t>
            </a:r>
            <a:r>
              <a:rPr lang="en-US" sz="1200" b="1" kern="1200" dirty="0">
                <a:solidFill>
                  <a:schemeClr val="tx1"/>
                </a:solidFill>
                <a:effectLst/>
                <a:latin typeface="+mn-lt"/>
                <a:ea typeface="+mn-ea"/>
                <a:cs typeface="+mn-cs"/>
              </a:rPr>
              <a:t>Worksheet#2: Love/superpowers </a:t>
            </a:r>
            <a:r>
              <a:rPr lang="en-US" sz="1200" kern="1200" dirty="0">
                <a:solidFill>
                  <a:schemeClr val="tx1"/>
                </a:solidFill>
                <a:effectLst/>
                <a:latin typeface="+mn-lt"/>
                <a:ea typeface="+mn-ea"/>
                <a:cs typeface="+mn-cs"/>
              </a:rPr>
              <a:t>(gold copies will be collected; keep your white ones)</a:t>
            </a:r>
          </a:p>
          <a:p>
            <a:pPr lvl="1"/>
            <a:r>
              <a:rPr lang="en-US" sz="1200" kern="1200" dirty="0">
                <a:solidFill>
                  <a:schemeClr val="tx1"/>
                </a:solidFill>
                <a:effectLst/>
                <a:latin typeface="+mn-lt"/>
                <a:ea typeface="+mn-ea"/>
                <a:cs typeface="+mn-cs"/>
              </a:rPr>
              <a:t>What do you love about Zonta?  </a:t>
            </a:r>
          </a:p>
          <a:p>
            <a:pPr lvl="1"/>
            <a:r>
              <a:rPr lang="en-US" sz="1200" kern="1200" dirty="0">
                <a:solidFill>
                  <a:schemeClr val="tx1"/>
                </a:solidFill>
                <a:effectLst/>
                <a:latin typeface="+mn-lt"/>
                <a:ea typeface="+mn-ea"/>
                <a:cs typeface="+mn-cs"/>
              </a:rPr>
              <a:t>What are your super powers?  Circle terms; can ask for input from others</a:t>
            </a:r>
          </a:p>
          <a:p>
            <a:pPr lvl="1"/>
            <a:r>
              <a:rPr lang="en-US" sz="1200" kern="1200" dirty="0">
                <a:solidFill>
                  <a:schemeClr val="tx1"/>
                </a:solidFill>
                <a:effectLst/>
                <a:latin typeface="+mn-lt"/>
                <a:ea typeface="+mn-ea"/>
                <a:cs typeface="+mn-cs"/>
              </a:rPr>
              <a:t>What you can contribute to Zonta at district level?</a:t>
            </a:r>
          </a:p>
          <a:p>
            <a:r>
              <a:rPr lang="en-US" sz="1200" b="1" kern="1200" dirty="0">
                <a:solidFill>
                  <a:schemeClr val="tx1"/>
                </a:solidFill>
                <a:effectLst/>
                <a:latin typeface="+mn-lt"/>
                <a:ea typeface="+mn-ea"/>
                <a:cs typeface="+mn-cs"/>
              </a:rPr>
              <a:t>Also-- Club Components-Worksheet#3</a:t>
            </a:r>
            <a:r>
              <a:rPr lang="en-US" sz="1200" kern="1200" dirty="0">
                <a:solidFill>
                  <a:schemeClr val="tx1"/>
                </a:solidFill>
                <a:effectLst/>
                <a:latin typeface="+mn-lt"/>
                <a:ea typeface="+mn-ea"/>
                <a:cs typeface="+mn-cs"/>
              </a:rPr>
              <a:t>–– Over lunch or just before we gather at 1:15, please individually circle the areas you would like to have your club focus their strategic planning efforts on.  Put a dot on the top 5 ones you love.</a:t>
            </a:r>
          </a:p>
          <a:p>
            <a:r>
              <a:rPr lang="en-US" sz="1200" kern="1200" dirty="0">
                <a:solidFill>
                  <a:schemeClr val="tx1"/>
                </a:solidFill>
                <a:effectLst/>
                <a:latin typeface="+mn-lt"/>
                <a:ea typeface="+mn-ea"/>
                <a:cs typeface="+mn-cs"/>
              </a:rPr>
              <a:t>        We will use Weighted averages -- you have and add them up – you have 7 votes, can do up to 3 max on one   (3 – 1 – 1 or 3 – 2 or 2 – 2- 1 or can do all 1s. This helps to narrow down from 7 to a workable number for a SP session</a:t>
            </a:r>
          </a:p>
          <a:p>
            <a:r>
              <a:rPr lang="en-US" sz="1200" b="1" kern="1200" dirty="0">
                <a:solidFill>
                  <a:schemeClr val="tx1"/>
                </a:solidFill>
                <a:effectLst/>
                <a:latin typeface="+mn-lt"/>
                <a:ea typeface="+mn-ea"/>
                <a:cs typeface="+mn-cs"/>
              </a:rPr>
              <a:t>JANE--</a:t>
            </a:r>
            <a:r>
              <a:rPr lang="en-US" sz="1200" kern="1200" dirty="0">
                <a:solidFill>
                  <a:schemeClr val="tx1"/>
                </a:solidFill>
                <a:effectLst/>
                <a:latin typeface="+mn-lt"/>
                <a:ea typeface="+mn-ea"/>
                <a:cs typeface="+mn-cs"/>
              </a:rPr>
              <a:t> REMINDER-- What topics are we missing on the wall charts?  During break, before afternoon starts, please add items to wall charts</a:t>
            </a:r>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8</a:t>
            </a:fld>
            <a:endParaRPr lang="en-US"/>
          </a:p>
        </p:txBody>
      </p:sp>
    </p:spTree>
    <p:extLst>
      <p:ext uri="{BB962C8B-B14F-4D97-AF65-F5344CB8AC3E}">
        <p14:creationId xmlns:p14="http://schemas.microsoft.com/office/powerpoint/2010/main" val="3022372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JANE—[</a:t>
            </a:r>
            <a:r>
              <a:rPr lang="en-US" sz="1200" kern="1200" dirty="0">
                <a:solidFill>
                  <a:schemeClr val="tx1"/>
                </a:solidFill>
                <a:effectLst/>
                <a:latin typeface="+mn-lt"/>
                <a:ea typeface="+mn-ea"/>
                <a:cs typeface="+mn-cs"/>
              </a:rPr>
              <a:t>Brief overview of what we covered, with the focus on district, and following the goals and focal areas identified by ZI to sustain consistent work through 2023…] basic steps to the process:</a:t>
            </a:r>
          </a:p>
          <a:p>
            <a:pPr lvl="0"/>
            <a:r>
              <a:rPr lang="en-US" sz="1200" kern="1200" dirty="0">
                <a:solidFill>
                  <a:schemeClr val="tx1"/>
                </a:solidFill>
                <a:effectLst/>
                <a:latin typeface="+mn-lt"/>
                <a:ea typeface="+mn-ea"/>
                <a:cs typeface="+mn-cs"/>
              </a:rPr>
              <a:t>--Assess what factors are most affecting women and girls, &amp; what is changing</a:t>
            </a:r>
          </a:p>
          <a:p>
            <a:pPr lvl="0"/>
            <a:r>
              <a:rPr lang="en-US" sz="1200" kern="1200" dirty="0">
                <a:solidFill>
                  <a:schemeClr val="tx1"/>
                </a:solidFill>
                <a:effectLst/>
                <a:latin typeface="+mn-lt"/>
                <a:ea typeface="+mn-ea"/>
                <a:cs typeface="+mn-cs"/>
              </a:rPr>
              <a:t>--Relate those key factors to ZI mission and goals</a:t>
            </a:r>
          </a:p>
          <a:p>
            <a:pPr lvl="0"/>
            <a:r>
              <a:rPr lang="en-US" sz="1200" kern="1200" dirty="0">
                <a:solidFill>
                  <a:schemeClr val="tx1"/>
                </a:solidFill>
                <a:effectLst/>
                <a:latin typeface="+mn-lt"/>
                <a:ea typeface="+mn-ea"/>
                <a:cs typeface="+mn-cs"/>
              </a:rPr>
              <a:t>--Select which goals on which to focus your strategies and actions </a:t>
            </a:r>
          </a:p>
          <a:p>
            <a:pPr lvl="0"/>
            <a:r>
              <a:rPr lang="en-US" sz="1200" kern="1200" dirty="0">
                <a:solidFill>
                  <a:schemeClr val="tx1"/>
                </a:solidFill>
                <a:effectLst/>
                <a:latin typeface="+mn-lt"/>
                <a:ea typeface="+mn-ea"/>
                <a:cs typeface="+mn-cs"/>
              </a:rPr>
              <a:t>--Develop strategies for each goal</a:t>
            </a:r>
          </a:p>
          <a:p>
            <a:pPr lvl="0"/>
            <a:r>
              <a:rPr lang="en-US" sz="1200" kern="1200" dirty="0">
                <a:solidFill>
                  <a:schemeClr val="tx1"/>
                </a:solidFill>
                <a:effectLst/>
                <a:latin typeface="+mn-lt"/>
                <a:ea typeface="+mn-ea"/>
                <a:cs typeface="+mn-cs"/>
              </a:rPr>
              <a:t>--Develop implementation plan for each strategy</a:t>
            </a:r>
          </a:p>
          <a:p>
            <a:r>
              <a:rPr lang="en-US" sz="1200" kern="1200" dirty="0">
                <a:solidFill>
                  <a:schemeClr val="tx1"/>
                </a:solidFill>
                <a:effectLst/>
                <a:latin typeface="+mn-lt"/>
                <a:ea typeface="+mn-ea"/>
                <a:cs typeface="+mn-cs"/>
              </a:rPr>
              <a:t>Before lunch we focused on the first 3, which will be helpful in providing insights for the district over the next 3-5 yrs, taking us to 2030.</a:t>
            </a:r>
          </a:p>
          <a:p>
            <a:r>
              <a:rPr lang="en-US" sz="1200" b="0" kern="1200" dirty="0">
                <a:solidFill>
                  <a:schemeClr val="tx1"/>
                </a:solidFill>
                <a:effectLst/>
                <a:latin typeface="+mn-lt"/>
                <a:ea typeface="+mn-ea"/>
                <a:cs typeface="+mn-cs"/>
              </a:rPr>
              <a:t>     Deb </a:t>
            </a:r>
            <a:r>
              <a:rPr lang="en-US" sz="1200" kern="1200" dirty="0">
                <a:solidFill>
                  <a:schemeClr val="tx1"/>
                </a:solidFill>
                <a:effectLst/>
                <a:latin typeface="+mn-lt"/>
                <a:ea typeface="+mn-ea"/>
                <a:cs typeface="+mn-cs"/>
              </a:rPr>
              <a:t>will take us through the process for the club level, with examples from the experiences in St Cloud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DEB:  </a:t>
            </a:r>
            <a:r>
              <a:rPr lang="en-US" sz="1200" i="1" kern="1200" dirty="0">
                <a:solidFill>
                  <a:schemeClr val="tx1"/>
                </a:solidFill>
                <a:effectLst/>
                <a:latin typeface="+mn-lt"/>
                <a:ea typeface="+mn-ea"/>
                <a:cs typeface="+mn-cs"/>
              </a:rPr>
              <a:t>Explain StCloud process</a:t>
            </a:r>
            <a:r>
              <a:rPr lang="en-US" sz="1200" kern="1200" dirty="0">
                <a:solidFill>
                  <a:schemeClr val="tx1"/>
                </a:solidFill>
                <a:effectLst/>
                <a:latin typeface="+mn-lt"/>
                <a:ea typeface="+mn-ea"/>
                <a:cs typeface="+mn-cs"/>
              </a:rPr>
              <a:t>: …then changed up where they sat and joined a table around each of the 5 areas. SC looked at 5 areas during 6 hours: </a:t>
            </a:r>
            <a:r>
              <a:rPr lang="en-US" sz="1200" i="1" kern="1200" dirty="0">
                <a:solidFill>
                  <a:schemeClr val="tx1"/>
                </a:solidFill>
                <a:effectLst/>
                <a:latin typeface="+mn-lt"/>
                <a:ea typeface="+mn-ea"/>
                <a:cs typeface="+mn-cs"/>
              </a:rPr>
              <a:t>Advocacy, Finance, Fundraising, Membership, Time Commitment. </a:t>
            </a:r>
            <a:r>
              <a:rPr lang="en-US" sz="1200" kern="1200" dirty="0">
                <a:solidFill>
                  <a:schemeClr val="tx1"/>
                </a:solidFill>
                <a:effectLst/>
                <a:latin typeface="+mn-lt"/>
                <a:ea typeface="+mn-ea"/>
                <a:cs typeface="+mn-cs"/>
              </a:rPr>
              <a:t>Outlined the issues in a rapid round robin.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Club components worksheet#3</a:t>
            </a:r>
            <a:r>
              <a:rPr lang="en-US" sz="1200" kern="1200" dirty="0">
                <a:solidFill>
                  <a:schemeClr val="tx1"/>
                </a:solidFill>
                <a:effectLst/>
                <a:latin typeface="+mn-lt"/>
                <a:ea typeface="+mn-ea"/>
                <a:cs typeface="+mn-cs"/>
              </a:rPr>
              <a:t> – Think about which components are most important to meet Zonta’s mission and club goals.  And consider PESTLE results for your club …. </a:t>
            </a:r>
          </a:p>
          <a:p>
            <a:r>
              <a:rPr lang="en-US" sz="1200" kern="1200" dirty="0">
                <a:solidFill>
                  <a:schemeClr val="tx1"/>
                </a:solidFill>
                <a:effectLst/>
                <a:latin typeface="+mn-lt"/>
                <a:ea typeface="+mn-ea"/>
                <a:cs typeface="+mn-cs"/>
              </a:rPr>
              <a:t>Take up this worksheet and now, merge your results – from an individual to a group consensus for your club or group.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Colored worksheets#5</a:t>
            </a:r>
            <a:r>
              <a:rPr lang="en-US" sz="1200" kern="1200" dirty="0">
                <a:solidFill>
                  <a:schemeClr val="tx1"/>
                </a:solidFill>
                <a:effectLst/>
                <a:latin typeface="+mn-lt"/>
                <a:ea typeface="+mn-ea"/>
                <a:cs typeface="+mn-cs"/>
              </a:rPr>
              <a:t>with logos at table – Discuss the symbols sheet…make notes on your components </a:t>
            </a:r>
            <a:r>
              <a:rPr lang="en-US" sz="1200" b="1" kern="1200" dirty="0">
                <a:solidFill>
                  <a:schemeClr val="tx1"/>
                </a:solidFill>
                <a:effectLst/>
                <a:latin typeface="+mn-lt"/>
                <a:ea typeface="+mn-ea"/>
                <a:cs typeface="+mn-cs"/>
              </a:rPr>
              <a:t>worksheet#3. </a:t>
            </a:r>
            <a:r>
              <a:rPr lang="en-US" sz="1200" kern="1200" dirty="0">
                <a:solidFill>
                  <a:schemeClr val="tx1"/>
                </a:solidFill>
                <a:effectLst/>
                <a:latin typeface="+mn-lt"/>
                <a:ea typeface="+mn-ea"/>
                <a:cs typeface="+mn-cs"/>
              </a:rPr>
              <a:t>Individual/club could put a star by the components that club does best; could do a SWOT on each component they chose.  </a:t>
            </a:r>
          </a:p>
        </p:txBody>
      </p:sp>
      <p:sp>
        <p:nvSpPr>
          <p:cNvPr id="4" name="Slide Number Placeholder 3"/>
          <p:cNvSpPr>
            <a:spLocks noGrp="1"/>
          </p:cNvSpPr>
          <p:nvPr>
            <p:ph type="sldNum" sz="quarter" idx="5"/>
          </p:nvPr>
        </p:nvSpPr>
        <p:spPr/>
        <p:txBody>
          <a:bodyPr/>
          <a:lstStyle/>
          <a:p>
            <a:fld id="{DF6BF3C8-BD08-A048-866E-0CBBC64180BD}" type="slidenum">
              <a:rPr lang="en-US" smtClean="0"/>
              <a:t>9</a:t>
            </a:fld>
            <a:endParaRPr lang="en-US"/>
          </a:p>
        </p:txBody>
      </p:sp>
    </p:spTree>
    <p:extLst>
      <p:ext uri="{BB962C8B-B14F-4D97-AF65-F5344CB8AC3E}">
        <p14:creationId xmlns:p14="http://schemas.microsoft.com/office/powerpoint/2010/main" val="2972550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965B116-F996-4147-96C7-D2B6ADF76A46}"/>
              </a:ext>
            </a:extLst>
          </p:cNvPr>
          <p:cNvPicPr>
            <a:picLocks noChangeAspect="1"/>
          </p:cNvPicPr>
          <p:nvPr userDrawn="1"/>
        </p:nvPicPr>
        <p:blipFill>
          <a:blip r:embed="rId2">
            <a:extLst>
              <a:ext uri="{96DAC541-7B7A-43D3-8B79-37D633B846F1}">
                <asvg:svgBlip xmlns:asvg="http://schemas.microsoft.com/office/drawing/2016/SVG/main" r:embed="rId3"/>
              </a:ext>
            </a:extLst>
          </a:blip>
          <a:srcRect l="49855" t="49374" r="9157" b="21949"/>
          <a:stretch>
            <a:fillRect/>
          </a:stretch>
        </p:blipFill>
        <p:spPr>
          <a:xfrm>
            <a:off x="0" y="1"/>
            <a:ext cx="9802368" cy="6858000"/>
          </a:xfrm>
          <a:custGeom>
            <a:avLst/>
            <a:gdLst>
              <a:gd name="connsiteX0" fmla="*/ 0 w 9802368"/>
              <a:gd name="connsiteY0" fmla="*/ 0 h 6858000"/>
              <a:gd name="connsiteX1" fmla="*/ 9802368 w 9802368"/>
              <a:gd name="connsiteY1" fmla="*/ 0 h 6858000"/>
              <a:gd name="connsiteX2" fmla="*/ 9802368 w 9802368"/>
              <a:gd name="connsiteY2" fmla="*/ 6858000 h 6858000"/>
              <a:gd name="connsiteX3" fmla="*/ 0 w 9802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802368" h="6858000">
                <a:moveTo>
                  <a:pt x="0" y="0"/>
                </a:moveTo>
                <a:lnTo>
                  <a:pt x="9802368" y="0"/>
                </a:lnTo>
                <a:lnTo>
                  <a:pt x="9802368" y="6858000"/>
                </a:lnTo>
                <a:lnTo>
                  <a:pt x="0" y="6858000"/>
                </a:lnTo>
                <a:close/>
              </a:path>
            </a:pathLst>
          </a:custGeom>
        </p:spPr>
      </p:pic>
      <p:sp>
        <p:nvSpPr>
          <p:cNvPr id="23" name="Picture Placeholder 22">
            <a:extLst>
              <a:ext uri="{FF2B5EF4-FFF2-40B4-BE49-F238E27FC236}">
                <a16:creationId xmlns:a16="http://schemas.microsoft.com/office/drawing/2014/main" id="{34456F23-BC94-7F47-9FD2-651A1B426E27}"/>
              </a:ext>
            </a:extLst>
          </p:cNvPr>
          <p:cNvSpPr>
            <a:spLocks noGrp="1"/>
          </p:cNvSpPr>
          <p:nvPr>
            <p:ph type="pic" sz="quarter" idx="31"/>
          </p:nvPr>
        </p:nvSpPr>
        <p:spPr>
          <a:xfrm>
            <a:off x="0" y="1"/>
            <a:ext cx="5672667" cy="5809114"/>
          </a:xfrm>
          <a:custGeom>
            <a:avLst/>
            <a:gdLst>
              <a:gd name="connsiteX0" fmla="*/ 0 w 6696917"/>
              <a:gd name="connsiteY0" fmla="*/ 0 h 6858001"/>
              <a:gd name="connsiteX1" fmla="*/ 6692901 w 6696917"/>
              <a:gd name="connsiteY1" fmla="*/ 0 h 6858001"/>
              <a:gd name="connsiteX2" fmla="*/ 6696917 w 6696917"/>
              <a:gd name="connsiteY2" fmla="*/ 158865 h 6858001"/>
              <a:gd name="connsiteX3" fmla="*/ 0 w 6696917"/>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96917" h="6858001">
                <a:moveTo>
                  <a:pt x="0" y="0"/>
                </a:moveTo>
                <a:lnTo>
                  <a:pt x="6692901" y="0"/>
                </a:lnTo>
                <a:lnTo>
                  <a:pt x="6696917" y="158865"/>
                </a:lnTo>
                <a:cubicBezTo>
                  <a:pt x="6696917" y="3858696"/>
                  <a:pt x="3698605" y="6858001"/>
                  <a:pt x="0" y="6858001"/>
                </a:cubicBezTo>
                <a:close/>
              </a:path>
            </a:pathLst>
          </a:custGeom>
          <a:solidFill>
            <a:schemeClr val="bg2"/>
          </a:solidFill>
        </p:spPr>
        <p:txBody>
          <a:bodyPr wrap="square">
            <a:noAutofit/>
          </a:bodyPr>
          <a:lstStyle>
            <a:lvl1pPr>
              <a:defRPr b="1" i="0">
                <a:latin typeface="Lato" panose="020F0502020204030203" pitchFamily="34" charset="77"/>
              </a:defRPr>
            </a:lvl1pPr>
          </a:lstStyle>
          <a:p>
            <a:endParaRPr lang="en-US" dirty="0"/>
          </a:p>
        </p:txBody>
      </p:sp>
      <p:sp>
        <p:nvSpPr>
          <p:cNvPr id="3" name="Title 2">
            <a:extLst>
              <a:ext uri="{FF2B5EF4-FFF2-40B4-BE49-F238E27FC236}">
                <a16:creationId xmlns:a16="http://schemas.microsoft.com/office/drawing/2014/main" id="{263FC0FA-7715-724E-9402-CCE000473D49}"/>
              </a:ext>
            </a:extLst>
          </p:cNvPr>
          <p:cNvSpPr>
            <a:spLocks noGrp="1"/>
          </p:cNvSpPr>
          <p:nvPr>
            <p:ph type="title"/>
          </p:nvPr>
        </p:nvSpPr>
        <p:spPr>
          <a:xfrm>
            <a:off x="5674844" y="3473201"/>
            <a:ext cx="5791200" cy="1442562"/>
          </a:xfrm>
        </p:spPr>
        <p:txBody>
          <a:bodyPr anchor="b"/>
          <a:lstStyle>
            <a:lvl1pPr algn="ct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a:extLst>
              <a:ext uri="{FF2B5EF4-FFF2-40B4-BE49-F238E27FC236}">
                <a16:creationId xmlns:a16="http://schemas.microsoft.com/office/drawing/2014/main" id="{2E59E058-767A-594D-887F-626EEF6B2DF4}"/>
              </a:ext>
            </a:extLst>
          </p:cNvPr>
          <p:cNvSpPr>
            <a:spLocks noGrp="1"/>
          </p:cNvSpPr>
          <p:nvPr>
            <p:ph type="ftr" sz="quarter" idx="29"/>
          </p:nvPr>
        </p:nvSpPr>
        <p:spPr/>
        <p:txBody>
          <a:bodyPr/>
          <a:lstStyle/>
          <a:p>
            <a:endParaRPr lang="en-US" dirty="0"/>
          </a:p>
        </p:txBody>
      </p:sp>
      <p:sp>
        <p:nvSpPr>
          <p:cNvPr id="7" name="Slide Number Placeholder 6">
            <a:extLst>
              <a:ext uri="{FF2B5EF4-FFF2-40B4-BE49-F238E27FC236}">
                <a16:creationId xmlns:a16="http://schemas.microsoft.com/office/drawing/2014/main" id="{25DA0040-7AB5-EE4B-97EB-4F3FE816E5DC}"/>
              </a:ext>
            </a:extLst>
          </p:cNvPr>
          <p:cNvSpPr>
            <a:spLocks noGrp="1"/>
          </p:cNvSpPr>
          <p:nvPr>
            <p:ph type="sldNum" sz="quarter" idx="30"/>
          </p:nvPr>
        </p:nvSpPr>
        <p:spPr/>
        <p:txBody>
          <a:bodyPr/>
          <a:lstStyle/>
          <a:p>
            <a:fld id="{71D00C28-2252-7A46-BDE1-23546EACCE2C}" type="slidenum">
              <a:rPr lang="en-US" smtClean="0"/>
              <a:pPr/>
              <a:t>‹#›</a:t>
            </a:fld>
            <a:endParaRPr lang="en-US" dirty="0"/>
          </a:p>
        </p:txBody>
      </p:sp>
      <p:pic>
        <p:nvPicPr>
          <p:cNvPr id="14" name="Picture 2">
            <a:extLst>
              <a:ext uri="{FF2B5EF4-FFF2-40B4-BE49-F238E27FC236}">
                <a16:creationId xmlns:a16="http://schemas.microsoft.com/office/drawing/2014/main" id="{498CC97D-C1E9-FE4C-9C31-F052B683F7C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29969" y="1721302"/>
            <a:ext cx="3680950" cy="92886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C6598435-F4C7-3242-B4A1-B22106A651A6}"/>
              </a:ext>
            </a:extLst>
          </p:cNvPr>
          <p:cNvSpPr>
            <a:spLocks noGrp="1"/>
          </p:cNvSpPr>
          <p:nvPr>
            <p:ph type="body" sz="quarter" idx="32" hasCustomPrompt="1"/>
          </p:nvPr>
        </p:nvSpPr>
        <p:spPr>
          <a:xfrm>
            <a:off x="5672667" y="4916488"/>
            <a:ext cx="5792788" cy="882650"/>
          </a:xfrm>
        </p:spPr>
        <p:txBody>
          <a:bodyPr anchor="t">
            <a:normAutofit/>
          </a:bodyPr>
          <a:lstStyle>
            <a:lvl1pPr marL="0" indent="0" algn="ctr">
              <a:buNone/>
              <a:defRPr sz="2800"/>
            </a:lvl1pPr>
          </a:lstStyle>
          <a:p>
            <a:pPr lvl="0"/>
            <a:r>
              <a:rPr lang="en-US" dirty="0"/>
              <a:t>Presenter | Date</a:t>
            </a:r>
          </a:p>
        </p:txBody>
      </p:sp>
    </p:spTree>
    <p:extLst>
      <p:ext uri="{BB962C8B-B14F-4D97-AF65-F5344CB8AC3E}">
        <p14:creationId xmlns:p14="http://schemas.microsoft.com/office/powerpoint/2010/main" val="690460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pPr/>
              <a:t>‹#›</a:t>
            </a:fld>
            <a:endParaRPr lang="en-US" dirty="0"/>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2" name="Content Placeholder 4">
            <a:extLst>
              <a:ext uri="{FF2B5EF4-FFF2-40B4-BE49-F238E27FC236}">
                <a16:creationId xmlns:a16="http://schemas.microsoft.com/office/drawing/2014/main" id="{763A9A8E-DF1F-6EFE-B529-1D90484B4940}"/>
              </a:ext>
            </a:extLst>
          </p:cNvPr>
          <p:cNvSpPr>
            <a:spLocks noGrp="1"/>
          </p:cNvSpPr>
          <p:nvPr>
            <p:ph sz="quarter" idx="10"/>
          </p:nvPr>
        </p:nvSpPr>
        <p:spPr>
          <a:xfrm>
            <a:off x="3820160" y="1312532"/>
            <a:ext cx="8067040"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7">
            <a:extLst>
              <a:ext uri="{FF2B5EF4-FFF2-40B4-BE49-F238E27FC236}">
                <a16:creationId xmlns:a16="http://schemas.microsoft.com/office/drawing/2014/main" id="{45066EEE-E040-FD6D-5542-3B68BD259E07}"/>
              </a:ext>
            </a:extLst>
          </p:cNvPr>
          <p:cNvSpPr>
            <a:spLocks noGrp="1"/>
          </p:cNvSpPr>
          <p:nvPr>
            <p:ph type="pic" sz="quarter" idx="14"/>
          </p:nvPr>
        </p:nvSpPr>
        <p:spPr>
          <a:xfrm>
            <a:off x="304800" y="1313250"/>
            <a:ext cx="3200400" cy="2286000"/>
          </a:xfrm>
        </p:spPr>
        <p:txBody>
          <a:bodyPr/>
          <a:lstStyle/>
          <a:p>
            <a:endParaRPr lang="en-US"/>
          </a:p>
        </p:txBody>
      </p:sp>
      <p:sp>
        <p:nvSpPr>
          <p:cNvPr id="9" name="Picture Placeholder 7">
            <a:extLst>
              <a:ext uri="{FF2B5EF4-FFF2-40B4-BE49-F238E27FC236}">
                <a16:creationId xmlns:a16="http://schemas.microsoft.com/office/drawing/2014/main" id="{1641A02D-4B7A-9F09-C396-117F7FA61B11}"/>
              </a:ext>
            </a:extLst>
          </p:cNvPr>
          <p:cNvSpPr>
            <a:spLocks noGrp="1"/>
          </p:cNvSpPr>
          <p:nvPr>
            <p:ph type="pic" sz="quarter" idx="15"/>
          </p:nvPr>
        </p:nvSpPr>
        <p:spPr>
          <a:xfrm>
            <a:off x="309880" y="3825846"/>
            <a:ext cx="3200400" cy="2419765"/>
          </a:xfrm>
        </p:spPr>
        <p:txBody>
          <a:bodyPr/>
          <a:lstStyle/>
          <a:p>
            <a:endParaRPr lang="en-US"/>
          </a:p>
        </p:txBody>
      </p:sp>
    </p:spTree>
    <p:extLst>
      <p:ext uri="{BB962C8B-B14F-4D97-AF65-F5344CB8AC3E}">
        <p14:creationId xmlns:p14="http://schemas.microsoft.com/office/powerpoint/2010/main" val="95159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88CB707-A0ED-8EC8-72EF-A6D61057D605}"/>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pPr/>
              <a:t>‹#›</a:t>
            </a:fld>
            <a:endParaRPr lang="en-US" dirty="0"/>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Tree>
    <p:extLst>
      <p:ext uri="{BB962C8B-B14F-4D97-AF65-F5344CB8AC3E}">
        <p14:creationId xmlns:p14="http://schemas.microsoft.com/office/powerpoint/2010/main" val="2208973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old Bullets">
    <p:bg>
      <p:bgPr>
        <a:gradFill>
          <a:gsLst>
            <a:gs pos="100000">
              <a:schemeClr val="accent1"/>
            </a:gs>
            <a:gs pos="6000">
              <a:schemeClr val="accent1">
                <a:alpha val="54000"/>
              </a:scheme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endParaRPr lang="en-US"/>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147532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Gold Bullets">
    <p:bg>
      <p:bgPr>
        <a:gradFill>
          <a:gsLst>
            <a:gs pos="100000">
              <a:srgbClr val="5EC8D9"/>
            </a:gs>
            <a:gs pos="6000">
              <a:srgbClr val="00BCD3">
                <a:alpha val="53725"/>
              </a:srgb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tx1"/>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endParaRPr lang="en-US"/>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4094201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Gold Bullets">
    <p:bg>
      <p:bgPr>
        <a:gradFill>
          <a:gsLst>
            <a:gs pos="100000">
              <a:srgbClr val="CD3463">
                <a:alpha val="71000"/>
              </a:srgbClr>
            </a:gs>
            <a:gs pos="6000">
              <a:srgbClr val="D77CA0">
                <a:alpha val="53333"/>
              </a:srgb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tx1"/>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endParaRPr lang="en-US"/>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3880913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Gold Bullets">
    <p:bg>
      <p:bgPr>
        <a:gradFill>
          <a:gsLst>
            <a:gs pos="100000">
              <a:srgbClr val="8EBDC3">
                <a:alpha val="97647"/>
              </a:srgbClr>
            </a:gs>
            <a:gs pos="6000">
              <a:srgbClr val="005F71">
                <a:alpha val="43922"/>
              </a:srgb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tx1"/>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endParaRPr lang="en-US"/>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560262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solidFill>
                <a:schemeClr val="tx1"/>
              </a:solidFill>
              <a:latin typeface="Lato" panose="020F0502020204030203" pitchFamily="34" charset="77"/>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1068631" y="2430219"/>
            <a:ext cx="4587451"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3" name="Content Placeholder 2">
            <a:extLst>
              <a:ext uri="{FF2B5EF4-FFF2-40B4-BE49-F238E27FC236}">
                <a16:creationId xmlns:a16="http://schemas.microsoft.com/office/drawing/2014/main" id="{AD84F6DB-7610-F7C5-13D6-EF5A4A0AE217}"/>
              </a:ext>
            </a:extLst>
          </p:cNvPr>
          <p:cNvSpPr>
            <a:spLocks noGrp="1"/>
          </p:cNvSpPr>
          <p:nvPr>
            <p:ph idx="15"/>
          </p:nvPr>
        </p:nvSpPr>
        <p:spPr>
          <a:xfrm>
            <a:off x="6630315" y="2430219"/>
            <a:ext cx="4587451"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63409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solidFill>
                <a:schemeClr val="tx1"/>
              </a:solidFill>
              <a:latin typeface="Lato" panose="020F0502020204030203" pitchFamily="34" charset="77"/>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1068631"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a:extLst>
              <a:ext uri="{FF2B5EF4-FFF2-40B4-BE49-F238E27FC236}">
                <a16:creationId xmlns:a16="http://schemas.microsoft.com/office/drawing/2014/main" id="{D86901A9-671E-9947-8EE9-8C4EFD5B8F93}"/>
              </a:ext>
            </a:extLst>
          </p:cNvPr>
          <p:cNvSpPr>
            <a:spLocks noGrp="1"/>
          </p:cNvSpPr>
          <p:nvPr>
            <p:ph idx="15"/>
          </p:nvPr>
        </p:nvSpPr>
        <p:spPr>
          <a:xfrm>
            <a:off x="4776421"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a:extLst>
              <a:ext uri="{FF2B5EF4-FFF2-40B4-BE49-F238E27FC236}">
                <a16:creationId xmlns:a16="http://schemas.microsoft.com/office/drawing/2014/main" id="{2BCC949A-FCD5-224D-86DA-0EAC22FD646A}"/>
              </a:ext>
            </a:extLst>
          </p:cNvPr>
          <p:cNvSpPr>
            <a:spLocks noGrp="1"/>
          </p:cNvSpPr>
          <p:nvPr>
            <p:ph idx="16"/>
          </p:nvPr>
        </p:nvSpPr>
        <p:spPr>
          <a:xfrm>
            <a:off x="8484211"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3025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solidFill>
                <a:schemeClr val="tx1"/>
              </a:solidFill>
              <a:latin typeface="Lato" panose="020F0502020204030203" pitchFamily="34" charset="77"/>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53D7D91D-46C8-4441-87EF-56789DFA3D30}"/>
              </a:ext>
            </a:extLst>
          </p:cNvPr>
          <p:cNvSpPr>
            <a:spLocks noGrp="1"/>
          </p:cNvSpPr>
          <p:nvPr>
            <p:ph idx="1"/>
          </p:nvPr>
        </p:nvSpPr>
        <p:spPr>
          <a:xfrm>
            <a:off x="30988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3273345"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a:extLst>
              <a:ext uri="{FF2B5EF4-FFF2-40B4-BE49-F238E27FC236}">
                <a16:creationId xmlns:a16="http://schemas.microsoft.com/office/drawing/2014/main" id="{D86901A9-671E-9947-8EE9-8C4EFD5B8F93}"/>
              </a:ext>
            </a:extLst>
          </p:cNvPr>
          <p:cNvSpPr>
            <a:spLocks noGrp="1"/>
          </p:cNvSpPr>
          <p:nvPr>
            <p:ph idx="15"/>
          </p:nvPr>
        </p:nvSpPr>
        <p:spPr>
          <a:xfrm>
            <a:off x="623681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a:extLst>
              <a:ext uri="{FF2B5EF4-FFF2-40B4-BE49-F238E27FC236}">
                <a16:creationId xmlns:a16="http://schemas.microsoft.com/office/drawing/2014/main" id="{2BCC949A-FCD5-224D-86DA-0EAC22FD646A}"/>
              </a:ext>
            </a:extLst>
          </p:cNvPr>
          <p:cNvSpPr>
            <a:spLocks noGrp="1"/>
          </p:cNvSpPr>
          <p:nvPr>
            <p:ph idx="16"/>
          </p:nvPr>
        </p:nvSpPr>
        <p:spPr>
          <a:xfrm>
            <a:off x="9200276"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65042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solidFill>
                <a:schemeClr val="tx1"/>
              </a:solidFill>
              <a:latin typeface="Lato" panose="020F0502020204030203" pitchFamily="34" charset="77"/>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53D7D91D-46C8-4441-87EF-56789DFA3D30}"/>
              </a:ext>
            </a:extLst>
          </p:cNvPr>
          <p:cNvSpPr>
            <a:spLocks noGrp="1"/>
          </p:cNvSpPr>
          <p:nvPr>
            <p:ph idx="1"/>
          </p:nvPr>
        </p:nvSpPr>
        <p:spPr>
          <a:xfrm>
            <a:off x="309880" y="2430219"/>
            <a:ext cx="2639159" cy="1734985"/>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3287574" y="2430219"/>
            <a:ext cx="2639159" cy="812602"/>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4" name="Content Placeholder 2">
            <a:extLst>
              <a:ext uri="{FF2B5EF4-FFF2-40B4-BE49-F238E27FC236}">
                <a16:creationId xmlns:a16="http://schemas.microsoft.com/office/drawing/2014/main" id="{B2718803-6516-5115-72FB-6432E7231C15}"/>
              </a:ext>
            </a:extLst>
          </p:cNvPr>
          <p:cNvSpPr>
            <a:spLocks noGrp="1"/>
          </p:cNvSpPr>
          <p:nvPr>
            <p:ph idx="17"/>
          </p:nvPr>
        </p:nvSpPr>
        <p:spPr>
          <a:xfrm>
            <a:off x="309879" y="4317604"/>
            <a:ext cx="2639159" cy="1734985"/>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7" name="Content Placeholder 2">
            <a:extLst>
              <a:ext uri="{FF2B5EF4-FFF2-40B4-BE49-F238E27FC236}">
                <a16:creationId xmlns:a16="http://schemas.microsoft.com/office/drawing/2014/main" id="{09DE8801-CF89-12B4-FEB0-C7E258487706}"/>
              </a:ext>
            </a:extLst>
          </p:cNvPr>
          <p:cNvSpPr>
            <a:spLocks noGrp="1"/>
          </p:cNvSpPr>
          <p:nvPr>
            <p:ph idx="18"/>
          </p:nvPr>
        </p:nvSpPr>
        <p:spPr>
          <a:xfrm>
            <a:off x="3287574" y="3352602"/>
            <a:ext cx="2639159" cy="812602"/>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8" name="Content Placeholder 2">
            <a:extLst>
              <a:ext uri="{FF2B5EF4-FFF2-40B4-BE49-F238E27FC236}">
                <a16:creationId xmlns:a16="http://schemas.microsoft.com/office/drawing/2014/main" id="{A63EC18A-5EC6-8072-9023-08CC7504D99F}"/>
              </a:ext>
            </a:extLst>
          </p:cNvPr>
          <p:cNvSpPr>
            <a:spLocks noGrp="1"/>
          </p:cNvSpPr>
          <p:nvPr>
            <p:ph idx="19"/>
          </p:nvPr>
        </p:nvSpPr>
        <p:spPr>
          <a:xfrm>
            <a:off x="3287574" y="4353073"/>
            <a:ext cx="2639159" cy="1699516"/>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9" name="Content Placeholder 2">
            <a:extLst>
              <a:ext uri="{FF2B5EF4-FFF2-40B4-BE49-F238E27FC236}">
                <a16:creationId xmlns:a16="http://schemas.microsoft.com/office/drawing/2014/main" id="{E71E7DC1-DE02-85C5-3573-34516AC06A0F}"/>
              </a:ext>
            </a:extLst>
          </p:cNvPr>
          <p:cNvSpPr>
            <a:spLocks noGrp="1"/>
          </p:cNvSpPr>
          <p:nvPr>
            <p:ph idx="20"/>
          </p:nvPr>
        </p:nvSpPr>
        <p:spPr>
          <a:xfrm>
            <a:off x="6265268" y="2430219"/>
            <a:ext cx="2639159" cy="812602"/>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3" name="Content Placeholder 2">
            <a:extLst>
              <a:ext uri="{FF2B5EF4-FFF2-40B4-BE49-F238E27FC236}">
                <a16:creationId xmlns:a16="http://schemas.microsoft.com/office/drawing/2014/main" id="{C7820C40-A985-409B-4C4E-EA9759468ED9}"/>
              </a:ext>
            </a:extLst>
          </p:cNvPr>
          <p:cNvSpPr>
            <a:spLocks noGrp="1"/>
          </p:cNvSpPr>
          <p:nvPr>
            <p:ph idx="21"/>
          </p:nvPr>
        </p:nvSpPr>
        <p:spPr>
          <a:xfrm>
            <a:off x="6265268" y="3352602"/>
            <a:ext cx="2639159" cy="812602"/>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4" name="Content Placeholder 2">
            <a:extLst>
              <a:ext uri="{FF2B5EF4-FFF2-40B4-BE49-F238E27FC236}">
                <a16:creationId xmlns:a16="http://schemas.microsoft.com/office/drawing/2014/main" id="{45F772CB-7BE3-43FC-8ABC-2271ED6F5DA2}"/>
              </a:ext>
            </a:extLst>
          </p:cNvPr>
          <p:cNvSpPr>
            <a:spLocks noGrp="1"/>
          </p:cNvSpPr>
          <p:nvPr>
            <p:ph idx="22"/>
          </p:nvPr>
        </p:nvSpPr>
        <p:spPr>
          <a:xfrm>
            <a:off x="6265268" y="4353073"/>
            <a:ext cx="2639159" cy="1699516"/>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5" name="Content Placeholder 2">
            <a:extLst>
              <a:ext uri="{FF2B5EF4-FFF2-40B4-BE49-F238E27FC236}">
                <a16:creationId xmlns:a16="http://schemas.microsoft.com/office/drawing/2014/main" id="{155B0E3E-0EC3-869A-66F1-7781EC7D09AD}"/>
              </a:ext>
            </a:extLst>
          </p:cNvPr>
          <p:cNvSpPr>
            <a:spLocks noGrp="1"/>
          </p:cNvSpPr>
          <p:nvPr>
            <p:ph idx="23"/>
          </p:nvPr>
        </p:nvSpPr>
        <p:spPr>
          <a:xfrm>
            <a:off x="9242961" y="2430219"/>
            <a:ext cx="2639159" cy="812602"/>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6" name="Content Placeholder 2">
            <a:extLst>
              <a:ext uri="{FF2B5EF4-FFF2-40B4-BE49-F238E27FC236}">
                <a16:creationId xmlns:a16="http://schemas.microsoft.com/office/drawing/2014/main" id="{25EE85DC-37D6-4CA3-91D9-8A4A54A65B8C}"/>
              </a:ext>
            </a:extLst>
          </p:cNvPr>
          <p:cNvSpPr>
            <a:spLocks noGrp="1"/>
          </p:cNvSpPr>
          <p:nvPr>
            <p:ph idx="24"/>
          </p:nvPr>
        </p:nvSpPr>
        <p:spPr>
          <a:xfrm>
            <a:off x="9242961" y="3352602"/>
            <a:ext cx="2639159" cy="812602"/>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7" name="Content Placeholder 2">
            <a:extLst>
              <a:ext uri="{FF2B5EF4-FFF2-40B4-BE49-F238E27FC236}">
                <a16:creationId xmlns:a16="http://schemas.microsoft.com/office/drawing/2014/main" id="{CCD7DE03-FE5E-3C94-380A-2AAD086E415A}"/>
              </a:ext>
            </a:extLst>
          </p:cNvPr>
          <p:cNvSpPr>
            <a:spLocks noGrp="1"/>
          </p:cNvSpPr>
          <p:nvPr>
            <p:ph idx="25"/>
          </p:nvPr>
        </p:nvSpPr>
        <p:spPr>
          <a:xfrm>
            <a:off x="9242961" y="4353073"/>
            <a:ext cx="2639159" cy="1699516"/>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4917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965B116-F996-4147-96C7-D2B6ADF76A46}"/>
              </a:ext>
            </a:extLst>
          </p:cNvPr>
          <p:cNvPicPr>
            <a:picLocks noChangeAspect="1"/>
          </p:cNvPicPr>
          <p:nvPr userDrawn="1"/>
        </p:nvPicPr>
        <p:blipFill>
          <a:blip r:embed="rId2">
            <a:extLst>
              <a:ext uri="{96DAC541-7B7A-43D3-8B79-37D633B846F1}">
                <asvg:svgBlip xmlns:asvg="http://schemas.microsoft.com/office/drawing/2016/SVG/main" r:embed="rId3"/>
              </a:ext>
            </a:extLst>
          </a:blip>
          <a:srcRect l="49855" t="49374" r="9157" b="21949"/>
          <a:stretch>
            <a:fillRect/>
          </a:stretch>
        </p:blipFill>
        <p:spPr>
          <a:xfrm>
            <a:off x="0" y="1"/>
            <a:ext cx="9802368" cy="6858000"/>
          </a:xfrm>
          <a:custGeom>
            <a:avLst/>
            <a:gdLst>
              <a:gd name="connsiteX0" fmla="*/ 0 w 9802368"/>
              <a:gd name="connsiteY0" fmla="*/ 0 h 6858000"/>
              <a:gd name="connsiteX1" fmla="*/ 9802368 w 9802368"/>
              <a:gd name="connsiteY1" fmla="*/ 0 h 6858000"/>
              <a:gd name="connsiteX2" fmla="*/ 9802368 w 9802368"/>
              <a:gd name="connsiteY2" fmla="*/ 6858000 h 6858000"/>
              <a:gd name="connsiteX3" fmla="*/ 0 w 9802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802368" h="6858000">
                <a:moveTo>
                  <a:pt x="0" y="0"/>
                </a:moveTo>
                <a:lnTo>
                  <a:pt x="9802368" y="0"/>
                </a:lnTo>
                <a:lnTo>
                  <a:pt x="9802368" y="6858000"/>
                </a:lnTo>
                <a:lnTo>
                  <a:pt x="0" y="6858000"/>
                </a:lnTo>
                <a:close/>
              </a:path>
            </a:pathLst>
          </a:custGeom>
        </p:spPr>
      </p:pic>
      <p:sp>
        <p:nvSpPr>
          <p:cNvPr id="3" name="Title 2">
            <a:extLst>
              <a:ext uri="{FF2B5EF4-FFF2-40B4-BE49-F238E27FC236}">
                <a16:creationId xmlns:a16="http://schemas.microsoft.com/office/drawing/2014/main" id="{263FC0FA-7715-724E-9402-CCE000473D49}"/>
              </a:ext>
            </a:extLst>
          </p:cNvPr>
          <p:cNvSpPr>
            <a:spLocks noGrp="1"/>
          </p:cNvSpPr>
          <p:nvPr>
            <p:ph type="title"/>
          </p:nvPr>
        </p:nvSpPr>
        <p:spPr>
          <a:xfrm>
            <a:off x="5674844" y="3473201"/>
            <a:ext cx="5791200" cy="1442562"/>
          </a:xfrm>
        </p:spPr>
        <p:txBody>
          <a:bodyPr anchor="b"/>
          <a:lstStyle>
            <a:lvl1pPr algn="ct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a:extLst>
              <a:ext uri="{FF2B5EF4-FFF2-40B4-BE49-F238E27FC236}">
                <a16:creationId xmlns:a16="http://schemas.microsoft.com/office/drawing/2014/main" id="{2E59E058-767A-594D-887F-626EEF6B2DF4}"/>
              </a:ext>
            </a:extLst>
          </p:cNvPr>
          <p:cNvSpPr>
            <a:spLocks noGrp="1"/>
          </p:cNvSpPr>
          <p:nvPr>
            <p:ph type="ftr" sz="quarter" idx="29"/>
          </p:nvPr>
        </p:nvSpPr>
        <p:spPr/>
        <p:txBody>
          <a:bodyPr/>
          <a:lstStyle/>
          <a:p>
            <a:endParaRPr lang="en-US" dirty="0"/>
          </a:p>
        </p:txBody>
      </p:sp>
      <p:sp>
        <p:nvSpPr>
          <p:cNvPr id="7" name="Slide Number Placeholder 6">
            <a:extLst>
              <a:ext uri="{FF2B5EF4-FFF2-40B4-BE49-F238E27FC236}">
                <a16:creationId xmlns:a16="http://schemas.microsoft.com/office/drawing/2014/main" id="{25DA0040-7AB5-EE4B-97EB-4F3FE816E5DC}"/>
              </a:ext>
            </a:extLst>
          </p:cNvPr>
          <p:cNvSpPr>
            <a:spLocks noGrp="1"/>
          </p:cNvSpPr>
          <p:nvPr>
            <p:ph type="sldNum" sz="quarter" idx="30"/>
          </p:nvPr>
        </p:nvSpPr>
        <p:spPr/>
        <p:txBody>
          <a:bodyPr/>
          <a:lstStyle/>
          <a:p>
            <a:fld id="{71D00C28-2252-7A46-BDE1-23546EACCE2C}" type="slidenum">
              <a:rPr lang="en-US" smtClean="0"/>
              <a:pPr/>
              <a:t>‹#›</a:t>
            </a:fld>
            <a:endParaRPr lang="en-US" dirty="0"/>
          </a:p>
        </p:txBody>
      </p:sp>
      <p:sp>
        <p:nvSpPr>
          <p:cNvPr id="6" name="Text Placeholder 5">
            <a:extLst>
              <a:ext uri="{FF2B5EF4-FFF2-40B4-BE49-F238E27FC236}">
                <a16:creationId xmlns:a16="http://schemas.microsoft.com/office/drawing/2014/main" id="{C6598435-F4C7-3242-B4A1-B22106A651A6}"/>
              </a:ext>
            </a:extLst>
          </p:cNvPr>
          <p:cNvSpPr>
            <a:spLocks noGrp="1"/>
          </p:cNvSpPr>
          <p:nvPr>
            <p:ph type="body" sz="quarter" idx="32" hasCustomPrompt="1"/>
          </p:nvPr>
        </p:nvSpPr>
        <p:spPr>
          <a:xfrm>
            <a:off x="5672667" y="4916488"/>
            <a:ext cx="5792788" cy="882650"/>
          </a:xfrm>
        </p:spPr>
        <p:txBody>
          <a:bodyPr anchor="t">
            <a:normAutofit/>
          </a:bodyPr>
          <a:lstStyle>
            <a:lvl1pPr marL="0" indent="0" algn="ctr">
              <a:buNone/>
              <a:defRPr sz="2800"/>
            </a:lvl1pPr>
          </a:lstStyle>
          <a:p>
            <a:pPr lvl="0"/>
            <a:r>
              <a:rPr lang="en-US" dirty="0"/>
              <a:t>Presenter | Date</a:t>
            </a:r>
          </a:p>
        </p:txBody>
      </p:sp>
      <p:pic>
        <p:nvPicPr>
          <p:cNvPr id="12" name="Picture 11" descr="Logo, company name&#10;&#10;Description automatically generated">
            <a:extLst>
              <a:ext uri="{FF2B5EF4-FFF2-40B4-BE49-F238E27FC236}">
                <a16:creationId xmlns:a16="http://schemas.microsoft.com/office/drawing/2014/main" id="{BE3E01C6-2857-516B-F44A-F8322C6BA5F0}"/>
              </a:ext>
            </a:extLst>
          </p:cNvPr>
          <p:cNvPicPr>
            <a:picLocks noChangeAspect="1"/>
          </p:cNvPicPr>
          <p:nvPr userDrawn="1"/>
        </p:nvPicPr>
        <p:blipFill>
          <a:blip r:embed="rId4"/>
          <a:stretch>
            <a:fillRect/>
          </a:stretch>
        </p:blipFill>
        <p:spPr>
          <a:xfrm>
            <a:off x="642523" y="846711"/>
            <a:ext cx="3494217" cy="2500337"/>
          </a:xfrm>
          <a:prstGeom prst="rect">
            <a:avLst/>
          </a:prstGeom>
        </p:spPr>
      </p:pic>
    </p:spTree>
    <p:extLst>
      <p:ext uri="{BB962C8B-B14F-4D97-AF65-F5344CB8AC3E}">
        <p14:creationId xmlns:p14="http://schemas.microsoft.com/office/powerpoint/2010/main" val="3995920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solidFill>
                <a:schemeClr val="tx1"/>
              </a:solidFill>
              <a:latin typeface="Lato" panose="020F0502020204030203" pitchFamily="34" charset="77"/>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53D7D91D-46C8-4441-87EF-56789DFA3D30}"/>
              </a:ext>
            </a:extLst>
          </p:cNvPr>
          <p:cNvSpPr>
            <a:spLocks noGrp="1"/>
          </p:cNvSpPr>
          <p:nvPr>
            <p:ph idx="1"/>
          </p:nvPr>
        </p:nvSpPr>
        <p:spPr>
          <a:xfrm>
            <a:off x="242586"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5022352"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a:extLst>
              <a:ext uri="{FF2B5EF4-FFF2-40B4-BE49-F238E27FC236}">
                <a16:creationId xmlns:a16="http://schemas.microsoft.com/office/drawing/2014/main" id="{D86901A9-671E-9947-8EE9-8C4EFD5B8F93}"/>
              </a:ext>
            </a:extLst>
          </p:cNvPr>
          <p:cNvSpPr>
            <a:spLocks noGrp="1"/>
          </p:cNvSpPr>
          <p:nvPr>
            <p:ph idx="15"/>
          </p:nvPr>
        </p:nvSpPr>
        <p:spPr>
          <a:xfrm>
            <a:off x="7412235"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a:extLst>
              <a:ext uri="{FF2B5EF4-FFF2-40B4-BE49-F238E27FC236}">
                <a16:creationId xmlns:a16="http://schemas.microsoft.com/office/drawing/2014/main" id="{2BCC949A-FCD5-224D-86DA-0EAC22FD646A}"/>
              </a:ext>
            </a:extLst>
          </p:cNvPr>
          <p:cNvSpPr>
            <a:spLocks noGrp="1"/>
          </p:cNvSpPr>
          <p:nvPr>
            <p:ph idx="16"/>
          </p:nvPr>
        </p:nvSpPr>
        <p:spPr>
          <a:xfrm>
            <a:off x="9802118"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4" name="Content Placeholder 2">
            <a:extLst>
              <a:ext uri="{FF2B5EF4-FFF2-40B4-BE49-F238E27FC236}">
                <a16:creationId xmlns:a16="http://schemas.microsoft.com/office/drawing/2014/main" id="{E81D4F3C-1384-9708-197B-F116166F0DC9}"/>
              </a:ext>
            </a:extLst>
          </p:cNvPr>
          <p:cNvSpPr>
            <a:spLocks noGrp="1"/>
          </p:cNvSpPr>
          <p:nvPr>
            <p:ph idx="17"/>
          </p:nvPr>
        </p:nvSpPr>
        <p:spPr>
          <a:xfrm>
            <a:off x="2632469"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0100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Columns w/Puls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B3BABE1-DB2D-8544-9C3C-01AB3A8BB64B}"/>
              </a:ext>
            </a:extLst>
          </p:cNvPr>
          <p:cNvSpPr/>
          <p:nvPr userDrawn="1"/>
        </p:nvSpPr>
        <p:spPr>
          <a:xfrm>
            <a:off x="0" y="0"/>
            <a:ext cx="12192000" cy="3200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Lato" panose="020F0502020204030203" pitchFamily="34" charset="77"/>
            </a:endParaRPr>
          </a:p>
        </p:txBody>
      </p:sp>
      <p:pic>
        <p:nvPicPr>
          <p:cNvPr id="16" name="Graphic 15">
            <a:extLst>
              <a:ext uri="{FF2B5EF4-FFF2-40B4-BE49-F238E27FC236}">
                <a16:creationId xmlns:a16="http://schemas.microsoft.com/office/drawing/2014/main" id="{F20122FF-99CF-7042-9878-EDCF3A7549E8}"/>
              </a:ext>
            </a:extLst>
          </p:cNvPr>
          <p:cNvPicPr>
            <a:picLocks noChangeAspect="1"/>
          </p:cNvPicPr>
          <p:nvPr userDrawn="1"/>
        </p:nvPicPr>
        <p:blipFill>
          <a:blip r:embed="rId2">
            <a:extLst>
              <a:ext uri="{96DAC541-7B7A-43D3-8B79-37D633B846F1}">
                <asvg:svgBlip xmlns:asvg="http://schemas.microsoft.com/office/drawing/2016/SVG/main" r:embed="rId3"/>
              </a:ext>
            </a:extLst>
          </a:blip>
          <a:srcRect l="70999" t="39422" b="15243"/>
          <a:stretch>
            <a:fillRect/>
          </a:stretch>
        </p:blipFill>
        <p:spPr>
          <a:xfrm>
            <a:off x="1" y="0"/>
            <a:ext cx="4387079" cy="6858000"/>
          </a:xfrm>
          <a:custGeom>
            <a:avLst/>
            <a:gdLst>
              <a:gd name="connsiteX0" fmla="*/ 0 w 4387079"/>
              <a:gd name="connsiteY0" fmla="*/ 0 h 6858000"/>
              <a:gd name="connsiteX1" fmla="*/ 4387079 w 4387079"/>
              <a:gd name="connsiteY1" fmla="*/ 0 h 6858000"/>
              <a:gd name="connsiteX2" fmla="*/ 4387079 w 4387079"/>
              <a:gd name="connsiteY2" fmla="*/ 6858000 h 6858000"/>
              <a:gd name="connsiteX3" fmla="*/ 0 w 43870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87079" h="6858000">
                <a:moveTo>
                  <a:pt x="0" y="0"/>
                </a:moveTo>
                <a:lnTo>
                  <a:pt x="4387079" y="0"/>
                </a:lnTo>
                <a:lnTo>
                  <a:pt x="4387079" y="6858000"/>
                </a:lnTo>
                <a:lnTo>
                  <a:pt x="0" y="6858000"/>
                </a:lnTo>
                <a:close/>
              </a:path>
            </a:pathLst>
          </a:custGeom>
        </p:spPr>
      </p:pic>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7" name="Text Placeholder 6">
            <a:extLst>
              <a:ext uri="{FF2B5EF4-FFF2-40B4-BE49-F238E27FC236}">
                <a16:creationId xmlns:a16="http://schemas.microsoft.com/office/drawing/2014/main" id="{0283C495-1534-464E-936F-6E3FEA2C27F8}"/>
              </a:ext>
            </a:extLst>
          </p:cNvPr>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a:extLst>
              <a:ext uri="{FF2B5EF4-FFF2-40B4-BE49-F238E27FC236}">
                <a16:creationId xmlns:a16="http://schemas.microsoft.com/office/drawing/2014/main" id="{C27E32CD-B5F8-2C4F-8614-65168D513FAC}"/>
              </a:ext>
            </a:extLst>
          </p:cNvPr>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a:extLst>
              <a:ext uri="{FF2B5EF4-FFF2-40B4-BE49-F238E27FC236}">
                <a16:creationId xmlns:a16="http://schemas.microsoft.com/office/drawing/2014/main" id="{4B0789FF-A436-304F-80EF-86C14D8FA036}"/>
              </a:ext>
            </a:extLst>
          </p:cNvPr>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a:extLst>
              <a:ext uri="{FF2B5EF4-FFF2-40B4-BE49-F238E27FC236}">
                <a16:creationId xmlns:a16="http://schemas.microsoft.com/office/drawing/2014/main" id="{279F51C2-A729-044A-A916-A47A5074FFAC}"/>
              </a:ext>
            </a:extLst>
          </p:cNvPr>
          <p:cNvSpPr>
            <a:spLocks noGrp="1"/>
          </p:cNvSpPr>
          <p:nvPr>
            <p:ph type="body" sz="quarter" idx="20" hasCustomPrompt="1"/>
          </p:nvPr>
        </p:nvSpPr>
        <p:spPr>
          <a:xfrm>
            <a:off x="9567354" y="2234597"/>
            <a:ext cx="1905000" cy="1903412"/>
          </a:xfrm>
          <a:prstGeom prst="ellipse">
            <a:avLst/>
          </a:prstGeom>
          <a:gradFill flip="none" rotWithShape="1">
            <a:gsLst>
              <a:gs pos="0">
                <a:schemeClr val="accent5">
                  <a:lumMod val="75000"/>
                </a:schemeClr>
              </a:gs>
              <a:gs pos="96000">
                <a:schemeClr val="accent5"/>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4" name="Slide Number Placeholder 3">
            <a:extLst>
              <a:ext uri="{FF2B5EF4-FFF2-40B4-BE49-F238E27FC236}">
                <a16:creationId xmlns:a16="http://schemas.microsoft.com/office/drawing/2014/main" id="{7DD4ED8C-32B1-4142-8D4A-35F9E1E71AD2}"/>
              </a:ext>
            </a:extLst>
          </p:cNvPr>
          <p:cNvSpPr>
            <a:spLocks noGrp="1"/>
          </p:cNvSpPr>
          <p:nvPr>
            <p:ph type="sldNum" sz="quarter" idx="29"/>
          </p:nvPr>
        </p:nvSpPr>
        <p:spPr/>
        <p:txBody>
          <a:bodyPr/>
          <a:lstStyle/>
          <a:p>
            <a:fld id="{71D00C28-2252-7A46-BDE1-23546EACCE2C}" type="slidenum">
              <a:rPr lang="en-US" smtClean="0"/>
              <a:pPr/>
              <a:t>‹#›</a:t>
            </a:fld>
            <a:endParaRPr lang="en-US" dirty="0"/>
          </a:p>
        </p:txBody>
      </p:sp>
      <p:sp>
        <p:nvSpPr>
          <p:cNvPr id="3" name="Title 2">
            <a:extLst>
              <a:ext uri="{FF2B5EF4-FFF2-40B4-BE49-F238E27FC236}">
                <a16:creationId xmlns:a16="http://schemas.microsoft.com/office/drawing/2014/main" id="{467D8C8F-0040-E047-A0D6-69A494EA62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57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4 Columns w/Puls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B3BABE1-DB2D-8544-9C3C-01AB3A8BB64B}"/>
              </a:ext>
            </a:extLst>
          </p:cNvPr>
          <p:cNvSpPr/>
          <p:nvPr userDrawn="1"/>
        </p:nvSpPr>
        <p:spPr>
          <a:xfrm>
            <a:off x="0" y="0"/>
            <a:ext cx="12192000" cy="3200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Lato" panose="020F0502020204030203" pitchFamily="34" charset="77"/>
            </a:endParaRPr>
          </a:p>
        </p:txBody>
      </p:sp>
      <p:pic>
        <p:nvPicPr>
          <p:cNvPr id="16" name="Graphic 15">
            <a:extLst>
              <a:ext uri="{FF2B5EF4-FFF2-40B4-BE49-F238E27FC236}">
                <a16:creationId xmlns:a16="http://schemas.microsoft.com/office/drawing/2014/main" id="{F20122FF-99CF-7042-9878-EDCF3A7549E8}"/>
              </a:ext>
            </a:extLst>
          </p:cNvPr>
          <p:cNvPicPr>
            <a:picLocks noChangeAspect="1"/>
          </p:cNvPicPr>
          <p:nvPr userDrawn="1"/>
        </p:nvPicPr>
        <p:blipFill>
          <a:blip r:embed="rId2">
            <a:extLst>
              <a:ext uri="{96DAC541-7B7A-43D3-8B79-37D633B846F1}">
                <asvg:svgBlip xmlns:asvg="http://schemas.microsoft.com/office/drawing/2016/SVG/main" r:embed="rId3"/>
              </a:ext>
            </a:extLst>
          </a:blip>
          <a:srcRect l="70999" t="39422" b="15243"/>
          <a:stretch>
            <a:fillRect/>
          </a:stretch>
        </p:blipFill>
        <p:spPr>
          <a:xfrm>
            <a:off x="1" y="0"/>
            <a:ext cx="4387079" cy="6858000"/>
          </a:xfrm>
          <a:custGeom>
            <a:avLst/>
            <a:gdLst>
              <a:gd name="connsiteX0" fmla="*/ 0 w 4387079"/>
              <a:gd name="connsiteY0" fmla="*/ 0 h 6858000"/>
              <a:gd name="connsiteX1" fmla="*/ 4387079 w 4387079"/>
              <a:gd name="connsiteY1" fmla="*/ 0 h 6858000"/>
              <a:gd name="connsiteX2" fmla="*/ 4387079 w 4387079"/>
              <a:gd name="connsiteY2" fmla="*/ 6858000 h 6858000"/>
              <a:gd name="connsiteX3" fmla="*/ 0 w 43870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87079" h="6858000">
                <a:moveTo>
                  <a:pt x="0" y="0"/>
                </a:moveTo>
                <a:lnTo>
                  <a:pt x="4387079" y="0"/>
                </a:lnTo>
                <a:lnTo>
                  <a:pt x="4387079" y="6858000"/>
                </a:lnTo>
                <a:lnTo>
                  <a:pt x="0" y="6858000"/>
                </a:lnTo>
                <a:close/>
              </a:path>
            </a:pathLst>
          </a:custGeom>
        </p:spPr>
      </p:pic>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7" name="Text Placeholder 6">
            <a:extLst>
              <a:ext uri="{FF2B5EF4-FFF2-40B4-BE49-F238E27FC236}">
                <a16:creationId xmlns:a16="http://schemas.microsoft.com/office/drawing/2014/main" id="{0283C495-1534-464E-936F-6E3FEA2C27F8}"/>
              </a:ext>
            </a:extLst>
          </p:cNvPr>
          <p:cNvSpPr>
            <a:spLocks noGrp="1"/>
          </p:cNvSpPr>
          <p:nvPr>
            <p:ph type="body" sz="quarter" idx="17" hasCustomPrompt="1"/>
          </p:nvPr>
        </p:nvSpPr>
        <p:spPr>
          <a:xfrm>
            <a:off x="47700" y="2296983"/>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a:extLst>
              <a:ext uri="{FF2B5EF4-FFF2-40B4-BE49-F238E27FC236}">
                <a16:creationId xmlns:a16="http://schemas.microsoft.com/office/drawing/2014/main" id="{C27E32CD-B5F8-2C4F-8614-65168D513FAC}"/>
              </a:ext>
            </a:extLst>
          </p:cNvPr>
          <p:cNvSpPr>
            <a:spLocks noGrp="1"/>
          </p:cNvSpPr>
          <p:nvPr>
            <p:ph type="body" sz="quarter" idx="18" hasCustomPrompt="1"/>
          </p:nvPr>
        </p:nvSpPr>
        <p:spPr>
          <a:xfrm>
            <a:off x="2595600" y="2296983"/>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a:extLst>
              <a:ext uri="{FF2B5EF4-FFF2-40B4-BE49-F238E27FC236}">
                <a16:creationId xmlns:a16="http://schemas.microsoft.com/office/drawing/2014/main" id="{4B0789FF-A436-304F-80EF-86C14D8FA036}"/>
              </a:ext>
            </a:extLst>
          </p:cNvPr>
          <p:cNvSpPr>
            <a:spLocks noGrp="1"/>
          </p:cNvSpPr>
          <p:nvPr>
            <p:ph type="body" sz="quarter" idx="19" hasCustomPrompt="1"/>
          </p:nvPr>
        </p:nvSpPr>
        <p:spPr>
          <a:xfrm>
            <a:off x="5145172" y="2296983"/>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a:extLst>
              <a:ext uri="{FF2B5EF4-FFF2-40B4-BE49-F238E27FC236}">
                <a16:creationId xmlns:a16="http://schemas.microsoft.com/office/drawing/2014/main" id="{279F51C2-A729-044A-A916-A47A5074FFAC}"/>
              </a:ext>
            </a:extLst>
          </p:cNvPr>
          <p:cNvSpPr>
            <a:spLocks noGrp="1"/>
          </p:cNvSpPr>
          <p:nvPr>
            <p:ph type="body" sz="quarter" idx="20" hasCustomPrompt="1"/>
          </p:nvPr>
        </p:nvSpPr>
        <p:spPr>
          <a:xfrm>
            <a:off x="7691402" y="2315512"/>
            <a:ext cx="1905000" cy="1903412"/>
          </a:xfrm>
          <a:prstGeom prst="ellipse">
            <a:avLst/>
          </a:prstGeom>
          <a:gradFill flip="none" rotWithShape="1">
            <a:gsLst>
              <a:gs pos="0">
                <a:schemeClr val="accent5">
                  <a:lumMod val="75000"/>
                </a:schemeClr>
              </a:gs>
              <a:gs pos="96000">
                <a:schemeClr val="accent5"/>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309563" y="4430583"/>
            <a:ext cx="1381274"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2857463" y="4430583"/>
            <a:ext cx="1381274"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5405363" y="4430583"/>
            <a:ext cx="1381274"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7953263" y="4430583"/>
            <a:ext cx="1381274"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4" name="Slide Number Placeholder 3">
            <a:extLst>
              <a:ext uri="{FF2B5EF4-FFF2-40B4-BE49-F238E27FC236}">
                <a16:creationId xmlns:a16="http://schemas.microsoft.com/office/drawing/2014/main" id="{7DD4ED8C-32B1-4142-8D4A-35F9E1E71AD2}"/>
              </a:ext>
            </a:extLst>
          </p:cNvPr>
          <p:cNvSpPr>
            <a:spLocks noGrp="1"/>
          </p:cNvSpPr>
          <p:nvPr>
            <p:ph type="sldNum" sz="quarter" idx="29"/>
          </p:nvPr>
        </p:nvSpPr>
        <p:spPr/>
        <p:txBody>
          <a:bodyPr/>
          <a:lstStyle/>
          <a:p>
            <a:fld id="{71D00C28-2252-7A46-BDE1-23546EACCE2C}" type="slidenum">
              <a:rPr lang="en-US" smtClean="0"/>
              <a:pPr/>
              <a:t>‹#›</a:t>
            </a:fld>
            <a:endParaRPr lang="en-US" dirty="0"/>
          </a:p>
        </p:txBody>
      </p:sp>
      <p:sp>
        <p:nvSpPr>
          <p:cNvPr id="3" name="Title 2">
            <a:extLst>
              <a:ext uri="{FF2B5EF4-FFF2-40B4-BE49-F238E27FC236}">
                <a16:creationId xmlns:a16="http://schemas.microsoft.com/office/drawing/2014/main" id="{467D8C8F-0040-E047-A0D6-69A494EA6251}"/>
              </a:ext>
            </a:extLst>
          </p:cNvPr>
          <p:cNvSpPr>
            <a:spLocks noGrp="1"/>
          </p:cNvSpPr>
          <p:nvPr>
            <p:ph type="title"/>
          </p:nvPr>
        </p:nvSpPr>
        <p:spPr/>
        <p:txBody>
          <a:bodyPr/>
          <a:lstStyle/>
          <a:p>
            <a:r>
              <a:rPr lang="en-US"/>
              <a:t>Click to edit Master title style</a:t>
            </a:r>
          </a:p>
        </p:txBody>
      </p:sp>
      <p:sp>
        <p:nvSpPr>
          <p:cNvPr id="2" name="Text Placeholder 6">
            <a:extLst>
              <a:ext uri="{FF2B5EF4-FFF2-40B4-BE49-F238E27FC236}">
                <a16:creationId xmlns:a16="http://schemas.microsoft.com/office/drawing/2014/main" id="{39200B47-52E6-502A-D61B-9D9954710E62}"/>
              </a:ext>
            </a:extLst>
          </p:cNvPr>
          <p:cNvSpPr>
            <a:spLocks noGrp="1"/>
          </p:cNvSpPr>
          <p:nvPr>
            <p:ph type="body" sz="quarter" idx="30" hasCustomPrompt="1"/>
          </p:nvPr>
        </p:nvSpPr>
        <p:spPr>
          <a:xfrm>
            <a:off x="10237632" y="2293254"/>
            <a:ext cx="1905000" cy="1903412"/>
          </a:xfrm>
          <a:prstGeom prst="ellipse">
            <a:avLst/>
          </a:prstGeom>
          <a:solidFill>
            <a:srgbClr val="005F71"/>
          </a:soli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05</a:t>
            </a:r>
          </a:p>
        </p:txBody>
      </p:sp>
      <p:sp>
        <p:nvSpPr>
          <p:cNvPr id="8" name="Text Placeholder 8">
            <a:extLst>
              <a:ext uri="{FF2B5EF4-FFF2-40B4-BE49-F238E27FC236}">
                <a16:creationId xmlns:a16="http://schemas.microsoft.com/office/drawing/2014/main" id="{16291C7B-1661-AAAF-756A-05FFC2915D67}"/>
              </a:ext>
            </a:extLst>
          </p:cNvPr>
          <p:cNvSpPr>
            <a:spLocks noGrp="1"/>
          </p:cNvSpPr>
          <p:nvPr>
            <p:ph type="body" sz="quarter" idx="32"/>
          </p:nvPr>
        </p:nvSpPr>
        <p:spPr>
          <a:xfrm>
            <a:off x="10501163" y="4414933"/>
            <a:ext cx="1381274"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Tree>
    <p:extLst>
      <p:ext uri="{BB962C8B-B14F-4D97-AF65-F5344CB8AC3E}">
        <p14:creationId xmlns:p14="http://schemas.microsoft.com/office/powerpoint/2010/main" val="2101239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4 Columns w/Puls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B3BABE1-DB2D-8544-9C3C-01AB3A8BB64B}"/>
              </a:ext>
            </a:extLst>
          </p:cNvPr>
          <p:cNvSpPr/>
          <p:nvPr userDrawn="1"/>
        </p:nvSpPr>
        <p:spPr>
          <a:xfrm>
            <a:off x="0" y="0"/>
            <a:ext cx="12192000" cy="3200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Lato" panose="020F0502020204030203" pitchFamily="34" charset="77"/>
            </a:endParaRPr>
          </a:p>
        </p:txBody>
      </p:sp>
      <p:pic>
        <p:nvPicPr>
          <p:cNvPr id="16" name="Graphic 15">
            <a:extLst>
              <a:ext uri="{FF2B5EF4-FFF2-40B4-BE49-F238E27FC236}">
                <a16:creationId xmlns:a16="http://schemas.microsoft.com/office/drawing/2014/main" id="{F20122FF-99CF-7042-9878-EDCF3A7549E8}"/>
              </a:ext>
            </a:extLst>
          </p:cNvPr>
          <p:cNvPicPr>
            <a:picLocks noChangeAspect="1"/>
          </p:cNvPicPr>
          <p:nvPr userDrawn="1"/>
        </p:nvPicPr>
        <p:blipFill>
          <a:blip r:embed="rId2">
            <a:extLst>
              <a:ext uri="{96DAC541-7B7A-43D3-8B79-37D633B846F1}">
                <asvg:svgBlip xmlns:asvg="http://schemas.microsoft.com/office/drawing/2016/SVG/main" r:embed="rId3"/>
              </a:ext>
            </a:extLst>
          </a:blip>
          <a:srcRect l="70999" t="39422" b="15243"/>
          <a:stretch>
            <a:fillRect/>
          </a:stretch>
        </p:blipFill>
        <p:spPr>
          <a:xfrm>
            <a:off x="1" y="0"/>
            <a:ext cx="4387079" cy="6858000"/>
          </a:xfrm>
          <a:custGeom>
            <a:avLst/>
            <a:gdLst>
              <a:gd name="connsiteX0" fmla="*/ 0 w 4387079"/>
              <a:gd name="connsiteY0" fmla="*/ 0 h 6858000"/>
              <a:gd name="connsiteX1" fmla="*/ 4387079 w 4387079"/>
              <a:gd name="connsiteY1" fmla="*/ 0 h 6858000"/>
              <a:gd name="connsiteX2" fmla="*/ 4387079 w 4387079"/>
              <a:gd name="connsiteY2" fmla="*/ 6858000 h 6858000"/>
              <a:gd name="connsiteX3" fmla="*/ 0 w 43870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87079" h="6858000">
                <a:moveTo>
                  <a:pt x="0" y="0"/>
                </a:moveTo>
                <a:lnTo>
                  <a:pt x="4387079" y="0"/>
                </a:lnTo>
                <a:lnTo>
                  <a:pt x="4387079" y="6858000"/>
                </a:lnTo>
                <a:lnTo>
                  <a:pt x="0" y="6858000"/>
                </a:lnTo>
                <a:close/>
              </a:path>
            </a:pathLst>
          </a:custGeom>
        </p:spPr>
      </p:pic>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7" name="Text Placeholder 6">
            <a:extLst>
              <a:ext uri="{FF2B5EF4-FFF2-40B4-BE49-F238E27FC236}">
                <a16:creationId xmlns:a16="http://schemas.microsoft.com/office/drawing/2014/main" id="{0283C495-1534-464E-936F-6E3FEA2C27F8}"/>
              </a:ext>
            </a:extLst>
          </p:cNvPr>
          <p:cNvSpPr>
            <a:spLocks noGrp="1"/>
          </p:cNvSpPr>
          <p:nvPr>
            <p:ph type="body" sz="quarter" idx="17" hasCustomPrompt="1"/>
          </p:nvPr>
        </p:nvSpPr>
        <p:spPr>
          <a:xfrm>
            <a:off x="47700" y="2296983"/>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a:extLst>
              <a:ext uri="{FF2B5EF4-FFF2-40B4-BE49-F238E27FC236}">
                <a16:creationId xmlns:a16="http://schemas.microsoft.com/office/drawing/2014/main" id="{C27E32CD-B5F8-2C4F-8614-65168D513FAC}"/>
              </a:ext>
            </a:extLst>
          </p:cNvPr>
          <p:cNvSpPr>
            <a:spLocks noGrp="1"/>
          </p:cNvSpPr>
          <p:nvPr>
            <p:ph type="body" sz="quarter" idx="18" hasCustomPrompt="1"/>
          </p:nvPr>
        </p:nvSpPr>
        <p:spPr>
          <a:xfrm>
            <a:off x="2085686" y="2315512"/>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a:extLst>
              <a:ext uri="{FF2B5EF4-FFF2-40B4-BE49-F238E27FC236}">
                <a16:creationId xmlns:a16="http://schemas.microsoft.com/office/drawing/2014/main" id="{4B0789FF-A436-304F-80EF-86C14D8FA036}"/>
              </a:ext>
            </a:extLst>
          </p:cNvPr>
          <p:cNvSpPr>
            <a:spLocks noGrp="1"/>
          </p:cNvSpPr>
          <p:nvPr>
            <p:ph type="body" sz="quarter" idx="19" hasCustomPrompt="1"/>
          </p:nvPr>
        </p:nvSpPr>
        <p:spPr>
          <a:xfrm>
            <a:off x="4123672" y="2312556"/>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a:extLst>
              <a:ext uri="{FF2B5EF4-FFF2-40B4-BE49-F238E27FC236}">
                <a16:creationId xmlns:a16="http://schemas.microsoft.com/office/drawing/2014/main" id="{279F51C2-A729-044A-A916-A47A5074FFAC}"/>
              </a:ext>
            </a:extLst>
          </p:cNvPr>
          <p:cNvSpPr>
            <a:spLocks noGrp="1"/>
          </p:cNvSpPr>
          <p:nvPr>
            <p:ph type="body" sz="quarter" idx="20" hasCustomPrompt="1"/>
          </p:nvPr>
        </p:nvSpPr>
        <p:spPr>
          <a:xfrm>
            <a:off x="6161658" y="2315512"/>
            <a:ext cx="1905000" cy="1903412"/>
          </a:xfrm>
          <a:prstGeom prst="ellipse">
            <a:avLst/>
          </a:prstGeom>
          <a:gradFill flip="none" rotWithShape="1">
            <a:gsLst>
              <a:gs pos="0">
                <a:schemeClr val="accent5">
                  <a:lumMod val="75000"/>
                </a:schemeClr>
              </a:gs>
              <a:gs pos="96000">
                <a:schemeClr val="accent5"/>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309563" y="4430583"/>
            <a:ext cx="1381274"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2346481" y="4433545"/>
            <a:ext cx="1381274"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4421206" y="4414933"/>
            <a:ext cx="1381274"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6460135" y="4430583"/>
            <a:ext cx="1381274"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4" name="Slide Number Placeholder 3">
            <a:extLst>
              <a:ext uri="{FF2B5EF4-FFF2-40B4-BE49-F238E27FC236}">
                <a16:creationId xmlns:a16="http://schemas.microsoft.com/office/drawing/2014/main" id="{7DD4ED8C-32B1-4142-8D4A-35F9E1E71AD2}"/>
              </a:ext>
            </a:extLst>
          </p:cNvPr>
          <p:cNvSpPr>
            <a:spLocks noGrp="1"/>
          </p:cNvSpPr>
          <p:nvPr>
            <p:ph type="sldNum" sz="quarter" idx="29"/>
          </p:nvPr>
        </p:nvSpPr>
        <p:spPr/>
        <p:txBody>
          <a:bodyPr/>
          <a:lstStyle/>
          <a:p>
            <a:fld id="{71D00C28-2252-7A46-BDE1-23546EACCE2C}" type="slidenum">
              <a:rPr lang="en-US" smtClean="0"/>
              <a:pPr/>
              <a:t>‹#›</a:t>
            </a:fld>
            <a:endParaRPr lang="en-US" dirty="0"/>
          </a:p>
        </p:txBody>
      </p:sp>
      <p:sp>
        <p:nvSpPr>
          <p:cNvPr id="3" name="Title 2">
            <a:extLst>
              <a:ext uri="{FF2B5EF4-FFF2-40B4-BE49-F238E27FC236}">
                <a16:creationId xmlns:a16="http://schemas.microsoft.com/office/drawing/2014/main" id="{467D8C8F-0040-E047-A0D6-69A494EA6251}"/>
              </a:ext>
            </a:extLst>
          </p:cNvPr>
          <p:cNvSpPr>
            <a:spLocks noGrp="1"/>
          </p:cNvSpPr>
          <p:nvPr>
            <p:ph type="title"/>
          </p:nvPr>
        </p:nvSpPr>
        <p:spPr/>
        <p:txBody>
          <a:bodyPr/>
          <a:lstStyle/>
          <a:p>
            <a:r>
              <a:rPr lang="en-US"/>
              <a:t>Click to edit Master title style</a:t>
            </a:r>
          </a:p>
        </p:txBody>
      </p:sp>
      <p:sp>
        <p:nvSpPr>
          <p:cNvPr id="2" name="Text Placeholder 6">
            <a:extLst>
              <a:ext uri="{FF2B5EF4-FFF2-40B4-BE49-F238E27FC236}">
                <a16:creationId xmlns:a16="http://schemas.microsoft.com/office/drawing/2014/main" id="{39200B47-52E6-502A-D61B-9D9954710E62}"/>
              </a:ext>
            </a:extLst>
          </p:cNvPr>
          <p:cNvSpPr>
            <a:spLocks noGrp="1"/>
          </p:cNvSpPr>
          <p:nvPr>
            <p:ph type="body" sz="quarter" idx="30" hasCustomPrompt="1"/>
          </p:nvPr>
        </p:nvSpPr>
        <p:spPr>
          <a:xfrm>
            <a:off x="10237632" y="2293254"/>
            <a:ext cx="1905000" cy="1903412"/>
          </a:xfrm>
          <a:prstGeom prst="ellipse">
            <a:avLst/>
          </a:prstGeom>
          <a:solidFill>
            <a:schemeClr val="accent1"/>
          </a:soli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06</a:t>
            </a:r>
          </a:p>
        </p:txBody>
      </p:sp>
      <p:sp>
        <p:nvSpPr>
          <p:cNvPr id="8" name="Text Placeholder 8">
            <a:extLst>
              <a:ext uri="{FF2B5EF4-FFF2-40B4-BE49-F238E27FC236}">
                <a16:creationId xmlns:a16="http://schemas.microsoft.com/office/drawing/2014/main" id="{16291C7B-1661-AAAF-756A-05FFC2915D67}"/>
              </a:ext>
            </a:extLst>
          </p:cNvPr>
          <p:cNvSpPr>
            <a:spLocks noGrp="1"/>
          </p:cNvSpPr>
          <p:nvPr>
            <p:ph type="body" sz="quarter" idx="32"/>
          </p:nvPr>
        </p:nvSpPr>
        <p:spPr>
          <a:xfrm>
            <a:off x="10501163" y="4414933"/>
            <a:ext cx="1381274"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6" name="Text Placeholder 6">
            <a:extLst>
              <a:ext uri="{FF2B5EF4-FFF2-40B4-BE49-F238E27FC236}">
                <a16:creationId xmlns:a16="http://schemas.microsoft.com/office/drawing/2014/main" id="{0967B2F3-8A14-61C9-AB50-3BBBF6D086A4}"/>
              </a:ext>
            </a:extLst>
          </p:cNvPr>
          <p:cNvSpPr>
            <a:spLocks noGrp="1"/>
          </p:cNvSpPr>
          <p:nvPr>
            <p:ph type="body" sz="quarter" idx="33" hasCustomPrompt="1"/>
          </p:nvPr>
        </p:nvSpPr>
        <p:spPr>
          <a:xfrm>
            <a:off x="8199644" y="2290934"/>
            <a:ext cx="1905000" cy="1903412"/>
          </a:xfrm>
          <a:prstGeom prst="ellipse">
            <a:avLst/>
          </a:prstGeom>
          <a:solidFill>
            <a:srgbClr val="005F71"/>
          </a:soli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05</a:t>
            </a:r>
          </a:p>
        </p:txBody>
      </p:sp>
      <p:sp>
        <p:nvSpPr>
          <p:cNvPr id="10" name="Text Placeholder 8">
            <a:extLst>
              <a:ext uri="{FF2B5EF4-FFF2-40B4-BE49-F238E27FC236}">
                <a16:creationId xmlns:a16="http://schemas.microsoft.com/office/drawing/2014/main" id="{ED721C93-78BF-E337-7937-4AA6A05C70C4}"/>
              </a:ext>
            </a:extLst>
          </p:cNvPr>
          <p:cNvSpPr>
            <a:spLocks noGrp="1"/>
          </p:cNvSpPr>
          <p:nvPr>
            <p:ph type="body" sz="quarter" idx="34"/>
          </p:nvPr>
        </p:nvSpPr>
        <p:spPr>
          <a:xfrm>
            <a:off x="8534860" y="4412613"/>
            <a:ext cx="1381274"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Tree>
    <p:extLst>
      <p:ext uri="{BB962C8B-B14F-4D97-AF65-F5344CB8AC3E}">
        <p14:creationId xmlns:p14="http://schemas.microsoft.com/office/powerpoint/2010/main" val="3178809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Columns w/ Image">
    <p:spTree>
      <p:nvGrpSpPr>
        <p:cNvPr id="1" name=""/>
        <p:cNvGrpSpPr/>
        <p:nvPr/>
      </p:nvGrpSpPr>
      <p:grpSpPr>
        <a:xfrm>
          <a:off x="0" y="0"/>
          <a:ext cx="0" cy="0"/>
          <a:chOff x="0" y="0"/>
          <a:chExt cx="0" cy="0"/>
        </a:xfrm>
      </p:grpSpPr>
      <p:sp>
        <p:nvSpPr>
          <p:cNvPr id="16" name="Picture Placeholder 7">
            <a:extLst>
              <a:ext uri="{FF2B5EF4-FFF2-40B4-BE49-F238E27FC236}">
                <a16:creationId xmlns:a16="http://schemas.microsoft.com/office/drawing/2014/main" id="{C1E8E34F-18B7-A24B-A25A-062C102C0404}"/>
              </a:ext>
            </a:extLst>
          </p:cNvPr>
          <p:cNvSpPr>
            <a:spLocks noGrp="1"/>
          </p:cNvSpPr>
          <p:nvPr>
            <p:ph type="pic" sz="quarter" idx="13"/>
          </p:nvPr>
        </p:nvSpPr>
        <p:spPr>
          <a:xfrm>
            <a:off x="0" y="0"/>
            <a:ext cx="12192000" cy="3200400"/>
          </a:xfrm>
          <a:solidFill>
            <a:schemeClr val="accent1">
              <a:alpha val="60000"/>
            </a:schemeClr>
          </a:solidFill>
        </p:spPr>
        <p:txBody>
          <a:bodyPr/>
          <a:lstStyle>
            <a:lvl1pPr>
              <a:defRPr b="1" i="0">
                <a:latin typeface="Lato" panose="020F0502020204030203" pitchFamily="34" charset="77"/>
              </a:defRPr>
            </a:lvl1pPr>
          </a:lstStyle>
          <a:p>
            <a:endParaRPr lang="en-US" dirty="0"/>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1" y="0"/>
            <a:ext cx="8508890" cy="3200400"/>
          </a:xfrm>
          <a:gradFill flip="none" rotWithShape="1">
            <a:gsLst>
              <a:gs pos="1000">
                <a:schemeClr val="tx1">
                  <a:alpha val="43000"/>
                </a:schemeClr>
              </a:gs>
              <a:gs pos="97000">
                <a:schemeClr val="tx1">
                  <a:alpha val="0"/>
                </a:schemeClr>
              </a:gs>
            </a:gsLst>
            <a:lin ang="0" scaled="1"/>
            <a:tileRect/>
          </a:gradFill>
        </p:spPr>
        <p:txBody>
          <a:bodyPr lIns="822960" rIns="365760" bIns="731520"/>
          <a:lstStyle>
            <a:lvl1pPr algn="l">
              <a:defRPr b="1" i="0">
                <a:solidFill>
                  <a:schemeClr val="bg1"/>
                </a:solidFill>
                <a:latin typeface="Lato" panose="020F0502020204030203" pitchFamily="34" charset="77"/>
              </a:defRPr>
            </a:lvl1pPr>
          </a:lstStyle>
          <a:p>
            <a:r>
              <a:rPr lang="en-US" dirty="0"/>
              <a:t>Click to edit Master title style</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7" name="Text Placeholder 6">
            <a:extLst>
              <a:ext uri="{FF2B5EF4-FFF2-40B4-BE49-F238E27FC236}">
                <a16:creationId xmlns:a16="http://schemas.microsoft.com/office/drawing/2014/main" id="{0283C495-1534-464E-936F-6E3FEA2C27F8}"/>
              </a:ext>
            </a:extLst>
          </p:cNvPr>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a:extLst>
              <a:ext uri="{FF2B5EF4-FFF2-40B4-BE49-F238E27FC236}">
                <a16:creationId xmlns:a16="http://schemas.microsoft.com/office/drawing/2014/main" id="{C27E32CD-B5F8-2C4F-8614-65168D513FAC}"/>
              </a:ext>
            </a:extLst>
          </p:cNvPr>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a:extLst>
              <a:ext uri="{FF2B5EF4-FFF2-40B4-BE49-F238E27FC236}">
                <a16:creationId xmlns:a16="http://schemas.microsoft.com/office/drawing/2014/main" id="{4B0789FF-A436-304F-80EF-86C14D8FA036}"/>
              </a:ext>
            </a:extLst>
          </p:cNvPr>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a:extLst>
              <a:ext uri="{FF2B5EF4-FFF2-40B4-BE49-F238E27FC236}">
                <a16:creationId xmlns:a16="http://schemas.microsoft.com/office/drawing/2014/main" id="{279F51C2-A729-044A-A916-A47A5074FFAC}"/>
              </a:ext>
            </a:extLst>
          </p:cNvPr>
          <p:cNvSpPr>
            <a:spLocks noGrp="1"/>
          </p:cNvSpPr>
          <p:nvPr>
            <p:ph type="body" sz="quarter" idx="20" hasCustomPrompt="1"/>
          </p:nvPr>
        </p:nvSpPr>
        <p:spPr>
          <a:xfrm>
            <a:off x="9567354" y="2234597"/>
            <a:ext cx="1905000" cy="1903412"/>
          </a:xfrm>
          <a:prstGeom prst="ellipse">
            <a:avLst/>
          </a:prstGeom>
          <a:gradFill flip="none" rotWithShape="1">
            <a:gsLst>
              <a:gs pos="0">
                <a:schemeClr val="accent1">
                  <a:lumMod val="75000"/>
                </a:schemeClr>
              </a:gs>
              <a:gs pos="96000">
                <a:schemeClr val="accent1"/>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3" name="Slide Number Placeholder 2">
            <a:extLst>
              <a:ext uri="{FF2B5EF4-FFF2-40B4-BE49-F238E27FC236}">
                <a16:creationId xmlns:a16="http://schemas.microsoft.com/office/drawing/2014/main" id="{3C947DD5-8FB1-8D40-A2EB-14C898AC4DB4}"/>
              </a:ext>
            </a:extLst>
          </p:cNvPr>
          <p:cNvSpPr>
            <a:spLocks noGrp="1"/>
          </p:cNvSpPr>
          <p:nvPr>
            <p:ph type="sldNum" sz="quarter" idx="29"/>
          </p:nvPr>
        </p:nvSpPr>
        <p:spPr/>
        <p:txBody>
          <a:body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2710678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Dow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626D8C5-9712-E84A-BB2C-3BBE0DFE046C}"/>
              </a:ext>
            </a:extLst>
          </p:cNvPr>
          <p:cNvSpPr>
            <a:spLocks noGrp="1"/>
          </p:cNvSpPr>
          <p:nvPr>
            <p:ph type="pic" sz="quarter" idx="13"/>
          </p:nvPr>
        </p:nvSpPr>
        <p:spPr>
          <a:xfrm>
            <a:off x="-11555144" y="2546492"/>
            <a:ext cx="23110288" cy="8590503"/>
          </a:xfrm>
          <a:prstGeom prst="pie">
            <a:avLst>
              <a:gd name="adj1" fmla="val 16201733"/>
              <a:gd name="adj2" fmla="val 4193"/>
            </a:avLst>
          </a:prstGeom>
          <a:solidFill>
            <a:schemeClr val="bg1">
              <a:lumMod val="95000"/>
            </a:schemeClr>
          </a:solidFill>
        </p:spPr>
        <p:txBody>
          <a:bodyPr/>
          <a:lstStyle>
            <a:lvl1pPr>
              <a:defRPr b="1" i="0">
                <a:latin typeface="Lato" panose="020F0502020204030203" pitchFamily="34" charset="77"/>
              </a:defRPr>
            </a:lvl1pPr>
          </a:lstStyle>
          <a:p>
            <a:endParaRPr lang="en-US" dirty="0"/>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1086883" y="1600200"/>
            <a:ext cx="1828800" cy="1828800"/>
          </a:xfrm>
          <a:prstGeom prst="ellipse">
            <a:avLst/>
          </a:prstGeom>
          <a:gradFill>
            <a:gsLst>
              <a:gs pos="0">
                <a:schemeClr val="accent3">
                  <a:lumMod val="75000"/>
                </a:schemeClr>
              </a:gs>
              <a:gs pos="95000">
                <a:schemeClr val="accent3"/>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4091876" y="1939714"/>
            <a:ext cx="1828800" cy="1828800"/>
          </a:xfrm>
          <a:prstGeom prst="ellipse">
            <a:avLst/>
          </a:prstGeom>
          <a:gradFill>
            <a:gsLst>
              <a:gs pos="0">
                <a:schemeClr val="accent2">
                  <a:lumMod val="75000"/>
                </a:schemeClr>
              </a:gs>
              <a:gs pos="96000">
                <a:schemeClr val="accent2"/>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7192073" y="2774147"/>
            <a:ext cx="1828800" cy="1828800"/>
          </a:xfrm>
          <a:prstGeom prst="ellipse">
            <a:avLst/>
          </a:prstGeom>
          <a:gradFill>
            <a:gsLst>
              <a:gs pos="0">
                <a:schemeClr val="accent1">
                  <a:lumMod val="75000"/>
                </a:schemeClr>
              </a:gs>
              <a:gs pos="96000">
                <a:schemeClr val="accent1"/>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608969" y="4294284"/>
            <a:ext cx="1828800" cy="1828800"/>
          </a:xfrm>
          <a:prstGeom prst="ellipse">
            <a:avLst/>
          </a:prstGeom>
          <a:gradFill>
            <a:gsLst>
              <a:gs pos="0">
                <a:schemeClr val="accent4">
                  <a:lumMod val="75000"/>
                </a:schemeClr>
              </a:gs>
              <a:gs pos="96000">
                <a:schemeClr val="accent4"/>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16" name="Text Placeholder 6">
            <a:extLst>
              <a:ext uri="{FF2B5EF4-FFF2-40B4-BE49-F238E27FC236}">
                <a16:creationId xmlns:a16="http://schemas.microsoft.com/office/drawing/2014/main" id="{0F50B8A9-0EE6-0042-8DA8-E273F62B02C5}"/>
              </a:ext>
            </a:extLst>
          </p:cNvPr>
          <p:cNvSpPr>
            <a:spLocks noGrp="1"/>
          </p:cNvSpPr>
          <p:nvPr>
            <p:ph type="body" sz="quarter" idx="21" hasCustomPrompt="1"/>
          </p:nvPr>
        </p:nvSpPr>
        <p:spPr>
          <a:xfrm>
            <a:off x="2263710" y="1287334"/>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7" name="Text Placeholder 6">
            <a:extLst>
              <a:ext uri="{FF2B5EF4-FFF2-40B4-BE49-F238E27FC236}">
                <a16:creationId xmlns:a16="http://schemas.microsoft.com/office/drawing/2014/main" id="{D85061B4-C500-E940-ACC5-F636E1C232D8}"/>
              </a:ext>
            </a:extLst>
          </p:cNvPr>
          <p:cNvSpPr>
            <a:spLocks noGrp="1"/>
          </p:cNvSpPr>
          <p:nvPr>
            <p:ph type="body" sz="quarter" idx="22" hasCustomPrompt="1"/>
          </p:nvPr>
        </p:nvSpPr>
        <p:spPr>
          <a:xfrm>
            <a:off x="5268386" y="1626848"/>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8" name="Text Placeholder 6">
            <a:extLst>
              <a:ext uri="{FF2B5EF4-FFF2-40B4-BE49-F238E27FC236}">
                <a16:creationId xmlns:a16="http://schemas.microsoft.com/office/drawing/2014/main" id="{AB3E5BF8-D5AB-9B42-B5A2-95FC52066E24}"/>
              </a:ext>
            </a:extLst>
          </p:cNvPr>
          <p:cNvSpPr>
            <a:spLocks noGrp="1"/>
          </p:cNvSpPr>
          <p:nvPr>
            <p:ph type="body" sz="quarter" idx="23" hasCustomPrompt="1"/>
          </p:nvPr>
        </p:nvSpPr>
        <p:spPr>
          <a:xfrm>
            <a:off x="8368266" y="2461281"/>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9" name="Text Placeholder 6">
            <a:extLst>
              <a:ext uri="{FF2B5EF4-FFF2-40B4-BE49-F238E27FC236}">
                <a16:creationId xmlns:a16="http://schemas.microsoft.com/office/drawing/2014/main" id="{44795E37-2C72-0B47-88E8-19F66566B04D}"/>
              </a:ext>
            </a:extLst>
          </p:cNvPr>
          <p:cNvSpPr>
            <a:spLocks noGrp="1"/>
          </p:cNvSpPr>
          <p:nvPr>
            <p:ph type="body" sz="quarter" idx="24" hasCustomPrompt="1"/>
          </p:nvPr>
        </p:nvSpPr>
        <p:spPr>
          <a:xfrm>
            <a:off x="10784845" y="3981418"/>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3" name="Title 2">
            <a:extLst>
              <a:ext uri="{FF2B5EF4-FFF2-40B4-BE49-F238E27FC236}">
                <a16:creationId xmlns:a16="http://schemas.microsoft.com/office/drawing/2014/main" id="{263FC0FA-7715-724E-9402-CCE000473D49}"/>
              </a:ext>
            </a:extLst>
          </p:cNvPr>
          <p:cNvSpPr>
            <a:spLocks noGrp="1"/>
          </p:cNvSpPr>
          <p:nvPr>
            <p:ph type="title"/>
          </p:nvPr>
        </p:nvSpPr>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a:extLst>
              <a:ext uri="{FF2B5EF4-FFF2-40B4-BE49-F238E27FC236}">
                <a16:creationId xmlns:a16="http://schemas.microsoft.com/office/drawing/2014/main" id="{2E59E058-767A-594D-887F-626EEF6B2DF4}"/>
              </a:ext>
            </a:extLst>
          </p:cNvPr>
          <p:cNvSpPr>
            <a:spLocks noGrp="1"/>
          </p:cNvSpPr>
          <p:nvPr>
            <p:ph type="ftr" sz="quarter" idx="29"/>
          </p:nvPr>
        </p:nvSpPr>
        <p:spPr/>
        <p:txBody>
          <a:bodyPr/>
          <a:lstStyle/>
          <a:p>
            <a:endParaRPr lang="en-US" dirty="0"/>
          </a:p>
        </p:txBody>
      </p:sp>
      <p:sp>
        <p:nvSpPr>
          <p:cNvPr id="7" name="Slide Number Placeholder 6">
            <a:extLst>
              <a:ext uri="{FF2B5EF4-FFF2-40B4-BE49-F238E27FC236}">
                <a16:creationId xmlns:a16="http://schemas.microsoft.com/office/drawing/2014/main" id="{25DA0040-7AB5-EE4B-97EB-4F3FE816E5DC}"/>
              </a:ext>
            </a:extLst>
          </p:cNvPr>
          <p:cNvSpPr>
            <a:spLocks noGrp="1"/>
          </p:cNvSpPr>
          <p:nvPr>
            <p:ph type="sldNum" sz="quarter" idx="30"/>
          </p:nvPr>
        </p:nvSpPr>
        <p:spPr/>
        <p:txBody>
          <a:body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27237866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AA7318-4B95-1642-B042-3FF97C1F1D0E}"/>
              </a:ext>
            </a:extLst>
          </p:cNvPr>
          <p:cNvSpPr/>
          <p:nvPr userDrawn="1"/>
        </p:nvSpPr>
        <p:spPr>
          <a:xfrm>
            <a:off x="0" y="2184400"/>
            <a:ext cx="12192000" cy="3251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Lato" panose="020F0502020204030203" pitchFamily="34" charset="77"/>
            </a:endParaRPr>
          </a:p>
        </p:txBody>
      </p:sp>
      <p:sp>
        <p:nvSpPr>
          <p:cNvPr id="2" name="Title 1">
            <a:extLst>
              <a:ext uri="{FF2B5EF4-FFF2-40B4-BE49-F238E27FC236}">
                <a16:creationId xmlns:a16="http://schemas.microsoft.com/office/drawing/2014/main" id="{9D656CD4-F211-8544-B671-85D7DDA16C77}"/>
              </a:ext>
            </a:extLst>
          </p:cNvPr>
          <p:cNvSpPr>
            <a:spLocks noGrp="1"/>
          </p:cNvSpPr>
          <p:nvPr>
            <p:ph type="title"/>
          </p:nvPr>
        </p:nvSpPr>
        <p:spPr/>
        <p:txBody>
          <a:bodyPr/>
          <a:lstStyle>
            <a:lvl1pPr>
              <a:defRPr b="1" i="0">
                <a:latin typeface="Lato" panose="020F0502020204030203" pitchFamily="34" charset="77"/>
              </a:defRPr>
            </a:lvl1pPr>
          </a:lstStyle>
          <a:p>
            <a:r>
              <a:rPr lang="en-US" dirty="0"/>
              <a:t>Click to edit Master title style</a:t>
            </a: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latin typeface="Lato" panose="020F0502020204030203" pitchFamily="34" charset="77"/>
              </a:defRPr>
            </a:lvl1pPr>
          </a:lstStyle>
          <a:p>
            <a:endParaRPr lang="en-US" dirty="0"/>
          </a:p>
        </p:txBody>
      </p:sp>
      <p:sp>
        <p:nvSpPr>
          <p:cNvPr id="4" name="Slide Number Placeholder 3">
            <a:extLst>
              <a:ext uri="{FF2B5EF4-FFF2-40B4-BE49-F238E27FC236}">
                <a16:creationId xmlns:a16="http://schemas.microsoft.com/office/drawing/2014/main" id="{EECE0D14-D472-834A-907E-A292C3698682}"/>
              </a:ext>
            </a:extLst>
          </p:cNvPr>
          <p:cNvSpPr>
            <a:spLocks noGrp="1"/>
          </p:cNvSpPr>
          <p:nvPr>
            <p:ph type="sldNum" sz="quarter" idx="11"/>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5" name="1">
            <a:extLst>
              <a:ext uri="{FF2B5EF4-FFF2-40B4-BE49-F238E27FC236}">
                <a16:creationId xmlns:a16="http://schemas.microsoft.com/office/drawing/2014/main" id="{FCE2CC75-1227-784D-92A4-19E9C862A846}"/>
              </a:ext>
            </a:extLst>
          </p:cNvPr>
          <p:cNvSpPr>
            <a:spLocks noGrp="1"/>
          </p:cNvSpPr>
          <p:nvPr>
            <p:ph type="body" sz="quarter" idx="18" hasCustomPrompt="1"/>
          </p:nvPr>
        </p:nvSpPr>
        <p:spPr>
          <a:xfrm>
            <a:off x="925606" y="1462875"/>
            <a:ext cx="4617944" cy="4705218"/>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bg1"/>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“Large quote”</a:t>
            </a:r>
          </a:p>
        </p:txBody>
      </p:sp>
      <p:sp>
        <p:nvSpPr>
          <p:cNvPr id="17" name="Text Placeholder 4">
            <a:extLst>
              <a:ext uri="{FF2B5EF4-FFF2-40B4-BE49-F238E27FC236}">
                <a16:creationId xmlns:a16="http://schemas.microsoft.com/office/drawing/2014/main" id="{E6191B2C-D267-7E4C-9D6D-0D6C862D1EFF}"/>
              </a:ext>
            </a:extLst>
          </p:cNvPr>
          <p:cNvSpPr>
            <a:spLocks noGrp="1"/>
          </p:cNvSpPr>
          <p:nvPr>
            <p:ph type="body" sz="quarter" idx="21"/>
          </p:nvPr>
        </p:nvSpPr>
        <p:spPr>
          <a:xfrm>
            <a:off x="6381750" y="2559574"/>
            <a:ext cx="4972050" cy="2586584"/>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43141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AA7318-4B95-1642-B042-3FF97C1F1D0E}"/>
              </a:ext>
            </a:extLst>
          </p:cNvPr>
          <p:cNvSpPr/>
          <p:nvPr userDrawn="1"/>
        </p:nvSpPr>
        <p:spPr>
          <a:xfrm>
            <a:off x="0" y="2184400"/>
            <a:ext cx="12192000" cy="3251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Lato" panose="020F0502020204030203" pitchFamily="34" charset="77"/>
            </a:endParaRPr>
          </a:p>
        </p:txBody>
      </p:sp>
      <p:sp>
        <p:nvSpPr>
          <p:cNvPr id="2" name="Title 1">
            <a:extLst>
              <a:ext uri="{FF2B5EF4-FFF2-40B4-BE49-F238E27FC236}">
                <a16:creationId xmlns:a16="http://schemas.microsoft.com/office/drawing/2014/main" id="{9D656CD4-F211-8544-B671-85D7DDA16C77}"/>
              </a:ext>
            </a:extLst>
          </p:cNvPr>
          <p:cNvSpPr>
            <a:spLocks noGrp="1"/>
          </p:cNvSpPr>
          <p:nvPr>
            <p:ph type="title"/>
          </p:nvPr>
        </p:nvSpPr>
        <p:spPr/>
        <p:txBody>
          <a:bodyPr/>
          <a:lstStyle>
            <a:lvl1pPr>
              <a:defRPr b="1" i="0">
                <a:latin typeface="Lato" panose="020F0502020204030203" pitchFamily="34" charset="77"/>
              </a:defRPr>
            </a:lvl1pPr>
          </a:lstStyle>
          <a:p>
            <a:r>
              <a:rPr lang="en-US" dirty="0"/>
              <a:t>Click to edit Master title style</a:t>
            </a: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latin typeface="Lato" panose="020F0502020204030203" pitchFamily="34" charset="77"/>
              </a:defRPr>
            </a:lvl1pPr>
          </a:lstStyle>
          <a:p>
            <a:endParaRPr lang="en-US" dirty="0"/>
          </a:p>
        </p:txBody>
      </p:sp>
      <p:sp>
        <p:nvSpPr>
          <p:cNvPr id="4" name="Slide Number Placeholder 3">
            <a:extLst>
              <a:ext uri="{FF2B5EF4-FFF2-40B4-BE49-F238E27FC236}">
                <a16:creationId xmlns:a16="http://schemas.microsoft.com/office/drawing/2014/main" id="{EECE0D14-D472-834A-907E-A292C3698682}"/>
              </a:ext>
            </a:extLst>
          </p:cNvPr>
          <p:cNvSpPr>
            <a:spLocks noGrp="1"/>
          </p:cNvSpPr>
          <p:nvPr>
            <p:ph type="sldNum" sz="quarter" idx="11"/>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5" name="1">
            <a:extLst>
              <a:ext uri="{FF2B5EF4-FFF2-40B4-BE49-F238E27FC236}">
                <a16:creationId xmlns:a16="http://schemas.microsoft.com/office/drawing/2014/main" id="{FCE2CC75-1227-784D-92A4-19E9C862A846}"/>
              </a:ext>
            </a:extLst>
          </p:cNvPr>
          <p:cNvSpPr>
            <a:spLocks noGrp="1"/>
          </p:cNvSpPr>
          <p:nvPr>
            <p:ph type="body" sz="quarter" idx="18" hasCustomPrompt="1"/>
          </p:nvPr>
        </p:nvSpPr>
        <p:spPr>
          <a:xfrm>
            <a:off x="925606" y="1462875"/>
            <a:ext cx="4617944" cy="4705218"/>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bg1"/>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“Large quote”</a:t>
            </a:r>
          </a:p>
        </p:txBody>
      </p:sp>
      <p:sp>
        <p:nvSpPr>
          <p:cNvPr id="17" name="Text Placeholder 4">
            <a:extLst>
              <a:ext uri="{FF2B5EF4-FFF2-40B4-BE49-F238E27FC236}">
                <a16:creationId xmlns:a16="http://schemas.microsoft.com/office/drawing/2014/main" id="{E6191B2C-D267-7E4C-9D6D-0D6C862D1EFF}"/>
              </a:ext>
            </a:extLst>
          </p:cNvPr>
          <p:cNvSpPr>
            <a:spLocks noGrp="1"/>
          </p:cNvSpPr>
          <p:nvPr>
            <p:ph type="body" sz="quarter" idx="21"/>
          </p:nvPr>
        </p:nvSpPr>
        <p:spPr>
          <a:xfrm>
            <a:off x="6381750" y="2559574"/>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
        <p:nvSpPr>
          <p:cNvPr id="20" name="Text Placeholder 4">
            <a:extLst>
              <a:ext uri="{FF2B5EF4-FFF2-40B4-BE49-F238E27FC236}">
                <a16:creationId xmlns:a16="http://schemas.microsoft.com/office/drawing/2014/main" id="{B38D2FAE-CB02-8741-BFB7-E3583A56456D}"/>
              </a:ext>
            </a:extLst>
          </p:cNvPr>
          <p:cNvSpPr>
            <a:spLocks noGrp="1"/>
          </p:cNvSpPr>
          <p:nvPr>
            <p:ph type="body" sz="quarter" idx="22"/>
          </p:nvPr>
        </p:nvSpPr>
        <p:spPr>
          <a:xfrm>
            <a:off x="6381750" y="3503216"/>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
        <p:nvSpPr>
          <p:cNvPr id="21" name="Text Placeholder 4">
            <a:extLst>
              <a:ext uri="{FF2B5EF4-FFF2-40B4-BE49-F238E27FC236}">
                <a16:creationId xmlns:a16="http://schemas.microsoft.com/office/drawing/2014/main" id="{1B5E82AC-B3B9-6B43-83FD-40A9EE686E74}"/>
              </a:ext>
            </a:extLst>
          </p:cNvPr>
          <p:cNvSpPr>
            <a:spLocks noGrp="1"/>
          </p:cNvSpPr>
          <p:nvPr>
            <p:ph type="body" sz="quarter" idx="23"/>
          </p:nvPr>
        </p:nvSpPr>
        <p:spPr>
          <a:xfrm>
            <a:off x="6381750" y="4446859"/>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052250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 Cycle/Parts">
    <p:bg>
      <p:bgPr>
        <a:solidFill>
          <a:schemeClr val="accent4"/>
        </a:solidFill>
        <a:effectLst/>
      </p:bgPr>
    </p:bg>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D9561505-5F6A-D244-8387-4862D8ACD6A9}"/>
              </a:ext>
            </a:extLst>
          </p:cNvPr>
          <p:cNvSpPr/>
          <p:nvPr userDrawn="1"/>
        </p:nvSpPr>
        <p:spPr>
          <a:xfrm>
            <a:off x="2554883" y="43062"/>
            <a:ext cx="6771876" cy="6771876"/>
          </a:xfrm>
          <a:custGeom>
            <a:avLst/>
            <a:gdLst>
              <a:gd name="connsiteX0" fmla="*/ 2057399 w 4114800"/>
              <a:gd name="connsiteY0" fmla="*/ 1081094 h 4114800"/>
              <a:gd name="connsiteX1" fmla="*/ 1677394 w 4114800"/>
              <a:gd name="connsiteY1" fmla="*/ 1157862 h 4114800"/>
              <a:gd name="connsiteX2" fmla="*/ 1367057 w 4114800"/>
              <a:gd name="connsiteY2" fmla="*/ 1367057 h 4114800"/>
              <a:gd name="connsiteX3" fmla="*/ 1157862 w 4114800"/>
              <a:gd name="connsiteY3" fmla="*/ 1677394 h 4114800"/>
              <a:gd name="connsiteX4" fmla="*/ 1081094 w 4114800"/>
              <a:gd name="connsiteY4" fmla="*/ 2057399 h 4114800"/>
              <a:gd name="connsiteX5" fmla="*/ 1157862 w 4114800"/>
              <a:gd name="connsiteY5" fmla="*/ 2437404 h 4114800"/>
              <a:gd name="connsiteX6" fmla="*/ 1367057 w 4114800"/>
              <a:gd name="connsiteY6" fmla="*/ 2747741 h 4114800"/>
              <a:gd name="connsiteX7" fmla="*/ 1677394 w 4114800"/>
              <a:gd name="connsiteY7" fmla="*/ 2956936 h 4114800"/>
              <a:gd name="connsiteX8" fmla="*/ 2057399 w 4114800"/>
              <a:gd name="connsiteY8" fmla="*/ 3033704 h 4114800"/>
              <a:gd name="connsiteX9" fmla="*/ 2437404 w 4114800"/>
              <a:gd name="connsiteY9" fmla="*/ 2956936 h 4114800"/>
              <a:gd name="connsiteX10" fmla="*/ 2747741 w 4114800"/>
              <a:gd name="connsiteY10" fmla="*/ 2747741 h 4114800"/>
              <a:gd name="connsiteX11" fmla="*/ 2956936 w 4114800"/>
              <a:gd name="connsiteY11" fmla="*/ 2437404 h 4114800"/>
              <a:gd name="connsiteX12" fmla="*/ 3033704 w 4114800"/>
              <a:gd name="connsiteY12" fmla="*/ 2057399 h 4114800"/>
              <a:gd name="connsiteX13" fmla="*/ 2956936 w 4114800"/>
              <a:gd name="connsiteY13" fmla="*/ 1677394 h 4114800"/>
              <a:gd name="connsiteX14" fmla="*/ 2747741 w 4114800"/>
              <a:gd name="connsiteY14" fmla="*/ 1367057 h 4114800"/>
              <a:gd name="connsiteX15" fmla="*/ 2437404 w 4114800"/>
              <a:gd name="connsiteY15" fmla="*/ 1157862 h 4114800"/>
              <a:gd name="connsiteX16" fmla="*/ 2057399 w 4114800"/>
              <a:gd name="connsiteY16" fmla="*/ 1081094 h 4114800"/>
              <a:gd name="connsiteX17" fmla="*/ 2057399 w 4114800"/>
              <a:gd name="connsiteY17" fmla="*/ 1004325 h 4114800"/>
              <a:gd name="connsiteX18" fmla="*/ 2467344 w 4114800"/>
              <a:gd name="connsiteY18" fmla="*/ 1087043 h 4114800"/>
              <a:gd name="connsiteX19" fmla="*/ 2802055 w 4114800"/>
              <a:gd name="connsiteY19" fmla="*/ 1312743 h 4114800"/>
              <a:gd name="connsiteX20" fmla="*/ 3027755 w 4114800"/>
              <a:gd name="connsiteY20" fmla="*/ 1647455 h 4114800"/>
              <a:gd name="connsiteX21" fmla="*/ 3110473 w 4114800"/>
              <a:gd name="connsiteY21" fmla="*/ 2057399 h 4114800"/>
              <a:gd name="connsiteX22" fmla="*/ 3027755 w 4114800"/>
              <a:gd name="connsiteY22" fmla="*/ 2467344 h 4114800"/>
              <a:gd name="connsiteX23" fmla="*/ 2802055 w 4114800"/>
              <a:gd name="connsiteY23" fmla="*/ 2802055 h 4114800"/>
              <a:gd name="connsiteX24" fmla="*/ 2467344 w 4114800"/>
              <a:gd name="connsiteY24" fmla="*/ 3027755 h 4114800"/>
              <a:gd name="connsiteX25" fmla="*/ 2057399 w 4114800"/>
              <a:gd name="connsiteY25" fmla="*/ 3110473 h 4114800"/>
              <a:gd name="connsiteX26" fmla="*/ 1647455 w 4114800"/>
              <a:gd name="connsiteY26" fmla="*/ 3027755 h 4114800"/>
              <a:gd name="connsiteX27" fmla="*/ 1312743 w 4114800"/>
              <a:gd name="connsiteY27" fmla="*/ 2802055 h 4114800"/>
              <a:gd name="connsiteX28" fmla="*/ 1087043 w 4114800"/>
              <a:gd name="connsiteY28" fmla="*/ 2467344 h 4114800"/>
              <a:gd name="connsiteX29" fmla="*/ 1004325 w 4114800"/>
              <a:gd name="connsiteY29" fmla="*/ 2057399 h 4114800"/>
              <a:gd name="connsiteX30" fmla="*/ 1087043 w 4114800"/>
              <a:gd name="connsiteY30" fmla="*/ 1647455 h 4114800"/>
              <a:gd name="connsiteX31" fmla="*/ 1312743 w 4114800"/>
              <a:gd name="connsiteY31" fmla="*/ 1312743 h 4114800"/>
              <a:gd name="connsiteX32" fmla="*/ 1647455 w 4114800"/>
              <a:gd name="connsiteY32" fmla="*/ 1087043 h 4114800"/>
              <a:gd name="connsiteX33" fmla="*/ 2057399 w 4114800"/>
              <a:gd name="connsiteY33" fmla="*/ 1004325 h 4114800"/>
              <a:gd name="connsiteX34" fmla="*/ 2057400 w 4114800"/>
              <a:gd name="connsiteY34" fmla="*/ 927749 h 4114800"/>
              <a:gd name="connsiteX35" fmla="*/ 1617707 w 4114800"/>
              <a:gd name="connsiteY35" fmla="*/ 1016609 h 4114800"/>
              <a:gd name="connsiteX36" fmla="*/ 1258622 w 4114800"/>
              <a:gd name="connsiteY36" fmla="*/ 1258814 h 4114800"/>
              <a:gd name="connsiteX37" fmla="*/ 1016417 w 4114800"/>
              <a:gd name="connsiteY37" fmla="*/ 1617899 h 4114800"/>
              <a:gd name="connsiteX38" fmla="*/ 927557 w 4114800"/>
              <a:gd name="connsiteY38" fmla="*/ 2057592 h 4114800"/>
              <a:gd name="connsiteX39" fmla="*/ 1016417 w 4114800"/>
              <a:gd name="connsiteY39" fmla="*/ 2497284 h 4114800"/>
              <a:gd name="connsiteX40" fmla="*/ 1258622 w 4114800"/>
              <a:gd name="connsiteY40" fmla="*/ 2856370 h 4114800"/>
              <a:gd name="connsiteX41" fmla="*/ 1617707 w 4114800"/>
              <a:gd name="connsiteY41" fmla="*/ 3098575 h 4114800"/>
              <a:gd name="connsiteX42" fmla="*/ 2057400 w 4114800"/>
              <a:gd name="connsiteY42" fmla="*/ 3187435 h 4114800"/>
              <a:gd name="connsiteX43" fmla="*/ 2497092 w 4114800"/>
              <a:gd name="connsiteY43" fmla="*/ 3098575 h 4114800"/>
              <a:gd name="connsiteX44" fmla="*/ 2856178 w 4114800"/>
              <a:gd name="connsiteY44" fmla="*/ 2856370 h 4114800"/>
              <a:gd name="connsiteX45" fmla="*/ 3098383 w 4114800"/>
              <a:gd name="connsiteY45" fmla="*/ 2497284 h 4114800"/>
              <a:gd name="connsiteX46" fmla="*/ 3187243 w 4114800"/>
              <a:gd name="connsiteY46" fmla="*/ 2057592 h 4114800"/>
              <a:gd name="connsiteX47" fmla="*/ 3098383 w 4114800"/>
              <a:gd name="connsiteY47" fmla="*/ 1617899 h 4114800"/>
              <a:gd name="connsiteX48" fmla="*/ 2856178 w 4114800"/>
              <a:gd name="connsiteY48" fmla="*/ 1258814 h 4114800"/>
              <a:gd name="connsiteX49" fmla="*/ 2497092 w 4114800"/>
              <a:gd name="connsiteY49" fmla="*/ 1016609 h 4114800"/>
              <a:gd name="connsiteX50" fmla="*/ 2057400 w 4114800"/>
              <a:gd name="connsiteY50" fmla="*/ 927749 h 4114800"/>
              <a:gd name="connsiteX51" fmla="*/ 2057400 w 4114800"/>
              <a:gd name="connsiteY51" fmla="*/ 874011 h 4114800"/>
              <a:gd name="connsiteX52" fmla="*/ 2518012 w 4114800"/>
              <a:gd name="connsiteY52" fmla="*/ 967093 h 4114800"/>
              <a:gd name="connsiteX53" fmla="*/ 2894178 w 4114800"/>
              <a:gd name="connsiteY53" fmla="*/ 1220622 h 4114800"/>
              <a:gd name="connsiteX54" fmla="*/ 3147707 w 4114800"/>
              <a:gd name="connsiteY54" fmla="*/ 1596788 h 4114800"/>
              <a:gd name="connsiteX55" fmla="*/ 3240789 w 4114800"/>
              <a:gd name="connsiteY55" fmla="*/ 2057400 h 4114800"/>
              <a:gd name="connsiteX56" fmla="*/ 3147707 w 4114800"/>
              <a:gd name="connsiteY56" fmla="*/ 2518012 h 4114800"/>
              <a:gd name="connsiteX57" fmla="*/ 2894178 w 4114800"/>
              <a:gd name="connsiteY57" fmla="*/ 2894178 h 4114800"/>
              <a:gd name="connsiteX58" fmla="*/ 2518012 w 4114800"/>
              <a:gd name="connsiteY58" fmla="*/ 3147707 h 4114800"/>
              <a:gd name="connsiteX59" fmla="*/ 2057400 w 4114800"/>
              <a:gd name="connsiteY59" fmla="*/ 3240789 h 4114800"/>
              <a:gd name="connsiteX60" fmla="*/ 1596788 w 4114800"/>
              <a:gd name="connsiteY60" fmla="*/ 3147707 h 4114800"/>
              <a:gd name="connsiteX61" fmla="*/ 1220622 w 4114800"/>
              <a:gd name="connsiteY61" fmla="*/ 2894178 h 4114800"/>
              <a:gd name="connsiteX62" fmla="*/ 967093 w 4114800"/>
              <a:gd name="connsiteY62" fmla="*/ 2518012 h 4114800"/>
              <a:gd name="connsiteX63" fmla="*/ 874011 w 4114800"/>
              <a:gd name="connsiteY63" fmla="*/ 2057400 h 4114800"/>
              <a:gd name="connsiteX64" fmla="*/ 967093 w 4114800"/>
              <a:gd name="connsiteY64" fmla="*/ 1596788 h 4114800"/>
              <a:gd name="connsiteX65" fmla="*/ 1220622 w 4114800"/>
              <a:gd name="connsiteY65" fmla="*/ 1220622 h 4114800"/>
              <a:gd name="connsiteX66" fmla="*/ 1596788 w 4114800"/>
              <a:gd name="connsiteY66" fmla="*/ 967093 h 4114800"/>
              <a:gd name="connsiteX67" fmla="*/ 2057400 w 4114800"/>
              <a:gd name="connsiteY67" fmla="*/ 874011 h 4114800"/>
              <a:gd name="connsiteX68" fmla="*/ 2057400 w 4114800"/>
              <a:gd name="connsiteY68" fmla="*/ 796859 h 4114800"/>
              <a:gd name="connsiteX69" fmla="*/ 1566656 w 4114800"/>
              <a:gd name="connsiteY69" fmla="*/ 895890 h 4114800"/>
              <a:gd name="connsiteX70" fmla="*/ 1165924 w 4114800"/>
              <a:gd name="connsiteY70" fmla="*/ 1166116 h 4114800"/>
              <a:gd name="connsiteX71" fmla="*/ 895698 w 4114800"/>
              <a:gd name="connsiteY71" fmla="*/ 1566848 h 4114800"/>
              <a:gd name="connsiteX72" fmla="*/ 796667 w 4114800"/>
              <a:gd name="connsiteY72" fmla="*/ 2057592 h 4114800"/>
              <a:gd name="connsiteX73" fmla="*/ 895698 w 4114800"/>
              <a:gd name="connsiteY73" fmla="*/ 2548336 h 4114800"/>
              <a:gd name="connsiteX74" fmla="*/ 1165924 w 4114800"/>
              <a:gd name="connsiteY74" fmla="*/ 2949068 h 4114800"/>
              <a:gd name="connsiteX75" fmla="*/ 1566656 w 4114800"/>
              <a:gd name="connsiteY75" fmla="*/ 3219294 h 4114800"/>
              <a:gd name="connsiteX76" fmla="*/ 2057400 w 4114800"/>
              <a:gd name="connsiteY76" fmla="*/ 3318325 h 4114800"/>
              <a:gd name="connsiteX77" fmla="*/ 2548143 w 4114800"/>
              <a:gd name="connsiteY77" fmla="*/ 3219294 h 4114800"/>
              <a:gd name="connsiteX78" fmla="*/ 2948876 w 4114800"/>
              <a:gd name="connsiteY78" fmla="*/ 2949068 h 4114800"/>
              <a:gd name="connsiteX79" fmla="*/ 3219102 w 4114800"/>
              <a:gd name="connsiteY79" fmla="*/ 2548336 h 4114800"/>
              <a:gd name="connsiteX80" fmla="*/ 3318133 w 4114800"/>
              <a:gd name="connsiteY80" fmla="*/ 2057592 h 4114800"/>
              <a:gd name="connsiteX81" fmla="*/ 3219102 w 4114800"/>
              <a:gd name="connsiteY81" fmla="*/ 1566848 h 4114800"/>
              <a:gd name="connsiteX82" fmla="*/ 2948876 w 4114800"/>
              <a:gd name="connsiteY82" fmla="*/ 1166116 h 4114800"/>
              <a:gd name="connsiteX83" fmla="*/ 2548143 w 4114800"/>
              <a:gd name="connsiteY83" fmla="*/ 895890 h 4114800"/>
              <a:gd name="connsiteX84" fmla="*/ 2057400 w 4114800"/>
              <a:gd name="connsiteY84" fmla="*/ 796859 h 4114800"/>
              <a:gd name="connsiteX85" fmla="*/ 2057400 w 4114800"/>
              <a:gd name="connsiteY85" fmla="*/ 758858 h 4114800"/>
              <a:gd name="connsiteX86" fmla="*/ 2562921 w 4114800"/>
              <a:gd name="connsiteY86" fmla="*/ 860960 h 4114800"/>
              <a:gd name="connsiteX87" fmla="*/ 2975745 w 4114800"/>
              <a:gd name="connsiteY87" fmla="*/ 1139247 h 4114800"/>
              <a:gd name="connsiteX88" fmla="*/ 3254031 w 4114800"/>
              <a:gd name="connsiteY88" fmla="*/ 1552070 h 4114800"/>
              <a:gd name="connsiteX89" fmla="*/ 3356134 w 4114800"/>
              <a:gd name="connsiteY89" fmla="*/ 2057592 h 4114800"/>
              <a:gd name="connsiteX90" fmla="*/ 3254031 w 4114800"/>
              <a:gd name="connsiteY90" fmla="*/ 2563113 h 4114800"/>
              <a:gd name="connsiteX91" fmla="*/ 2975745 w 4114800"/>
              <a:gd name="connsiteY91" fmla="*/ 2975937 h 4114800"/>
              <a:gd name="connsiteX92" fmla="*/ 2562921 w 4114800"/>
              <a:gd name="connsiteY92" fmla="*/ 3254223 h 4114800"/>
              <a:gd name="connsiteX93" fmla="*/ 2057400 w 4114800"/>
              <a:gd name="connsiteY93" fmla="*/ 3356326 h 4114800"/>
              <a:gd name="connsiteX94" fmla="*/ 1551878 w 4114800"/>
              <a:gd name="connsiteY94" fmla="*/ 3254223 h 4114800"/>
              <a:gd name="connsiteX95" fmla="*/ 1139055 w 4114800"/>
              <a:gd name="connsiteY95" fmla="*/ 2975937 h 4114800"/>
              <a:gd name="connsiteX96" fmla="*/ 860768 w 4114800"/>
              <a:gd name="connsiteY96" fmla="*/ 2563113 h 4114800"/>
              <a:gd name="connsiteX97" fmla="*/ 758666 w 4114800"/>
              <a:gd name="connsiteY97" fmla="*/ 2057592 h 4114800"/>
              <a:gd name="connsiteX98" fmla="*/ 860768 w 4114800"/>
              <a:gd name="connsiteY98" fmla="*/ 1552070 h 4114800"/>
              <a:gd name="connsiteX99" fmla="*/ 1139055 w 4114800"/>
              <a:gd name="connsiteY99" fmla="*/ 1139247 h 4114800"/>
              <a:gd name="connsiteX100" fmla="*/ 1551878 w 4114800"/>
              <a:gd name="connsiteY100" fmla="*/ 860960 h 4114800"/>
              <a:gd name="connsiteX101" fmla="*/ 2057400 w 4114800"/>
              <a:gd name="connsiteY101" fmla="*/ 758858 h 4114800"/>
              <a:gd name="connsiteX102" fmla="*/ 2057399 w 4114800"/>
              <a:gd name="connsiteY102" fmla="*/ 663280 h 4114800"/>
              <a:gd name="connsiteX103" fmla="*/ 1514645 w 4114800"/>
              <a:gd name="connsiteY103" fmla="*/ 772868 h 4114800"/>
              <a:gd name="connsiteX104" fmla="*/ 1071498 w 4114800"/>
              <a:gd name="connsiteY104" fmla="*/ 1071690 h 4114800"/>
              <a:gd name="connsiteX105" fmla="*/ 772676 w 4114800"/>
              <a:gd name="connsiteY105" fmla="*/ 1514837 h 4114800"/>
              <a:gd name="connsiteX106" fmla="*/ 663089 w 4114800"/>
              <a:gd name="connsiteY106" fmla="*/ 2057591 h 4114800"/>
              <a:gd name="connsiteX107" fmla="*/ 772676 w 4114800"/>
              <a:gd name="connsiteY107" fmla="*/ 2600346 h 4114800"/>
              <a:gd name="connsiteX108" fmla="*/ 1071498 w 4114800"/>
              <a:gd name="connsiteY108" fmla="*/ 3043493 h 4114800"/>
              <a:gd name="connsiteX109" fmla="*/ 1514645 w 4114800"/>
              <a:gd name="connsiteY109" fmla="*/ 3342315 h 4114800"/>
              <a:gd name="connsiteX110" fmla="*/ 2057399 w 4114800"/>
              <a:gd name="connsiteY110" fmla="*/ 3451902 h 4114800"/>
              <a:gd name="connsiteX111" fmla="*/ 2600154 w 4114800"/>
              <a:gd name="connsiteY111" fmla="*/ 3342315 h 4114800"/>
              <a:gd name="connsiteX112" fmla="*/ 3043301 w 4114800"/>
              <a:gd name="connsiteY112" fmla="*/ 3043493 h 4114800"/>
              <a:gd name="connsiteX113" fmla="*/ 3342123 w 4114800"/>
              <a:gd name="connsiteY113" fmla="*/ 2600346 h 4114800"/>
              <a:gd name="connsiteX114" fmla="*/ 3451710 w 4114800"/>
              <a:gd name="connsiteY114" fmla="*/ 2057591 h 4114800"/>
              <a:gd name="connsiteX115" fmla="*/ 3342123 w 4114800"/>
              <a:gd name="connsiteY115" fmla="*/ 1514837 h 4114800"/>
              <a:gd name="connsiteX116" fmla="*/ 3043301 w 4114800"/>
              <a:gd name="connsiteY116" fmla="*/ 1071690 h 4114800"/>
              <a:gd name="connsiteX117" fmla="*/ 2600154 w 4114800"/>
              <a:gd name="connsiteY117" fmla="*/ 772868 h 4114800"/>
              <a:gd name="connsiteX118" fmla="*/ 2057399 w 4114800"/>
              <a:gd name="connsiteY118" fmla="*/ 663280 h 4114800"/>
              <a:gd name="connsiteX119" fmla="*/ 2057399 w 4114800"/>
              <a:gd name="connsiteY119" fmla="*/ 632573 h 4114800"/>
              <a:gd name="connsiteX120" fmla="*/ 2612053 w 4114800"/>
              <a:gd name="connsiteY120" fmla="*/ 744463 h 4114800"/>
              <a:gd name="connsiteX121" fmla="*/ 3064988 w 4114800"/>
              <a:gd name="connsiteY121" fmla="*/ 1049811 h 4114800"/>
              <a:gd name="connsiteX122" fmla="*/ 3370335 w 4114800"/>
              <a:gd name="connsiteY122" fmla="*/ 1502746 h 4114800"/>
              <a:gd name="connsiteX123" fmla="*/ 3482226 w 4114800"/>
              <a:gd name="connsiteY123" fmla="*/ 2057399 h 4114800"/>
              <a:gd name="connsiteX124" fmla="*/ 3370335 w 4114800"/>
              <a:gd name="connsiteY124" fmla="*/ 2612053 h 4114800"/>
              <a:gd name="connsiteX125" fmla="*/ 3064988 w 4114800"/>
              <a:gd name="connsiteY125" fmla="*/ 3064988 h 4114800"/>
              <a:gd name="connsiteX126" fmla="*/ 2612053 w 4114800"/>
              <a:gd name="connsiteY126" fmla="*/ 3370335 h 4114800"/>
              <a:gd name="connsiteX127" fmla="*/ 2057399 w 4114800"/>
              <a:gd name="connsiteY127" fmla="*/ 3482226 h 4114800"/>
              <a:gd name="connsiteX128" fmla="*/ 1502746 w 4114800"/>
              <a:gd name="connsiteY128" fmla="*/ 3370335 h 4114800"/>
              <a:gd name="connsiteX129" fmla="*/ 1049811 w 4114800"/>
              <a:gd name="connsiteY129" fmla="*/ 3064988 h 4114800"/>
              <a:gd name="connsiteX130" fmla="*/ 744463 w 4114800"/>
              <a:gd name="connsiteY130" fmla="*/ 2612053 h 4114800"/>
              <a:gd name="connsiteX131" fmla="*/ 632573 w 4114800"/>
              <a:gd name="connsiteY131" fmla="*/ 2057399 h 4114800"/>
              <a:gd name="connsiteX132" fmla="*/ 744463 w 4114800"/>
              <a:gd name="connsiteY132" fmla="*/ 1502746 h 4114800"/>
              <a:gd name="connsiteX133" fmla="*/ 1049811 w 4114800"/>
              <a:gd name="connsiteY133" fmla="*/ 1049811 h 4114800"/>
              <a:gd name="connsiteX134" fmla="*/ 1502746 w 4114800"/>
              <a:gd name="connsiteY134" fmla="*/ 744463 h 4114800"/>
              <a:gd name="connsiteX135" fmla="*/ 2057399 w 4114800"/>
              <a:gd name="connsiteY135" fmla="*/ 632573 h 4114800"/>
              <a:gd name="connsiteX136" fmla="*/ 2057400 w 4114800"/>
              <a:gd name="connsiteY136" fmla="*/ 536804 h 4114800"/>
              <a:gd name="connsiteX137" fmla="*/ 1465513 w 4114800"/>
              <a:gd name="connsiteY137" fmla="*/ 656372 h 4114800"/>
              <a:gd name="connsiteX138" fmla="*/ 982063 w 4114800"/>
              <a:gd name="connsiteY138" fmla="*/ 982255 h 4114800"/>
              <a:gd name="connsiteX139" fmla="*/ 656180 w 4114800"/>
              <a:gd name="connsiteY139" fmla="*/ 1465513 h 4114800"/>
              <a:gd name="connsiteX140" fmla="*/ 536613 w 4114800"/>
              <a:gd name="connsiteY140" fmla="*/ 2057400 h 4114800"/>
              <a:gd name="connsiteX141" fmla="*/ 656180 w 4114800"/>
              <a:gd name="connsiteY141" fmla="*/ 2649286 h 4114800"/>
              <a:gd name="connsiteX142" fmla="*/ 982063 w 4114800"/>
              <a:gd name="connsiteY142" fmla="*/ 3132737 h 4114800"/>
              <a:gd name="connsiteX143" fmla="*/ 1465513 w 4114800"/>
              <a:gd name="connsiteY143" fmla="*/ 3458620 h 4114800"/>
              <a:gd name="connsiteX144" fmla="*/ 2057400 w 4114800"/>
              <a:gd name="connsiteY144" fmla="*/ 3578187 h 4114800"/>
              <a:gd name="connsiteX145" fmla="*/ 2649286 w 4114800"/>
              <a:gd name="connsiteY145" fmla="*/ 3458620 h 4114800"/>
              <a:gd name="connsiteX146" fmla="*/ 3132737 w 4114800"/>
              <a:gd name="connsiteY146" fmla="*/ 3132737 h 4114800"/>
              <a:gd name="connsiteX147" fmla="*/ 3458620 w 4114800"/>
              <a:gd name="connsiteY147" fmla="*/ 2649286 h 4114800"/>
              <a:gd name="connsiteX148" fmla="*/ 3578187 w 4114800"/>
              <a:gd name="connsiteY148" fmla="*/ 2057400 h 4114800"/>
              <a:gd name="connsiteX149" fmla="*/ 3458620 w 4114800"/>
              <a:gd name="connsiteY149" fmla="*/ 1465513 h 4114800"/>
              <a:gd name="connsiteX150" fmla="*/ 3132737 w 4114800"/>
              <a:gd name="connsiteY150" fmla="*/ 982063 h 4114800"/>
              <a:gd name="connsiteX151" fmla="*/ 2649286 w 4114800"/>
              <a:gd name="connsiteY151" fmla="*/ 656180 h 4114800"/>
              <a:gd name="connsiteX152" fmla="*/ 2057400 w 4114800"/>
              <a:gd name="connsiteY152" fmla="*/ 536804 h 4114800"/>
              <a:gd name="connsiteX153" fmla="*/ 2057400 w 4114800"/>
              <a:gd name="connsiteY153" fmla="*/ 513390 h 4114800"/>
              <a:gd name="connsiteX154" fmla="*/ 2658306 w 4114800"/>
              <a:gd name="connsiteY154" fmla="*/ 634685 h 4114800"/>
              <a:gd name="connsiteX155" fmla="*/ 3149050 w 4114800"/>
              <a:gd name="connsiteY155" fmla="*/ 965557 h 4114800"/>
              <a:gd name="connsiteX156" fmla="*/ 3479923 w 4114800"/>
              <a:gd name="connsiteY156" fmla="*/ 1456301 h 4114800"/>
              <a:gd name="connsiteX157" fmla="*/ 3601218 w 4114800"/>
              <a:gd name="connsiteY157" fmla="*/ 2057208 h 4114800"/>
              <a:gd name="connsiteX158" fmla="*/ 3479923 w 4114800"/>
              <a:gd name="connsiteY158" fmla="*/ 2658114 h 4114800"/>
              <a:gd name="connsiteX159" fmla="*/ 3149050 w 4114800"/>
              <a:gd name="connsiteY159" fmla="*/ 3148858 h 4114800"/>
              <a:gd name="connsiteX160" fmla="*/ 2658306 w 4114800"/>
              <a:gd name="connsiteY160" fmla="*/ 3479731 h 4114800"/>
              <a:gd name="connsiteX161" fmla="*/ 2057400 w 4114800"/>
              <a:gd name="connsiteY161" fmla="*/ 3601026 h 4114800"/>
              <a:gd name="connsiteX162" fmla="*/ 1456493 w 4114800"/>
              <a:gd name="connsiteY162" fmla="*/ 3479731 h 4114800"/>
              <a:gd name="connsiteX163" fmla="*/ 965749 w 4114800"/>
              <a:gd name="connsiteY163" fmla="*/ 3148858 h 4114800"/>
              <a:gd name="connsiteX164" fmla="*/ 634876 w 4114800"/>
              <a:gd name="connsiteY164" fmla="*/ 2658114 h 4114800"/>
              <a:gd name="connsiteX165" fmla="*/ 513582 w 4114800"/>
              <a:gd name="connsiteY165" fmla="*/ 2057208 h 4114800"/>
              <a:gd name="connsiteX166" fmla="*/ 634876 w 4114800"/>
              <a:gd name="connsiteY166" fmla="*/ 1456301 h 4114800"/>
              <a:gd name="connsiteX167" fmla="*/ 965749 w 4114800"/>
              <a:gd name="connsiteY167" fmla="*/ 965557 h 4114800"/>
              <a:gd name="connsiteX168" fmla="*/ 1456493 w 4114800"/>
              <a:gd name="connsiteY168" fmla="*/ 634685 h 4114800"/>
              <a:gd name="connsiteX169" fmla="*/ 2057400 w 4114800"/>
              <a:gd name="connsiteY169" fmla="*/ 513390 h 4114800"/>
              <a:gd name="connsiteX170" fmla="*/ 2057399 w 4114800"/>
              <a:gd name="connsiteY170" fmla="*/ 400924 h 4114800"/>
              <a:gd name="connsiteX171" fmla="*/ 1412735 w 4114800"/>
              <a:gd name="connsiteY171" fmla="*/ 531046 h 4114800"/>
              <a:gd name="connsiteX172" fmla="*/ 886293 w 4114800"/>
              <a:gd name="connsiteY172" fmla="*/ 886102 h 4114800"/>
              <a:gd name="connsiteX173" fmla="*/ 531238 w 4114800"/>
              <a:gd name="connsiteY173" fmla="*/ 1412543 h 4114800"/>
              <a:gd name="connsiteX174" fmla="*/ 401116 w 4114800"/>
              <a:gd name="connsiteY174" fmla="*/ 2057207 h 4114800"/>
              <a:gd name="connsiteX175" fmla="*/ 531238 w 4114800"/>
              <a:gd name="connsiteY175" fmla="*/ 2701872 h 4114800"/>
              <a:gd name="connsiteX176" fmla="*/ 886293 w 4114800"/>
              <a:gd name="connsiteY176" fmla="*/ 3228313 h 4114800"/>
              <a:gd name="connsiteX177" fmla="*/ 1412735 w 4114800"/>
              <a:gd name="connsiteY177" fmla="*/ 3583368 h 4114800"/>
              <a:gd name="connsiteX178" fmla="*/ 2057399 w 4114800"/>
              <a:gd name="connsiteY178" fmla="*/ 3713491 h 4114800"/>
              <a:gd name="connsiteX179" fmla="*/ 2702064 w 4114800"/>
              <a:gd name="connsiteY179" fmla="*/ 3583368 h 4114800"/>
              <a:gd name="connsiteX180" fmla="*/ 3228505 w 4114800"/>
              <a:gd name="connsiteY180" fmla="*/ 3228313 h 4114800"/>
              <a:gd name="connsiteX181" fmla="*/ 3583560 w 4114800"/>
              <a:gd name="connsiteY181" fmla="*/ 2701872 h 4114800"/>
              <a:gd name="connsiteX182" fmla="*/ 3713683 w 4114800"/>
              <a:gd name="connsiteY182" fmla="*/ 2057207 h 4114800"/>
              <a:gd name="connsiteX183" fmla="*/ 3583560 w 4114800"/>
              <a:gd name="connsiteY183" fmla="*/ 1412543 h 4114800"/>
              <a:gd name="connsiteX184" fmla="*/ 3228505 w 4114800"/>
              <a:gd name="connsiteY184" fmla="*/ 886102 h 4114800"/>
              <a:gd name="connsiteX185" fmla="*/ 2702064 w 4114800"/>
              <a:gd name="connsiteY185" fmla="*/ 531046 h 4114800"/>
              <a:gd name="connsiteX186" fmla="*/ 2057399 w 4114800"/>
              <a:gd name="connsiteY186" fmla="*/ 400924 h 4114800"/>
              <a:gd name="connsiteX187" fmla="*/ 2057399 w 4114800"/>
              <a:gd name="connsiteY187" fmla="*/ 385186 h 4114800"/>
              <a:gd name="connsiteX188" fmla="*/ 2708206 w 4114800"/>
              <a:gd name="connsiteY188" fmla="*/ 516652 h 4114800"/>
              <a:gd name="connsiteX189" fmla="*/ 3239637 w 4114800"/>
              <a:gd name="connsiteY189" fmla="*/ 874970 h 4114800"/>
              <a:gd name="connsiteX190" fmla="*/ 3597954 w 4114800"/>
              <a:gd name="connsiteY190" fmla="*/ 1406401 h 4114800"/>
              <a:gd name="connsiteX191" fmla="*/ 3729421 w 4114800"/>
              <a:gd name="connsiteY191" fmla="*/ 2057207 h 4114800"/>
              <a:gd name="connsiteX192" fmla="*/ 3597954 w 4114800"/>
              <a:gd name="connsiteY192" fmla="*/ 2708014 h 4114800"/>
              <a:gd name="connsiteX193" fmla="*/ 3239637 w 4114800"/>
              <a:gd name="connsiteY193" fmla="*/ 3239445 h 4114800"/>
              <a:gd name="connsiteX194" fmla="*/ 2708206 w 4114800"/>
              <a:gd name="connsiteY194" fmla="*/ 3597762 h 4114800"/>
              <a:gd name="connsiteX195" fmla="*/ 2057399 w 4114800"/>
              <a:gd name="connsiteY195" fmla="*/ 3729229 h 4114800"/>
              <a:gd name="connsiteX196" fmla="*/ 1406593 w 4114800"/>
              <a:gd name="connsiteY196" fmla="*/ 3597762 h 4114800"/>
              <a:gd name="connsiteX197" fmla="*/ 875162 w 4114800"/>
              <a:gd name="connsiteY197" fmla="*/ 3239445 h 4114800"/>
              <a:gd name="connsiteX198" fmla="*/ 516844 w 4114800"/>
              <a:gd name="connsiteY198" fmla="*/ 2708014 h 4114800"/>
              <a:gd name="connsiteX199" fmla="*/ 385378 w 4114800"/>
              <a:gd name="connsiteY199" fmla="*/ 2057207 h 4114800"/>
              <a:gd name="connsiteX200" fmla="*/ 516844 w 4114800"/>
              <a:gd name="connsiteY200" fmla="*/ 1406401 h 4114800"/>
              <a:gd name="connsiteX201" fmla="*/ 875162 w 4114800"/>
              <a:gd name="connsiteY201" fmla="*/ 874970 h 4114800"/>
              <a:gd name="connsiteX202" fmla="*/ 1406593 w 4114800"/>
              <a:gd name="connsiteY202" fmla="*/ 516652 h 4114800"/>
              <a:gd name="connsiteX203" fmla="*/ 2057399 w 4114800"/>
              <a:gd name="connsiteY203" fmla="*/ 385186 h 4114800"/>
              <a:gd name="connsiteX204" fmla="*/ 2057400 w 4114800"/>
              <a:gd name="connsiteY204" fmla="*/ 232801 h 4114800"/>
              <a:gd name="connsiteX205" fmla="*/ 1347098 w 4114800"/>
              <a:gd name="connsiteY205" fmla="*/ 376166 h 4114800"/>
              <a:gd name="connsiteX206" fmla="*/ 767111 w 4114800"/>
              <a:gd name="connsiteY206" fmla="*/ 767111 h 4114800"/>
              <a:gd name="connsiteX207" fmla="*/ 376166 w 4114800"/>
              <a:gd name="connsiteY207" fmla="*/ 1347098 h 4114800"/>
              <a:gd name="connsiteX208" fmla="*/ 232801 w 4114800"/>
              <a:gd name="connsiteY208" fmla="*/ 2057400 h 4114800"/>
              <a:gd name="connsiteX209" fmla="*/ 376166 w 4114800"/>
              <a:gd name="connsiteY209" fmla="*/ 2767702 h 4114800"/>
              <a:gd name="connsiteX210" fmla="*/ 767111 w 4114800"/>
              <a:gd name="connsiteY210" fmla="*/ 3347689 h 4114800"/>
              <a:gd name="connsiteX211" fmla="*/ 1347098 w 4114800"/>
              <a:gd name="connsiteY211" fmla="*/ 3738634 h 4114800"/>
              <a:gd name="connsiteX212" fmla="*/ 2057400 w 4114800"/>
              <a:gd name="connsiteY212" fmla="*/ 3881999 h 4114800"/>
              <a:gd name="connsiteX213" fmla="*/ 2767702 w 4114800"/>
              <a:gd name="connsiteY213" fmla="*/ 3738634 h 4114800"/>
              <a:gd name="connsiteX214" fmla="*/ 3347689 w 4114800"/>
              <a:gd name="connsiteY214" fmla="*/ 3347689 h 4114800"/>
              <a:gd name="connsiteX215" fmla="*/ 3738634 w 4114800"/>
              <a:gd name="connsiteY215" fmla="*/ 2767702 h 4114800"/>
              <a:gd name="connsiteX216" fmla="*/ 3881999 w 4114800"/>
              <a:gd name="connsiteY216" fmla="*/ 2057400 h 4114800"/>
              <a:gd name="connsiteX217" fmla="*/ 3738634 w 4114800"/>
              <a:gd name="connsiteY217" fmla="*/ 1347098 h 4114800"/>
              <a:gd name="connsiteX218" fmla="*/ 3347689 w 4114800"/>
              <a:gd name="connsiteY218" fmla="*/ 767111 h 4114800"/>
              <a:gd name="connsiteX219" fmla="*/ 2767702 w 4114800"/>
              <a:gd name="connsiteY219" fmla="*/ 376166 h 4114800"/>
              <a:gd name="connsiteX220" fmla="*/ 2057400 w 4114800"/>
              <a:gd name="connsiteY220" fmla="*/ 232801 h 4114800"/>
              <a:gd name="connsiteX221" fmla="*/ 2057400 w 4114800"/>
              <a:gd name="connsiteY221" fmla="*/ 225124 h 4114800"/>
              <a:gd name="connsiteX222" fmla="*/ 2770581 w 4114800"/>
              <a:gd name="connsiteY222" fmla="*/ 369065 h 4114800"/>
              <a:gd name="connsiteX223" fmla="*/ 3353063 w 4114800"/>
              <a:gd name="connsiteY223" fmla="*/ 761737 h 4114800"/>
              <a:gd name="connsiteX224" fmla="*/ 3745735 w 4114800"/>
              <a:gd name="connsiteY224" fmla="*/ 1344219 h 4114800"/>
              <a:gd name="connsiteX225" fmla="*/ 3889676 w 4114800"/>
              <a:gd name="connsiteY225" fmla="*/ 2057400 h 4114800"/>
              <a:gd name="connsiteX226" fmla="*/ 3745735 w 4114800"/>
              <a:gd name="connsiteY226" fmla="*/ 2770581 h 4114800"/>
              <a:gd name="connsiteX227" fmla="*/ 3353063 w 4114800"/>
              <a:gd name="connsiteY227" fmla="*/ 3353063 h 4114800"/>
              <a:gd name="connsiteX228" fmla="*/ 2770581 w 4114800"/>
              <a:gd name="connsiteY228" fmla="*/ 3745735 h 4114800"/>
              <a:gd name="connsiteX229" fmla="*/ 2057400 w 4114800"/>
              <a:gd name="connsiteY229" fmla="*/ 3889676 h 4114800"/>
              <a:gd name="connsiteX230" fmla="*/ 1344219 w 4114800"/>
              <a:gd name="connsiteY230" fmla="*/ 3745735 h 4114800"/>
              <a:gd name="connsiteX231" fmla="*/ 761737 w 4114800"/>
              <a:gd name="connsiteY231" fmla="*/ 3353063 h 4114800"/>
              <a:gd name="connsiteX232" fmla="*/ 369065 w 4114800"/>
              <a:gd name="connsiteY232" fmla="*/ 2770581 h 4114800"/>
              <a:gd name="connsiteX233" fmla="*/ 225124 w 4114800"/>
              <a:gd name="connsiteY233" fmla="*/ 2057400 h 4114800"/>
              <a:gd name="connsiteX234" fmla="*/ 369065 w 4114800"/>
              <a:gd name="connsiteY234" fmla="*/ 1344219 h 4114800"/>
              <a:gd name="connsiteX235" fmla="*/ 761737 w 4114800"/>
              <a:gd name="connsiteY235" fmla="*/ 761737 h 4114800"/>
              <a:gd name="connsiteX236" fmla="*/ 1344219 w 4114800"/>
              <a:gd name="connsiteY236" fmla="*/ 369065 h 4114800"/>
              <a:gd name="connsiteX237" fmla="*/ 2057400 w 4114800"/>
              <a:gd name="connsiteY237" fmla="*/ 225124 h 4114800"/>
              <a:gd name="connsiteX238" fmla="*/ 2057400 w 4114800"/>
              <a:gd name="connsiteY238" fmla="*/ 7677 h 4114800"/>
              <a:gd name="connsiteX239" fmla="*/ 1259582 w 4114800"/>
              <a:gd name="connsiteY239" fmla="*/ 168699 h 4114800"/>
              <a:gd name="connsiteX240" fmla="*/ 911436 w 4114800"/>
              <a:gd name="connsiteY240" fmla="*/ 357742 h 4114800"/>
              <a:gd name="connsiteX241" fmla="*/ 608008 w 4114800"/>
              <a:gd name="connsiteY241" fmla="*/ 608008 h 4114800"/>
              <a:gd name="connsiteX242" fmla="*/ 357742 w 4114800"/>
              <a:gd name="connsiteY242" fmla="*/ 911436 h 4114800"/>
              <a:gd name="connsiteX243" fmla="*/ 168699 w 4114800"/>
              <a:gd name="connsiteY243" fmla="*/ 1259582 h 4114800"/>
              <a:gd name="connsiteX244" fmla="*/ 7677 w 4114800"/>
              <a:gd name="connsiteY244" fmla="*/ 2057400 h 4114800"/>
              <a:gd name="connsiteX245" fmla="*/ 168699 w 4114800"/>
              <a:gd name="connsiteY245" fmla="*/ 2855218 h 4114800"/>
              <a:gd name="connsiteX246" fmla="*/ 357742 w 4114800"/>
              <a:gd name="connsiteY246" fmla="*/ 3203364 h 4114800"/>
              <a:gd name="connsiteX247" fmla="*/ 608008 w 4114800"/>
              <a:gd name="connsiteY247" fmla="*/ 3506792 h 4114800"/>
              <a:gd name="connsiteX248" fmla="*/ 911436 w 4114800"/>
              <a:gd name="connsiteY248" fmla="*/ 3757058 h 4114800"/>
              <a:gd name="connsiteX249" fmla="*/ 1259582 w 4114800"/>
              <a:gd name="connsiteY249" fmla="*/ 3946101 h 4114800"/>
              <a:gd name="connsiteX250" fmla="*/ 2057400 w 4114800"/>
              <a:gd name="connsiteY250" fmla="*/ 4107123 h 4114800"/>
              <a:gd name="connsiteX251" fmla="*/ 2855218 w 4114800"/>
              <a:gd name="connsiteY251" fmla="*/ 3946101 h 4114800"/>
              <a:gd name="connsiteX252" fmla="*/ 3203364 w 4114800"/>
              <a:gd name="connsiteY252" fmla="*/ 3757058 h 4114800"/>
              <a:gd name="connsiteX253" fmla="*/ 3506792 w 4114800"/>
              <a:gd name="connsiteY253" fmla="*/ 3506792 h 4114800"/>
              <a:gd name="connsiteX254" fmla="*/ 3757058 w 4114800"/>
              <a:gd name="connsiteY254" fmla="*/ 3203364 h 4114800"/>
              <a:gd name="connsiteX255" fmla="*/ 3946101 w 4114800"/>
              <a:gd name="connsiteY255" fmla="*/ 2855218 h 4114800"/>
              <a:gd name="connsiteX256" fmla="*/ 4107123 w 4114800"/>
              <a:gd name="connsiteY256" fmla="*/ 2057400 h 4114800"/>
              <a:gd name="connsiteX257" fmla="*/ 3946101 w 4114800"/>
              <a:gd name="connsiteY257" fmla="*/ 1259582 h 4114800"/>
              <a:gd name="connsiteX258" fmla="*/ 3757058 w 4114800"/>
              <a:gd name="connsiteY258" fmla="*/ 911436 h 4114800"/>
              <a:gd name="connsiteX259" fmla="*/ 3506792 w 4114800"/>
              <a:gd name="connsiteY259" fmla="*/ 608008 h 4114800"/>
              <a:gd name="connsiteX260" fmla="*/ 3203364 w 4114800"/>
              <a:gd name="connsiteY260" fmla="*/ 357742 h 4114800"/>
              <a:gd name="connsiteX261" fmla="*/ 2855218 w 4114800"/>
              <a:gd name="connsiteY261" fmla="*/ 168699 h 4114800"/>
              <a:gd name="connsiteX262" fmla="*/ 2057400 w 4114800"/>
              <a:gd name="connsiteY262" fmla="*/ 7677 h 4114800"/>
              <a:gd name="connsiteX263" fmla="*/ 2057400 w 4114800"/>
              <a:gd name="connsiteY263" fmla="*/ 0 h 4114800"/>
              <a:gd name="connsiteX264" fmla="*/ 2858289 w 4114800"/>
              <a:gd name="connsiteY264" fmla="*/ 161598 h 4114800"/>
              <a:gd name="connsiteX265" fmla="*/ 3207778 w 4114800"/>
              <a:gd name="connsiteY265" fmla="*/ 351217 h 4114800"/>
              <a:gd name="connsiteX266" fmla="*/ 3512358 w 4114800"/>
              <a:gd name="connsiteY266" fmla="*/ 602442 h 4114800"/>
              <a:gd name="connsiteX267" fmla="*/ 3763584 w 4114800"/>
              <a:gd name="connsiteY267" fmla="*/ 907022 h 4114800"/>
              <a:gd name="connsiteX268" fmla="*/ 3953202 w 4114800"/>
              <a:gd name="connsiteY268" fmla="*/ 1256511 h 4114800"/>
              <a:gd name="connsiteX269" fmla="*/ 4114800 w 4114800"/>
              <a:gd name="connsiteY269" fmla="*/ 2057400 h 4114800"/>
              <a:gd name="connsiteX270" fmla="*/ 3953202 w 4114800"/>
              <a:gd name="connsiteY270" fmla="*/ 2858289 h 4114800"/>
              <a:gd name="connsiteX271" fmla="*/ 3763584 w 4114800"/>
              <a:gd name="connsiteY271" fmla="*/ 3207778 h 4114800"/>
              <a:gd name="connsiteX272" fmla="*/ 3512358 w 4114800"/>
              <a:gd name="connsiteY272" fmla="*/ 3512358 h 4114800"/>
              <a:gd name="connsiteX273" fmla="*/ 3207778 w 4114800"/>
              <a:gd name="connsiteY273" fmla="*/ 3763584 h 4114800"/>
              <a:gd name="connsiteX274" fmla="*/ 2858289 w 4114800"/>
              <a:gd name="connsiteY274" fmla="*/ 3953202 h 4114800"/>
              <a:gd name="connsiteX275" fmla="*/ 2057400 w 4114800"/>
              <a:gd name="connsiteY275" fmla="*/ 4114800 h 4114800"/>
              <a:gd name="connsiteX276" fmla="*/ 1256511 w 4114800"/>
              <a:gd name="connsiteY276" fmla="*/ 3953202 h 4114800"/>
              <a:gd name="connsiteX277" fmla="*/ 907022 w 4114800"/>
              <a:gd name="connsiteY277" fmla="*/ 3763584 h 4114800"/>
              <a:gd name="connsiteX278" fmla="*/ 602442 w 4114800"/>
              <a:gd name="connsiteY278" fmla="*/ 3512358 h 4114800"/>
              <a:gd name="connsiteX279" fmla="*/ 351217 w 4114800"/>
              <a:gd name="connsiteY279" fmla="*/ 3207778 h 4114800"/>
              <a:gd name="connsiteX280" fmla="*/ 161598 w 4114800"/>
              <a:gd name="connsiteY280" fmla="*/ 2858289 h 4114800"/>
              <a:gd name="connsiteX281" fmla="*/ 0 w 4114800"/>
              <a:gd name="connsiteY281" fmla="*/ 2057400 h 4114800"/>
              <a:gd name="connsiteX282" fmla="*/ 161598 w 4114800"/>
              <a:gd name="connsiteY282" fmla="*/ 1256511 h 4114800"/>
              <a:gd name="connsiteX283" fmla="*/ 351217 w 4114800"/>
              <a:gd name="connsiteY283" fmla="*/ 907022 h 4114800"/>
              <a:gd name="connsiteX284" fmla="*/ 602634 w 4114800"/>
              <a:gd name="connsiteY284" fmla="*/ 602634 h 4114800"/>
              <a:gd name="connsiteX285" fmla="*/ 907214 w 4114800"/>
              <a:gd name="connsiteY285" fmla="*/ 351409 h 4114800"/>
              <a:gd name="connsiteX286" fmla="*/ 1256703 w 4114800"/>
              <a:gd name="connsiteY286" fmla="*/ 161790 h 4114800"/>
              <a:gd name="connsiteX287" fmla="*/ 2057400 w 4114800"/>
              <a:gd name="connsiteY287"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4114800" h="4114800">
                <a:moveTo>
                  <a:pt x="2057399" y="1081094"/>
                </a:moveTo>
                <a:cubicBezTo>
                  <a:pt x="1925549" y="1081094"/>
                  <a:pt x="1797729" y="1106811"/>
                  <a:pt x="1677394" y="1157862"/>
                </a:cubicBezTo>
                <a:cubicBezTo>
                  <a:pt x="1561090" y="1206994"/>
                  <a:pt x="1456684" y="1277429"/>
                  <a:pt x="1367057" y="1367057"/>
                </a:cubicBezTo>
                <a:cubicBezTo>
                  <a:pt x="1277429" y="1456684"/>
                  <a:pt x="1206994" y="1561090"/>
                  <a:pt x="1157862" y="1677394"/>
                </a:cubicBezTo>
                <a:cubicBezTo>
                  <a:pt x="1107003" y="1797729"/>
                  <a:pt x="1081094" y="1925549"/>
                  <a:pt x="1081094" y="2057399"/>
                </a:cubicBezTo>
                <a:cubicBezTo>
                  <a:pt x="1081094" y="2189249"/>
                  <a:pt x="1106811" y="2317069"/>
                  <a:pt x="1157862" y="2437404"/>
                </a:cubicBezTo>
                <a:cubicBezTo>
                  <a:pt x="1206994" y="2553708"/>
                  <a:pt x="1277429" y="2658114"/>
                  <a:pt x="1367057" y="2747741"/>
                </a:cubicBezTo>
                <a:cubicBezTo>
                  <a:pt x="1456684" y="2837369"/>
                  <a:pt x="1561090" y="2907804"/>
                  <a:pt x="1677394" y="2956936"/>
                </a:cubicBezTo>
                <a:cubicBezTo>
                  <a:pt x="1797729" y="3007795"/>
                  <a:pt x="1925549" y="3033704"/>
                  <a:pt x="2057399" y="3033704"/>
                </a:cubicBezTo>
                <a:cubicBezTo>
                  <a:pt x="2189249" y="3033704"/>
                  <a:pt x="2317069" y="3007987"/>
                  <a:pt x="2437404" y="2956936"/>
                </a:cubicBezTo>
                <a:cubicBezTo>
                  <a:pt x="2553708" y="2907804"/>
                  <a:pt x="2658114" y="2837369"/>
                  <a:pt x="2747741" y="2747741"/>
                </a:cubicBezTo>
                <a:cubicBezTo>
                  <a:pt x="2837369" y="2658114"/>
                  <a:pt x="2907804" y="2553708"/>
                  <a:pt x="2956936" y="2437404"/>
                </a:cubicBezTo>
                <a:cubicBezTo>
                  <a:pt x="3007795" y="2317069"/>
                  <a:pt x="3033704" y="2189249"/>
                  <a:pt x="3033704" y="2057399"/>
                </a:cubicBezTo>
                <a:cubicBezTo>
                  <a:pt x="3033704" y="1925549"/>
                  <a:pt x="3007987" y="1797729"/>
                  <a:pt x="2956936" y="1677394"/>
                </a:cubicBezTo>
                <a:cubicBezTo>
                  <a:pt x="2907804" y="1561090"/>
                  <a:pt x="2837369" y="1456684"/>
                  <a:pt x="2747741" y="1367057"/>
                </a:cubicBezTo>
                <a:cubicBezTo>
                  <a:pt x="2658114" y="1277429"/>
                  <a:pt x="2553708" y="1206994"/>
                  <a:pt x="2437404" y="1157862"/>
                </a:cubicBezTo>
                <a:cubicBezTo>
                  <a:pt x="2317069" y="1106811"/>
                  <a:pt x="2189249" y="1081094"/>
                  <a:pt x="2057399" y="1081094"/>
                </a:cubicBezTo>
                <a:close/>
                <a:moveTo>
                  <a:pt x="2057399" y="1004325"/>
                </a:moveTo>
                <a:cubicBezTo>
                  <a:pt x="2199613" y="1004325"/>
                  <a:pt x="2337413" y="1032154"/>
                  <a:pt x="2467344" y="1087043"/>
                </a:cubicBezTo>
                <a:cubicBezTo>
                  <a:pt x="2592669" y="1140014"/>
                  <a:pt x="2705327" y="1216015"/>
                  <a:pt x="2802055" y="1312743"/>
                </a:cubicBezTo>
                <a:cubicBezTo>
                  <a:pt x="2898784" y="1409472"/>
                  <a:pt x="2974593" y="1522130"/>
                  <a:pt x="3027755" y="1647455"/>
                </a:cubicBezTo>
                <a:cubicBezTo>
                  <a:pt x="3082644" y="1777385"/>
                  <a:pt x="3110473" y="1915185"/>
                  <a:pt x="3110473" y="2057399"/>
                </a:cubicBezTo>
                <a:cubicBezTo>
                  <a:pt x="3110473" y="2199613"/>
                  <a:pt x="3082644" y="2337413"/>
                  <a:pt x="3027755" y="2467344"/>
                </a:cubicBezTo>
                <a:cubicBezTo>
                  <a:pt x="2974785" y="2592669"/>
                  <a:pt x="2898784" y="2705327"/>
                  <a:pt x="2802055" y="2802055"/>
                </a:cubicBezTo>
                <a:cubicBezTo>
                  <a:pt x="2705327" y="2898784"/>
                  <a:pt x="2592669" y="2974593"/>
                  <a:pt x="2467344" y="3027755"/>
                </a:cubicBezTo>
                <a:cubicBezTo>
                  <a:pt x="2337413" y="3082644"/>
                  <a:pt x="2199613" y="3110473"/>
                  <a:pt x="2057399" y="3110473"/>
                </a:cubicBezTo>
                <a:cubicBezTo>
                  <a:pt x="1915185" y="3110473"/>
                  <a:pt x="1777385" y="3082644"/>
                  <a:pt x="1647455" y="3027755"/>
                </a:cubicBezTo>
                <a:cubicBezTo>
                  <a:pt x="1522130" y="2974785"/>
                  <a:pt x="1409472" y="2898784"/>
                  <a:pt x="1312743" y="2802055"/>
                </a:cubicBezTo>
                <a:cubicBezTo>
                  <a:pt x="1216015" y="2705327"/>
                  <a:pt x="1140206" y="2592669"/>
                  <a:pt x="1087043" y="2467344"/>
                </a:cubicBezTo>
                <a:cubicBezTo>
                  <a:pt x="1032154" y="2337413"/>
                  <a:pt x="1004325" y="2199613"/>
                  <a:pt x="1004325" y="2057399"/>
                </a:cubicBezTo>
                <a:cubicBezTo>
                  <a:pt x="1004325" y="1915185"/>
                  <a:pt x="1032154" y="1777385"/>
                  <a:pt x="1087043" y="1647455"/>
                </a:cubicBezTo>
                <a:cubicBezTo>
                  <a:pt x="1140014" y="1522130"/>
                  <a:pt x="1216015" y="1409472"/>
                  <a:pt x="1312743" y="1312743"/>
                </a:cubicBezTo>
                <a:cubicBezTo>
                  <a:pt x="1409472" y="1216015"/>
                  <a:pt x="1522130" y="1140206"/>
                  <a:pt x="1647455" y="1087043"/>
                </a:cubicBezTo>
                <a:cubicBezTo>
                  <a:pt x="1777385" y="1032154"/>
                  <a:pt x="1915185" y="1004325"/>
                  <a:pt x="2057399" y="1004325"/>
                </a:cubicBezTo>
                <a:close/>
                <a:moveTo>
                  <a:pt x="2057400" y="927749"/>
                </a:moveTo>
                <a:cubicBezTo>
                  <a:pt x="1904822" y="927749"/>
                  <a:pt x="1756851" y="957689"/>
                  <a:pt x="1617707" y="1016609"/>
                </a:cubicBezTo>
                <a:cubicBezTo>
                  <a:pt x="1483170" y="1073418"/>
                  <a:pt x="1362452" y="1154984"/>
                  <a:pt x="1258622" y="1258814"/>
                </a:cubicBezTo>
                <a:cubicBezTo>
                  <a:pt x="1154792" y="1362644"/>
                  <a:pt x="1073418" y="1483362"/>
                  <a:pt x="1016417" y="1617899"/>
                </a:cubicBezTo>
                <a:cubicBezTo>
                  <a:pt x="957497" y="1757234"/>
                  <a:pt x="927557" y="1905014"/>
                  <a:pt x="927557" y="2057592"/>
                </a:cubicBezTo>
                <a:cubicBezTo>
                  <a:pt x="927557" y="2210169"/>
                  <a:pt x="957497" y="2358141"/>
                  <a:pt x="1016417" y="2497284"/>
                </a:cubicBezTo>
                <a:cubicBezTo>
                  <a:pt x="1073226" y="2631821"/>
                  <a:pt x="1154792" y="2752540"/>
                  <a:pt x="1258622" y="2856370"/>
                </a:cubicBezTo>
                <a:cubicBezTo>
                  <a:pt x="1362452" y="2960199"/>
                  <a:pt x="1483170" y="3041574"/>
                  <a:pt x="1617707" y="3098575"/>
                </a:cubicBezTo>
                <a:cubicBezTo>
                  <a:pt x="1757043" y="3157495"/>
                  <a:pt x="1904822" y="3187435"/>
                  <a:pt x="2057400" y="3187435"/>
                </a:cubicBezTo>
                <a:cubicBezTo>
                  <a:pt x="2209978" y="3187435"/>
                  <a:pt x="2357949" y="3157495"/>
                  <a:pt x="2497092" y="3098575"/>
                </a:cubicBezTo>
                <a:cubicBezTo>
                  <a:pt x="2631629" y="3041766"/>
                  <a:pt x="2752348" y="2960199"/>
                  <a:pt x="2856178" y="2856370"/>
                </a:cubicBezTo>
                <a:cubicBezTo>
                  <a:pt x="2960007" y="2752540"/>
                  <a:pt x="3041382" y="2631821"/>
                  <a:pt x="3098383" y="2497284"/>
                </a:cubicBezTo>
                <a:cubicBezTo>
                  <a:pt x="3157303" y="2357949"/>
                  <a:pt x="3187243" y="2210169"/>
                  <a:pt x="3187243" y="2057592"/>
                </a:cubicBezTo>
                <a:cubicBezTo>
                  <a:pt x="3187243" y="1905014"/>
                  <a:pt x="3157303" y="1757043"/>
                  <a:pt x="3098383" y="1617899"/>
                </a:cubicBezTo>
                <a:cubicBezTo>
                  <a:pt x="3041574" y="1483362"/>
                  <a:pt x="2960007" y="1362644"/>
                  <a:pt x="2856178" y="1258814"/>
                </a:cubicBezTo>
                <a:cubicBezTo>
                  <a:pt x="2752348" y="1154984"/>
                  <a:pt x="2631629" y="1073610"/>
                  <a:pt x="2497092" y="1016609"/>
                </a:cubicBezTo>
                <a:cubicBezTo>
                  <a:pt x="2357949" y="957497"/>
                  <a:pt x="2209978" y="927749"/>
                  <a:pt x="2057400" y="927749"/>
                </a:cubicBezTo>
                <a:close/>
                <a:moveTo>
                  <a:pt x="2057400" y="874011"/>
                </a:moveTo>
                <a:cubicBezTo>
                  <a:pt x="2217079" y="874011"/>
                  <a:pt x="2372151" y="905294"/>
                  <a:pt x="2518012" y="967093"/>
                </a:cubicBezTo>
                <a:cubicBezTo>
                  <a:pt x="2658882" y="1026781"/>
                  <a:pt x="2785551" y="1111994"/>
                  <a:pt x="2894178" y="1220622"/>
                </a:cubicBezTo>
                <a:cubicBezTo>
                  <a:pt x="3002806" y="1329249"/>
                  <a:pt x="3088211" y="1455917"/>
                  <a:pt x="3147707" y="1596788"/>
                </a:cubicBezTo>
                <a:cubicBezTo>
                  <a:pt x="3209506" y="1742648"/>
                  <a:pt x="3240789" y="1897721"/>
                  <a:pt x="3240789" y="2057400"/>
                </a:cubicBezTo>
                <a:cubicBezTo>
                  <a:pt x="3240789" y="2217079"/>
                  <a:pt x="3209506" y="2372151"/>
                  <a:pt x="3147707" y="2518012"/>
                </a:cubicBezTo>
                <a:cubicBezTo>
                  <a:pt x="3088019" y="2658882"/>
                  <a:pt x="3002806" y="2785551"/>
                  <a:pt x="2894178" y="2894178"/>
                </a:cubicBezTo>
                <a:cubicBezTo>
                  <a:pt x="2785551" y="3002806"/>
                  <a:pt x="2658882" y="3088211"/>
                  <a:pt x="2518012" y="3147707"/>
                </a:cubicBezTo>
                <a:cubicBezTo>
                  <a:pt x="2372151" y="3209506"/>
                  <a:pt x="2217079" y="3240789"/>
                  <a:pt x="2057400" y="3240789"/>
                </a:cubicBezTo>
                <a:cubicBezTo>
                  <a:pt x="1897721" y="3240789"/>
                  <a:pt x="1742648" y="3209506"/>
                  <a:pt x="1596788" y="3147707"/>
                </a:cubicBezTo>
                <a:cubicBezTo>
                  <a:pt x="1455917" y="3088019"/>
                  <a:pt x="1329249" y="3002806"/>
                  <a:pt x="1220622" y="2894178"/>
                </a:cubicBezTo>
                <a:cubicBezTo>
                  <a:pt x="1111994" y="2785551"/>
                  <a:pt x="1026589" y="2658882"/>
                  <a:pt x="967093" y="2518012"/>
                </a:cubicBezTo>
                <a:cubicBezTo>
                  <a:pt x="905294" y="2372151"/>
                  <a:pt x="874011" y="2217079"/>
                  <a:pt x="874011" y="2057400"/>
                </a:cubicBezTo>
                <a:cubicBezTo>
                  <a:pt x="874011" y="1897721"/>
                  <a:pt x="905294" y="1742648"/>
                  <a:pt x="967093" y="1596788"/>
                </a:cubicBezTo>
                <a:cubicBezTo>
                  <a:pt x="1026781" y="1455917"/>
                  <a:pt x="1111994" y="1329249"/>
                  <a:pt x="1220622" y="1220622"/>
                </a:cubicBezTo>
                <a:cubicBezTo>
                  <a:pt x="1329249" y="1111994"/>
                  <a:pt x="1455917" y="1026589"/>
                  <a:pt x="1596788" y="967093"/>
                </a:cubicBezTo>
                <a:cubicBezTo>
                  <a:pt x="1742648" y="905294"/>
                  <a:pt x="1897721" y="874011"/>
                  <a:pt x="2057400" y="874011"/>
                </a:cubicBezTo>
                <a:close/>
                <a:moveTo>
                  <a:pt x="2057400" y="796859"/>
                </a:moveTo>
                <a:cubicBezTo>
                  <a:pt x="1887165" y="796859"/>
                  <a:pt x="1722113" y="830253"/>
                  <a:pt x="1566656" y="895890"/>
                </a:cubicBezTo>
                <a:cubicBezTo>
                  <a:pt x="1416573" y="959416"/>
                  <a:pt x="1281652" y="1050195"/>
                  <a:pt x="1165924" y="1166116"/>
                </a:cubicBezTo>
                <a:cubicBezTo>
                  <a:pt x="1050195" y="1281845"/>
                  <a:pt x="959224" y="1416765"/>
                  <a:pt x="895698" y="1566848"/>
                </a:cubicBezTo>
                <a:cubicBezTo>
                  <a:pt x="830061" y="1722305"/>
                  <a:pt x="796667" y="1887357"/>
                  <a:pt x="796667" y="2057592"/>
                </a:cubicBezTo>
                <a:cubicBezTo>
                  <a:pt x="796667" y="2227826"/>
                  <a:pt x="830061" y="2392879"/>
                  <a:pt x="895698" y="2548336"/>
                </a:cubicBezTo>
                <a:cubicBezTo>
                  <a:pt x="959224" y="2698418"/>
                  <a:pt x="1050003" y="2833339"/>
                  <a:pt x="1165924" y="2949068"/>
                </a:cubicBezTo>
                <a:cubicBezTo>
                  <a:pt x="1281652" y="3064797"/>
                  <a:pt x="1416573" y="3155768"/>
                  <a:pt x="1566656" y="3219294"/>
                </a:cubicBezTo>
                <a:cubicBezTo>
                  <a:pt x="1722113" y="3284931"/>
                  <a:pt x="1887165" y="3318325"/>
                  <a:pt x="2057400" y="3318325"/>
                </a:cubicBezTo>
                <a:cubicBezTo>
                  <a:pt x="2227634" y="3318325"/>
                  <a:pt x="2392687" y="3284931"/>
                  <a:pt x="2548143" y="3219294"/>
                </a:cubicBezTo>
                <a:cubicBezTo>
                  <a:pt x="2698226" y="3155768"/>
                  <a:pt x="2833147" y="3064989"/>
                  <a:pt x="2948876" y="2949068"/>
                </a:cubicBezTo>
                <a:cubicBezTo>
                  <a:pt x="3064605" y="2833339"/>
                  <a:pt x="3155575" y="2698418"/>
                  <a:pt x="3219102" y="2548336"/>
                </a:cubicBezTo>
                <a:cubicBezTo>
                  <a:pt x="3284739" y="2392879"/>
                  <a:pt x="3318133" y="2227826"/>
                  <a:pt x="3318133" y="2057592"/>
                </a:cubicBezTo>
                <a:cubicBezTo>
                  <a:pt x="3318133" y="1887357"/>
                  <a:pt x="3284739" y="1722305"/>
                  <a:pt x="3219102" y="1566848"/>
                </a:cubicBezTo>
                <a:cubicBezTo>
                  <a:pt x="3155575" y="1416765"/>
                  <a:pt x="3064797" y="1281845"/>
                  <a:pt x="2948876" y="1166116"/>
                </a:cubicBezTo>
                <a:cubicBezTo>
                  <a:pt x="2833147" y="1050387"/>
                  <a:pt x="2698226" y="959416"/>
                  <a:pt x="2548143" y="895890"/>
                </a:cubicBezTo>
                <a:cubicBezTo>
                  <a:pt x="2392687" y="830253"/>
                  <a:pt x="2227634" y="796859"/>
                  <a:pt x="2057400" y="796859"/>
                </a:cubicBezTo>
                <a:close/>
                <a:moveTo>
                  <a:pt x="2057400" y="758858"/>
                </a:moveTo>
                <a:cubicBezTo>
                  <a:pt x="2232816" y="758858"/>
                  <a:pt x="2402859" y="793212"/>
                  <a:pt x="2562921" y="860960"/>
                </a:cubicBezTo>
                <a:cubicBezTo>
                  <a:pt x="2717610" y="926406"/>
                  <a:pt x="2856562" y="1020063"/>
                  <a:pt x="2975745" y="1139247"/>
                </a:cubicBezTo>
                <a:cubicBezTo>
                  <a:pt x="3095120" y="1258622"/>
                  <a:pt x="3188778" y="1397381"/>
                  <a:pt x="3254031" y="1552070"/>
                </a:cubicBezTo>
                <a:cubicBezTo>
                  <a:pt x="3321780" y="1712133"/>
                  <a:pt x="3356134" y="1882367"/>
                  <a:pt x="3356134" y="2057592"/>
                </a:cubicBezTo>
                <a:cubicBezTo>
                  <a:pt x="3356134" y="2233008"/>
                  <a:pt x="3321780" y="2403051"/>
                  <a:pt x="3254031" y="2563113"/>
                </a:cubicBezTo>
                <a:cubicBezTo>
                  <a:pt x="3188586" y="2717802"/>
                  <a:pt x="3094928" y="2856754"/>
                  <a:pt x="2975745" y="2975937"/>
                </a:cubicBezTo>
                <a:cubicBezTo>
                  <a:pt x="2856370" y="3095312"/>
                  <a:pt x="2717610" y="3188970"/>
                  <a:pt x="2562921" y="3254223"/>
                </a:cubicBezTo>
                <a:cubicBezTo>
                  <a:pt x="2402859" y="3321972"/>
                  <a:pt x="2232816" y="3356326"/>
                  <a:pt x="2057400" y="3356326"/>
                </a:cubicBezTo>
                <a:cubicBezTo>
                  <a:pt x="1881983" y="3356326"/>
                  <a:pt x="1711941" y="3321972"/>
                  <a:pt x="1551878" y="3254223"/>
                </a:cubicBezTo>
                <a:cubicBezTo>
                  <a:pt x="1397189" y="3188778"/>
                  <a:pt x="1258238" y="3095120"/>
                  <a:pt x="1139055" y="2975937"/>
                </a:cubicBezTo>
                <a:cubicBezTo>
                  <a:pt x="1019679" y="2856562"/>
                  <a:pt x="926022" y="2717802"/>
                  <a:pt x="860768" y="2563113"/>
                </a:cubicBezTo>
                <a:cubicBezTo>
                  <a:pt x="793020" y="2403051"/>
                  <a:pt x="758666" y="2232816"/>
                  <a:pt x="758666" y="2057592"/>
                </a:cubicBezTo>
                <a:cubicBezTo>
                  <a:pt x="758666" y="1882175"/>
                  <a:pt x="793020" y="1712133"/>
                  <a:pt x="860768" y="1552070"/>
                </a:cubicBezTo>
                <a:cubicBezTo>
                  <a:pt x="926214" y="1397381"/>
                  <a:pt x="1019871" y="1258430"/>
                  <a:pt x="1139055" y="1139247"/>
                </a:cubicBezTo>
                <a:cubicBezTo>
                  <a:pt x="1258430" y="1019871"/>
                  <a:pt x="1397189" y="926214"/>
                  <a:pt x="1551878" y="860960"/>
                </a:cubicBezTo>
                <a:cubicBezTo>
                  <a:pt x="1711941" y="793212"/>
                  <a:pt x="1882175" y="758858"/>
                  <a:pt x="2057400" y="758858"/>
                </a:cubicBezTo>
                <a:close/>
                <a:moveTo>
                  <a:pt x="2057399" y="663280"/>
                </a:moveTo>
                <a:cubicBezTo>
                  <a:pt x="1869124" y="663280"/>
                  <a:pt x="1686607" y="700129"/>
                  <a:pt x="1514645" y="772868"/>
                </a:cubicBezTo>
                <a:cubicBezTo>
                  <a:pt x="1348633" y="843111"/>
                  <a:pt x="1199510" y="943678"/>
                  <a:pt x="1071498" y="1071690"/>
                </a:cubicBezTo>
                <a:cubicBezTo>
                  <a:pt x="943486" y="1199701"/>
                  <a:pt x="842919" y="1348825"/>
                  <a:pt x="772676" y="1514837"/>
                </a:cubicBezTo>
                <a:cubicBezTo>
                  <a:pt x="699938" y="1686799"/>
                  <a:pt x="663089" y="1869316"/>
                  <a:pt x="663089" y="2057591"/>
                </a:cubicBezTo>
                <a:cubicBezTo>
                  <a:pt x="663089" y="2245866"/>
                  <a:pt x="699938" y="2428384"/>
                  <a:pt x="772676" y="2600346"/>
                </a:cubicBezTo>
                <a:cubicBezTo>
                  <a:pt x="842919" y="2766358"/>
                  <a:pt x="943486" y="2915481"/>
                  <a:pt x="1071498" y="3043493"/>
                </a:cubicBezTo>
                <a:cubicBezTo>
                  <a:pt x="1199510" y="3171505"/>
                  <a:pt x="1348633" y="3272071"/>
                  <a:pt x="1514645" y="3342315"/>
                </a:cubicBezTo>
                <a:cubicBezTo>
                  <a:pt x="1686607" y="3415053"/>
                  <a:pt x="1869124" y="3451902"/>
                  <a:pt x="2057399" y="3451902"/>
                </a:cubicBezTo>
                <a:cubicBezTo>
                  <a:pt x="2245674" y="3451902"/>
                  <a:pt x="2428192" y="3415053"/>
                  <a:pt x="2600154" y="3342315"/>
                </a:cubicBezTo>
                <a:cubicBezTo>
                  <a:pt x="2766166" y="3272071"/>
                  <a:pt x="2915289" y="3171505"/>
                  <a:pt x="3043301" y="3043493"/>
                </a:cubicBezTo>
                <a:cubicBezTo>
                  <a:pt x="3171313" y="2915481"/>
                  <a:pt x="3271880" y="2766358"/>
                  <a:pt x="3342123" y="2600346"/>
                </a:cubicBezTo>
                <a:cubicBezTo>
                  <a:pt x="3414861" y="2428384"/>
                  <a:pt x="3451710" y="2245866"/>
                  <a:pt x="3451710" y="2057591"/>
                </a:cubicBezTo>
                <a:cubicBezTo>
                  <a:pt x="3451710" y="1869316"/>
                  <a:pt x="3414861" y="1686799"/>
                  <a:pt x="3342123" y="1514837"/>
                </a:cubicBezTo>
                <a:cubicBezTo>
                  <a:pt x="3271880" y="1348825"/>
                  <a:pt x="3171313" y="1199701"/>
                  <a:pt x="3043301" y="1071690"/>
                </a:cubicBezTo>
                <a:cubicBezTo>
                  <a:pt x="2915289" y="943678"/>
                  <a:pt x="2766166" y="843111"/>
                  <a:pt x="2600154" y="772868"/>
                </a:cubicBezTo>
                <a:cubicBezTo>
                  <a:pt x="2428192" y="700129"/>
                  <a:pt x="2245674" y="663280"/>
                  <a:pt x="2057399" y="663280"/>
                </a:cubicBezTo>
                <a:close/>
                <a:moveTo>
                  <a:pt x="2057399" y="632573"/>
                </a:moveTo>
                <a:cubicBezTo>
                  <a:pt x="2249705" y="632573"/>
                  <a:pt x="2436445" y="670190"/>
                  <a:pt x="2612053" y="744463"/>
                </a:cubicBezTo>
                <a:cubicBezTo>
                  <a:pt x="2781712" y="816242"/>
                  <a:pt x="2934098" y="918920"/>
                  <a:pt x="3064988" y="1049811"/>
                </a:cubicBezTo>
                <a:cubicBezTo>
                  <a:pt x="3195878" y="1180701"/>
                  <a:pt x="3298557" y="1333087"/>
                  <a:pt x="3370335" y="1502746"/>
                </a:cubicBezTo>
                <a:cubicBezTo>
                  <a:pt x="3444609" y="1678354"/>
                  <a:pt x="3482226" y="1865094"/>
                  <a:pt x="3482226" y="2057399"/>
                </a:cubicBezTo>
                <a:cubicBezTo>
                  <a:pt x="3482226" y="2249705"/>
                  <a:pt x="3444609" y="2436445"/>
                  <a:pt x="3370335" y="2612053"/>
                </a:cubicBezTo>
                <a:cubicBezTo>
                  <a:pt x="3298557" y="2781712"/>
                  <a:pt x="3195878" y="2934098"/>
                  <a:pt x="3064988" y="3064988"/>
                </a:cubicBezTo>
                <a:cubicBezTo>
                  <a:pt x="2934098" y="3195878"/>
                  <a:pt x="2781712" y="3298557"/>
                  <a:pt x="2612053" y="3370335"/>
                </a:cubicBezTo>
                <a:cubicBezTo>
                  <a:pt x="2436445" y="3444609"/>
                  <a:pt x="2249705" y="3482226"/>
                  <a:pt x="2057399" y="3482226"/>
                </a:cubicBezTo>
                <a:cubicBezTo>
                  <a:pt x="1865094" y="3482226"/>
                  <a:pt x="1678354" y="3444609"/>
                  <a:pt x="1502746" y="3370335"/>
                </a:cubicBezTo>
                <a:cubicBezTo>
                  <a:pt x="1333087" y="3298557"/>
                  <a:pt x="1180701" y="3195878"/>
                  <a:pt x="1049811" y="3064988"/>
                </a:cubicBezTo>
                <a:cubicBezTo>
                  <a:pt x="918920" y="2934098"/>
                  <a:pt x="816242" y="2781712"/>
                  <a:pt x="744463" y="2612053"/>
                </a:cubicBezTo>
                <a:cubicBezTo>
                  <a:pt x="670190" y="2436445"/>
                  <a:pt x="632573" y="2249705"/>
                  <a:pt x="632573" y="2057399"/>
                </a:cubicBezTo>
                <a:cubicBezTo>
                  <a:pt x="632573" y="1865094"/>
                  <a:pt x="670190" y="1678354"/>
                  <a:pt x="744463" y="1502746"/>
                </a:cubicBezTo>
                <a:cubicBezTo>
                  <a:pt x="816242" y="1333087"/>
                  <a:pt x="918920" y="1180701"/>
                  <a:pt x="1049811" y="1049811"/>
                </a:cubicBezTo>
                <a:cubicBezTo>
                  <a:pt x="1180701" y="918920"/>
                  <a:pt x="1333087" y="816242"/>
                  <a:pt x="1502746" y="744463"/>
                </a:cubicBezTo>
                <a:cubicBezTo>
                  <a:pt x="1678354" y="670190"/>
                  <a:pt x="1865094" y="632573"/>
                  <a:pt x="2057399" y="632573"/>
                </a:cubicBezTo>
                <a:close/>
                <a:moveTo>
                  <a:pt x="2057400" y="536804"/>
                </a:moveTo>
                <a:cubicBezTo>
                  <a:pt x="1852044" y="536804"/>
                  <a:pt x="1653021" y="576916"/>
                  <a:pt x="1465513" y="656372"/>
                </a:cubicBezTo>
                <a:cubicBezTo>
                  <a:pt x="1284531" y="732948"/>
                  <a:pt x="1121782" y="842536"/>
                  <a:pt x="982063" y="982255"/>
                </a:cubicBezTo>
                <a:cubicBezTo>
                  <a:pt x="842536" y="1121782"/>
                  <a:pt x="732756" y="1284339"/>
                  <a:pt x="656180" y="1465513"/>
                </a:cubicBezTo>
                <a:cubicBezTo>
                  <a:pt x="576916" y="1653021"/>
                  <a:pt x="536613" y="1852044"/>
                  <a:pt x="536613" y="2057400"/>
                </a:cubicBezTo>
                <a:cubicBezTo>
                  <a:pt x="536613" y="2262756"/>
                  <a:pt x="576724" y="2461778"/>
                  <a:pt x="656180" y="2649286"/>
                </a:cubicBezTo>
                <a:cubicBezTo>
                  <a:pt x="732756" y="2830268"/>
                  <a:pt x="842344" y="2993018"/>
                  <a:pt x="982063" y="3132737"/>
                </a:cubicBezTo>
                <a:cubicBezTo>
                  <a:pt x="1121782" y="3272456"/>
                  <a:pt x="1284339" y="3382043"/>
                  <a:pt x="1465513" y="3458620"/>
                </a:cubicBezTo>
                <a:cubicBezTo>
                  <a:pt x="1653021" y="3537883"/>
                  <a:pt x="1852044" y="3578187"/>
                  <a:pt x="2057400" y="3578187"/>
                </a:cubicBezTo>
                <a:cubicBezTo>
                  <a:pt x="2262756" y="3578187"/>
                  <a:pt x="2461779" y="3538075"/>
                  <a:pt x="2649286" y="3458620"/>
                </a:cubicBezTo>
                <a:cubicBezTo>
                  <a:pt x="2830268" y="3382043"/>
                  <a:pt x="2993018" y="3272456"/>
                  <a:pt x="3132737" y="3132737"/>
                </a:cubicBezTo>
                <a:cubicBezTo>
                  <a:pt x="3272456" y="2993018"/>
                  <a:pt x="3382043" y="2830460"/>
                  <a:pt x="3458620" y="2649286"/>
                </a:cubicBezTo>
                <a:cubicBezTo>
                  <a:pt x="3537883" y="2461778"/>
                  <a:pt x="3578187" y="2262756"/>
                  <a:pt x="3578187" y="2057400"/>
                </a:cubicBezTo>
                <a:cubicBezTo>
                  <a:pt x="3578187" y="1852044"/>
                  <a:pt x="3538075" y="1653021"/>
                  <a:pt x="3458620" y="1465513"/>
                </a:cubicBezTo>
                <a:cubicBezTo>
                  <a:pt x="3382043" y="1284531"/>
                  <a:pt x="3272456" y="1121782"/>
                  <a:pt x="3132737" y="982063"/>
                </a:cubicBezTo>
                <a:cubicBezTo>
                  <a:pt x="2993018" y="842344"/>
                  <a:pt x="2830460" y="732756"/>
                  <a:pt x="2649286" y="656180"/>
                </a:cubicBezTo>
                <a:cubicBezTo>
                  <a:pt x="2461779" y="576916"/>
                  <a:pt x="2262756" y="536804"/>
                  <a:pt x="2057400" y="536804"/>
                </a:cubicBezTo>
                <a:close/>
                <a:moveTo>
                  <a:pt x="2057400" y="513390"/>
                </a:moveTo>
                <a:cubicBezTo>
                  <a:pt x="2265827" y="513390"/>
                  <a:pt x="2467920" y="554269"/>
                  <a:pt x="2658306" y="634685"/>
                </a:cubicBezTo>
                <a:cubicBezTo>
                  <a:pt x="2842167" y="712413"/>
                  <a:pt x="3007220" y="823727"/>
                  <a:pt x="3149050" y="965557"/>
                </a:cubicBezTo>
                <a:cubicBezTo>
                  <a:pt x="3290880" y="1107388"/>
                  <a:pt x="3402195" y="1272440"/>
                  <a:pt x="3479923" y="1456301"/>
                </a:cubicBezTo>
                <a:cubicBezTo>
                  <a:pt x="3560338" y="1646687"/>
                  <a:pt x="3601218" y="1848781"/>
                  <a:pt x="3601218" y="2057208"/>
                </a:cubicBezTo>
                <a:cubicBezTo>
                  <a:pt x="3601218" y="2265635"/>
                  <a:pt x="3560338" y="2467728"/>
                  <a:pt x="3479923" y="2658114"/>
                </a:cubicBezTo>
                <a:cubicBezTo>
                  <a:pt x="3402195" y="2841975"/>
                  <a:pt x="3290880" y="3007028"/>
                  <a:pt x="3149050" y="3148858"/>
                </a:cubicBezTo>
                <a:cubicBezTo>
                  <a:pt x="3007220" y="3290688"/>
                  <a:pt x="2842167" y="3402003"/>
                  <a:pt x="2658306" y="3479731"/>
                </a:cubicBezTo>
                <a:cubicBezTo>
                  <a:pt x="2467920" y="3560146"/>
                  <a:pt x="2265827" y="3601026"/>
                  <a:pt x="2057400" y="3601026"/>
                </a:cubicBezTo>
                <a:cubicBezTo>
                  <a:pt x="1848973" y="3601026"/>
                  <a:pt x="1646879" y="3560146"/>
                  <a:pt x="1456493" y="3479731"/>
                </a:cubicBezTo>
                <a:cubicBezTo>
                  <a:pt x="1272632" y="3402003"/>
                  <a:pt x="1107579" y="3290688"/>
                  <a:pt x="965749" y="3148858"/>
                </a:cubicBezTo>
                <a:cubicBezTo>
                  <a:pt x="823919" y="3007028"/>
                  <a:pt x="712605" y="2841975"/>
                  <a:pt x="634876" y="2658114"/>
                </a:cubicBezTo>
                <a:cubicBezTo>
                  <a:pt x="554461" y="2467728"/>
                  <a:pt x="513582" y="2265635"/>
                  <a:pt x="513582" y="2057208"/>
                </a:cubicBezTo>
                <a:cubicBezTo>
                  <a:pt x="513582" y="1848781"/>
                  <a:pt x="554461" y="1646687"/>
                  <a:pt x="634876" y="1456301"/>
                </a:cubicBezTo>
                <a:cubicBezTo>
                  <a:pt x="712605" y="1272440"/>
                  <a:pt x="823919" y="1107388"/>
                  <a:pt x="965749" y="965557"/>
                </a:cubicBezTo>
                <a:cubicBezTo>
                  <a:pt x="1107579" y="823727"/>
                  <a:pt x="1272632" y="712413"/>
                  <a:pt x="1456493" y="634685"/>
                </a:cubicBezTo>
                <a:cubicBezTo>
                  <a:pt x="1646879" y="554269"/>
                  <a:pt x="1848973" y="513390"/>
                  <a:pt x="2057400" y="513390"/>
                </a:cubicBezTo>
                <a:close/>
                <a:moveTo>
                  <a:pt x="2057399" y="400924"/>
                </a:moveTo>
                <a:cubicBezTo>
                  <a:pt x="1833811" y="400924"/>
                  <a:pt x="1616939" y="444682"/>
                  <a:pt x="1412735" y="531046"/>
                </a:cubicBezTo>
                <a:cubicBezTo>
                  <a:pt x="1215439" y="614532"/>
                  <a:pt x="1038295" y="733908"/>
                  <a:pt x="886293" y="886102"/>
                </a:cubicBezTo>
                <a:cubicBezTo>
                  <a:pt x="734100" y="1038295"/>
                  <a:pt x="614724" y="1215439"/>
                  <a:pt x="531238" y="1412543"/>
                </a:cubicBezTo>
                <a:cubicBezTo>
                  <a:pt x="444874" y="1616747"/>
                  <a:pt x="401116" y="1833619"/>
                  <a:pt x="401116" y="2057207"/>
                </a:cubicBezTo>
                <a:cubicBezTo>
                  <a:pt x="401116" y="2280796"/>
                  <a:pt x="444874" y="2497668"/>
                  <a:pt x="531238" y="2701872"/>
                </a:cubicBezTo>
                <a:cubicBezTo>
                  <a:pt x="614724" y="2899168"/>
                  <a:pt x="734100" y="3076311"/>
                  <a:pt x="886293" y="3228313"/>
                </a:cubicBezTo>
                <a:cubicBezTo>
                  <a:pt x="1038487" y="3380507"/>
                  <a:pt x="1215631" y="3499882"/>
                  <a:pt x="1412735" y="3583368"/>
                </a:cubicBezTo>
                <a:cubicBezTo>
                  <a:pt x="1616939" y="3669733"/>
                  <a:pt x="1833811" y="3713491"/>
                  <a:pt x="2057399" y="3713491"/>
                </a:cubicBezTo>
                <a:cubicBezTo>
                  <a:pt x="2280988" y="3713491"/>
                  <a:pt x="2497860" y="3669733"/>
                  <a:pt x="2702064" y="3583368"/>
                </a:cubicBezTo>
                <a:cubicBezTo>
                  <a:pt x="2899360" y="3499882"/>
                  <a:pt x="3076503" y="3380507"/>
                  <a:pt x="3228505" y="3228313"/>
                </a:cubicBezTo>
                <a:cubicBezTo>
                  <a:pt x="3380699" y="3076120"/>
                  <a:pt x="3500074" y="2898976"/>
                  <a:pt x="3583560" y="2701872"/>
                </a:cubicBezTo>
                <a:cubicBezTo>
                  <a:pt x="3669925" y="2497668"/>
                  <a:pt x="3713683" y="2280796"/>
                  <a:pt x="3713683" y="2057207"/>
                </a:cubicBezTo>
                <a:cubicBezTo>
                  <a:pt x="3713683" y="1833619"/>
                  <a:pt x="3669925" y="1616747"/>
                  <a:pt x="3583560" y="1412543"/>
                </a:cubicBezTo>
                <a:cubicBezTo>
                  <a:pt x="3500074" y="1215247"/>
                  <a:pt x="3380699" y="1038104"/>
                  <a:pt x="3228505" y="886102"/>
                </a:cubicBezTo>
                <a:cubicBezTo>
                  <a:pt x="3076312" y="733908"/>
                  <a:pt x="2899168" y="614532"/>
                  <a:pt x="2702064" y="531046"/>
                </a:cubicBezTo>
                <a:cubicBezTo>
                  <a:pt x="2497860" y="444682"/>
                  <a:pt x="2280988" y="400924"/>
                  <a:pt x="2057399" y="400924"/>
                </a:cubicBezTo>
                <a:close/>
                <a:moveTo>
                  <a:pt x="2057399" y="385186"/>
                </a:moveTo>
                <a:cubicBezTo>
                  <a:pt x="2283099" y="385186"/>
                  <a:pt x="2502082" y="429328"/>
                  <a:pt x="2708206" y="516652"/>
                </a:cubicBezTo>
                <a:cubicBezTo>
                  <a:pt x="2907229" y="600906"/>
                  <a:pt x="3086099" y="721433"/>
                  <a:pt x="3239637" y="874970"/>
                </a:cubicBezTo>
                <a:cubicBezTo>
                  <a:pt x="3393174" y="1028507"/>
                  <a:pt x="3513701" y="1207378"/>
                  <a:pt x="3597954" y="1406401"/>
                </a:cubicBezTo>
                <a:cubicBezTo>
                  <a:pt x="3685087" y="1612525"/>
                  <a:pt x="3729421" y="1831508"/>
                  <a:pt x="3729421" y="2057207"/>
                </a:cubicBezTo>
                <a:cubicBezTo>
                  <a:pt x="3729421" y="2282907"/>
                  <a:pt x="3685279" y="2501890"/>
                  <a:pt x="3597954" y="2708014"/>
                </a:cubicBezTo>
                <a:cubicBezTo>
                  <a:pt x="3513701" y="2907036"/>
                  <a:pt x="3393174" y="3085908"/>
                  <a:pt x="3239637" y="3239445"/>
                </a:cubicBezTo>
                <a:cubicBezTo>
                  <a:pt x="3086099" y="3392982"/>
                  <a:pt x="2907229" y="3513509"/>
                  <a:pt x="2708206" y="3597762"/>
                </a:cubicBezTo>
                <a:cubicBezTo>
                  <a:pt x="2502082" y="3684895"/>
                  <a:pt x="2283099" y="3729229"/>
                  <a:pt x="2057399" y="3729229"/>
                </a:cubicBezTo>
                <a:cubicBezTo>
                  <a:pt x="1831700" y="3729229"/>
                  <a:pt x="1612717" y="3685087"/>
                  <a:pt x="1406593" y="3597762"/>
                </a:cubicBezTo>
                <a:cubicBezTo>
                  <a:pt x="1207570" y="3513509"/>
                  <a:pt x="1028699" y="3392982"/>
                  <a:pt x="875162" y="3239445"/>
                </a:cubicBezTo>
                <a:cubicBezTo>
                  <a:pt x="721625" y="3085908"/>
                  <a:pt x="601098" y="2907036"/>
                  <a:pt x="516844" y="2708014"/>
                </a:cubicBezTo>
                <a:cubicBezTo>
                  <a:pt x="429712" y="2501890"/>
                  <a:pt x="385378" y="2282907"/>
                  <a:pt x="385378" y="2057207"/>
                </a:cubicBezTo>
                <a:cubicBezTo>
                  <a:pt x="385378" y="1831508"/>
                  <a:pt x="429520" y="1612525"/>
                  <a:pt x="516844" y="1406401"/>
                </a:cubicBezTo>
                <a:cubicBezTo>
                  <a:pt x="601098" y="1207378"/>
                  <a:pt x="721625" y="1028507"/>
                  <a:pt x="875162" y="874970"/>
                </a:cubicBezTo>
                <a:cubicBezTo>
                  <a:pt x="1028699" y="721433"/>
                  <a:pt x="1207570" y="600906"/>
                  <a:pt x="1406593" y="516652"/>
                </a:cubicBezTo>
                <a:cubicBezTo>
                  <a:pt x="1612717" y="429520"/>
                  <a:pt x="1831700" y="385186"/>
                  <a:pt x="2057399" y="385186"/>
                </a:cubicBezTo>
                <a:close/>
                <a:moveTo>
                  <a:pt x="2057400" y="232801"/>
                </a:moveTo>
                <a:cubicBezTo>
                  <a:pt x="1811165" y="232801"/>
                  <a:pt x="1572030" y="280973"/>
                  <a:pt x="1347098" y="376166"/>
                </a:cubicBezTo>
                <a:cubicBezTo>
                  <a:pt x="1129843" y="468097"/>
                  <a:pt x="934658" y="599563"/>
                  <a:pt x="767111" y="767111"/>
                </a:cubicBezTo>
                <a:cubicBezTo>
                  <a:pt x="599563" y="934658"/>
                  <a:pt x="467905" y="1129843"/>
                  <a:pt x="376166" y="1347098"/>
                </a:cubicBezTo>
                <a:cubicBezTo>
                  <a:pt x="280973" y="1572030"/>
                  <a:pt x="232801" y="1810973"/>
                  <a:pt x="232801" y="2057400"/>
                </a:cubicBezTo>
                <a:cubicBezTo>
                  <a:pt x="232801" y="2303636"/>
                  <a:pt x="280973" y="2542770"/>
                  <a:pt x="376166" y="2767702"/>
                </a:cubicBezTo>
                <a:cubicBezTo>
                  <a:pt x="468097" y="2984957"/>
                  <a:pt x="599563" y="3180142"/>
                  <a:pt x="767111" y="3347689"/>
                </a:cubicBezTo>
                <a:cubicBezTo>
                  <a:pt x="934658" y="3515237"/>
                  <a:pt x="1129843" y="3646895"/>
                  <a:pt x="1347098" y="3738634"/>
                </a:cubicBezTo>
                <a:cubicBezTo>
                  <a:pt x="1572030" y="3833827"/>
                  <a:pt x="1810973" y="3881999"/>
                  <a:pt x="2057400" y="3881999"/>
                </a:cubicBezTo>
                <a:cubicBezTo>
                  <a:pt x="2303636" y="3881999"/>
                  <a:pt x="2542770" y="3833827"/>
                  <a:pt x="2767702" y="3738634"/>
                </a:cubicBezTo>
                <a:cubicBezTo>
                  <a:pt x="2984957" y="3646703"/>
                  <a:pt x="3180142" y="3515237"/>
                  <a:pt x="3347689" y="3347689"/>
                </a:cubicBezTo>
                <a:cubicBezTo>
                  <a:pt x="3515237" y="3180142"/>
                  <a:pt x="3646895" y="2984957"/>
                  <a:pt x="3738634" y="2767702"/>
                </a:cubicBezTo>
                <a:cubicBezTo>
                  <a:pt x="3833827" y="2542770"/>
                  <a:pt x="3881999" y="2303827"/>
                  <a:pt x="3881999" y="2057400"/>
                </a:cubicBezTo>
                <a:cubicBezTo>
                  <a:pt x="3881999" y="1811165"/>
                  <a:pt x="3833827" y="1572030"/>
                  <a:pt x="3738634" y="1347098"/>
                </a:cubicBezTo>
                <a:cubicBezTo>
                  <a:pt x="3646703" y="1129843"/>
                  <a:pt x="3515237" y="934658"/>
                  <a:pt x="3347689" y="767111"/>
                </a:cubicBezTo>
                <a:cubicBezTo>
                  <a:pt x="3180142" y="599563"/>
                  <a:pt x="2984957" y="467905"/>
                  <a:pt x="2767702" y="376166"/>
                </a:cubicBezTo>
                <a:cubicBezTo>
                  <a:pt x="2542770" y="280973"/>
                  <a:pt x="2303636" y="232801"/>
                  <a:pt x="2057400" y="232801"/>
                </a:cubicBezTo>
                <a:close/>
                <a:moveTo>
                  <a:pt x="2057400" y="225124"/>
                </a:moveTo>
                <a:cubicBezTo>
                  <a:pt x="2304787" y="225124"/>
                  <a:pt x="2544689" y="273488"/>
                  <a:pt x="2770581" y="369065"/>
                </a:cubicBezTo>
                <a:cubicBezTo>
                  <a:pt x="2988796" y="461380"/>
                  <a:pt x="3184748" y="593422"/>
                  <a:pt x="3353063" y="761737"/>
                </a:cubicBezTo>
                <a:cubicBezTo>
                  <a:pt x="3521378" y="930052"/>
                  <a:pt x="3653420" y="1126004"/>
                  <a:pt x="3745735" y="1344219"/>
                </a:cubicBezTo>
                <a:cubicBezTo>
                  <a:pt x="3841312" y="1570111"/>
                  <a:pt x="3889676" y="1810013"/>
                  <a:pt x="3889676" y="2057400"/>
                </a:cubicBezTo>
                <a:cubicBezTo>
                  <a:pt x="3889676" y="2304787"/>
                  <a:pt x="3841312" y="2544689"/>
                  <a:pt x="3745735" y="2770581"/>
                </a:cubicBezTo>
                <a:cubicBezTo>
                  <a:pt x="3653420" y="2988796"/>
                  <a:pt x="3521378" y="3184748"/>
                  <a:pt x="3353063" y="3353063"/>
                </a:cubicBezTo>
                <a:cubicBezTo>
                  <a:pt x="3184748" y="3521378"/>
                  <a:pt x="2988796" y="3653420"/>
                  <a:pt x="2770581" y="3745735"/>
                </a:cubicBezTo>
                <a:cubicBezTo>
                  <a:pt x="2544689" y="3841312"/>
                  <a:pt x="2304787" y="3889676"/>
                  <a:pt x="2057400" y="3889676"/>
                </a:cubicBezTo>
                <a:cubicBezTo>
                  <a:pt x="1810013" y="3889676"/>
                  <a:pt x="1570111" y="3841312"/>
                  <a:pt x="1344219" y="3745735"/>
                </a:cubicBezTo>
                <a:cubicBezTo>
                  <a:pt x="1126004" y="3653420"/>
                  <a:pt x="930052" y="3521378"/>
                  <a:pt x="761737" y="3353063"/>
                </a:cubicBezTo>
                <a:cubicBezTo>
                  <a:pt x="593422" y="3184748"/>
                  <a:pt x="461380" y="2988796"/>
                  <a:pt x="369065" y="2770581"/>
                </a:cubicBezTo>
                <a:cubicBezTo>
                  <a:pt x="273488" y="2544689"/>
                  <a:pt x="225124" y="2304787"/>
                  <a:pt x="225124" y="2057400"/>
                </a:cubicBezTo>
                <a:cubicBezTo>
                  <a:pt x="225124" y="1810013"/>
                  <a:pt x="273488" y="1570111"/>
                  <a:pt x="369065" y="1344219"/>
                </a:cubicBezTo>
                <a:cubicBezTo>
                  <a:pt x="461380" y="1126004"/>
                  <a:pt x="593422" y="930052"/>
                  <a:pt x="761737" y="761737"/>
                </a:cubicBezTo>
                <a:cubicBezTo>
                  <a:pt x="930052" y="593422"/>
                  <a:pt x="1126004" y="461380"/>
                  <a:pt x="1344219" y="369065"/>
                </a:cubicBezTo>
                <a:cubicBezTo>
                  <a:pt x="1570111" y="273488"/>
                  <a:pt x="1810013" y="225124"/>
                  <a:pt x="2057400" y="225124"/>
                </a:cubicBezTo>
                <a:close/>
                <a:moveTo>
                  <a:pt x="2057400" y="7677"/>
                </a:moveTo>
                <a:cubicBezTo>
                  <a:pt x="1780649" y="7677"/>
                  <a:pt x="1512343" y="61799"/>
                  <a:pt x="1259582" y="168699"/>
                </a:cubicBezTo>
                <a:cubicBezTo>
                  <a:pt x="1138095" y="220134"/>
                  <a:pt x="1021023" y="283660"/>
                  <a:pt x="911436" y="357742"/>
                </a:cubicBezTo>
                <a:cubicBezTo>
                  <a:pt x="802808" y="431056"/>
                  <a:pt x="700898" y="515310"/>
                  <a:pt x="608008" y="608008"/>
                </a:cubicBezTo>
                <a:cubicBezTo>
                  <a:pt x="515310" y="700706"/>
                  <a:pt x="431056" y="802808"/>
                  <a:pt x="357742" y="911436"/>
                </a:cubicBezTo>
                <a:cubicBezTo>
                  <a:pt x="283660" y="1021023"/>
                  <a:pt x="220134" y="1138095"/>
                  <a:pt x="168699" y="1259582"/>
                </a:cubicBezTo>
                <a:cubicBezTo>
                  <a:pt x="61799" y="1512343"/>
                  <a:pt x="7677" y="1780649"/>
                  <a:pt x="7677" y="2057400"/>
                </a:cubicBezTo>
                <a:cubicBezTo>
                  <a:pt x="7677" y="2334151"/>
                  <a:pt x="61799" y="2602458"/>
                  <a:pt x="168699" y="2855218"/>
                </a:cubicBezTo>
                <a:cubicBezTo>
                  <a:pt x="220134" y="2976705"/>
                  <a:pt x="283660" y="3093777"/>
                  <a:pt x="357742" y="3203364"/>
                </a:cubicBezTo>
                <a:cubicBezTo>
                  <a:pt x="431056" y="3311992"/>
                  <a:pt x="515310" y="3413902"/>
                  <a:pt x="608008" y="3506792"/>
                </a:cubicBezTo>
                <a:cubicBezTo>
                  <a:pt x="700706" y="3599491"/>
                  <a:pt x="802808" y="3683744"/>
                  <a:pt x="911436" y="3757058"/>
                </a:cubicBezTo>
                <a:cubicBezTo>
                  <a:pt x="1021023" y="3831140"/>
                  <a:pt x="1138095" y="3894666"/>
                  <a:pt x="1259582" y="3946101"/>
                </a:cubicBezTo>
                <a:cubicBezTo>
                  <a:pt x="1512343" y="4053001"/>
                  <a:pt x="1780649" y="4107123"/>
                  <a:pt x="2057400" y="4107123"/>
                </a:cubicBezTo>
                <a:cubicBezTo>
                  <a:pt x="2334151" y="4107123"/>
                  <a:pt x="2602458" y="4053001"/>
                  <a:pt x="2855218" y="3946101"/>
                </a:cubicBezTo>
                <a:cubicBezTo>
                  <a:pt x="2976705" y="3894666"/>
                  <a:pt x="3093777" y="3831140"/>
                  <a:pt x="3203364" y="3757058"/>
                </a:cubicBezTo>
                <a:cubicBezTo>
                  <a:pt x="3311992" y="3683744"/>
                  <a:pt x="3413902" y="3599491"/>
                  <a:pt x="3506792" y="3506792"/>
                </a:cubicBezTo>
                <a:cubicBezTo>
                  <a:pt x="3599491" y="3414094"/>
                  <a:pt x="3683744" y="3311992"/>
                  <a:pt x="3757058" y="3203364"/>
                </a:cubicBezTo>
                <a:cubicBezTo>
                  <a:pt x="3831140" y="3093777"/>
                  <a:pt x="3894666" y="2976705"/>
                  <a:pt x="3946101" y="2855218"/>
                </a:cubicBezTo>
                <a:cubicBezTo>
                  <a:pt x="4053001" y="2602458"/>
                  <a:pt x="4107123" y="2334151"/>
                  <a:pt x="4107123" y="2057400"/>
                </a:cubicBezTo>
                <a:cubicBezTo>
                  <a:pt x="4107123" y="1780649"/>
                  <a:pt x="4053001" y="1512343"/>
                  <a:pt x="3946101" y="1259582"/>
                </a:cubicBezTo>
                <a:cubicBezTo>
                  <a:pt x="3894666" y="1138095"/>
                  <a:pt x="3831140" y="1021023"/>
                  <a:pt x="3757058" y="911436"/>
                </a:cubicBezTo>
                <a:cubicBezTo>
                  <a:pt x="3683744" y="802808"/>
                  <a:pt x="3599491" y="700898"/>
                  <a:pt x="3506792" y="608008"/>
                </a:cubicBezTo>
                <a:cubicBezTo>
                  <a:pt x="3414094" y="515310"/>
                  <a:pt x="3311992" y="431056"/>
                  <a:pt x="3203364" y="357742"/>
                </a:cubicBezTo>
                <a:cubicBezTo>
                  <a:pt x="3093777" y="283660"/>
                  <a:pt x="2976705" y="220134"/>
                  <a:pt x="2855218" y="168699"/>
                </a:cubicBezTo>
                <a:cubicBezTo>
                  <a:pt x="2602458" y="61799"/>
                  <a:pt x="2334151" y="7677"/>
                  <a:pt x="2057400" y="7677"/>
                </a:cubicBezTo>
                <a:close/>
                <a:moveTo>
                  <a:pt x="2057400" y="0"/>
                </a:moveTo>
                <a:cubicBezTo>
                  <a:pt x="2335111" y="0"/>
                  <a:pt x="2604569" y="54314"/>
                  <a:pt x="2858289" y="161598"/>
                </a:cubicBezTo>
                <a:cubicBezTo>
                  <a:pt x="2980159" y="213225"/>
                  <a:pt x="3097807" y="276943"/>
                  <a:pt x="3207778" y="351217"/>
                </a:cubicBezTo>
                <a:cubicBezTo>
                  <a:pt x="3316790" y="424723"/>
                  <a:pt x="3419084" y="509360"/>
                  <a:pt x="3512358" y="602442"/>
                </a:cubicBezTo>
                <a:cubicBezTo>
                  <a:pt x="3605440" y="695524"/>
                  <a:pt x="3690077" y="798010"/>
                  <a:pt x="3763584" y="907022"/>
                </a:cubicBezTo>
                <a:cubicBezTo>
                  <a:pt x="3837857" y="1016993"/>
                  <a:pt x="3901767" y="1134641"/>
                  <a:pt x="3953202" y="1256511"/>
                </a:cubicBezTo>
                <a:cubicBezTo>
                  <a:pt x="4060486" y="1510232"/>
                  <a:pt x="4114800" y="1779689"/>
                  <a:pt x="4114800" y="2057400"/>
                </a:cubicBezTo>
                <a:cubicBezTo>
                  <a:pt x="4114800" y="2335111"/>
                  <a:pt x="4060486" y="2604569"/>
                  <a:pt x="3953202" y="2858289"/>
                </a:cubicBezTo>
                <a:cubicBezTo>
                  <a:pt x="3901575" y="2980159"/>
                  <a:pt x="3837857" y="3097807"/>
                  <a:pt x="3763584" y="3207778"/>
                </a:cubicBezTo>
                <a:cubicBezTo>
                  <a:pt x="3690077" y="3316790"/>
                  <a:pt x="3605440" y="3419084"/>
                  <a:pt x="3512358" y="3512358"/>
                </a:cubicBezTo>
                <a:cubicBezTo>
                  <a:pt x="3419276" y="3605440"/>
                  <a:pt x="3316790" y="3690077"/>
                  <a:pt x="3207778" y="3763584"/>
                </a:cubicBezTo>
                <a:cubicBezTo>
                  <a:pt x="3097807" y="3837857"/>
                  <a:pt x="2980159" y="3901767"/>
                  <a:pt x="2858289" y="3953202"/>
                </a:cubicBezTo>
                <a:cubicBezTo>
                  <a:pt x="2604569" y="4060486"/>
                  <a:pt x="2335111" y="4114800"/>
                  <a:pt x="2057400" y="4114800"/>
                </a:cubicBezTo>
                <a:cubicBezTo>
                  <a:pt x="1779689" y="4114800"/>
                  <a:pt x="1510232" y="4060486"/>
                  <a:pt x="1256511" y="3953202"/>
                </a:cubicBezTo>
                <a:cubicBezTo>
                  <a:pt x="1134641" y="3901575"/>
                  <a:pt x="1016993" y="3837857"/>
                  <a:pt x="907022" y="3763584"/>
                </a:cubicBezTo>
                <a:cubicBezTo>
                  <a:pt x="798010" y="3690077"/>
                  <a:pt x="695716" y="3605440"/>
                  <a:pt x="602442" y="3512358"/>
                </a:cubicBezTo>
                <a:cubicBezTo>
                  <a:pt x="509360" y="3419276"/>
                  <a:pt x="424723" y="3316790"/>
                  <a:pt x="351217" y="3207778"/>
                </a:cubicBezTo>
                <a:cubicBezTo>
                  <a:pt x="276943" y="3097807"/>
                  <a:pt x="213033" y="2980159"/>
                  <a:pt x="161598" y="2858289"/>
                </a:cubicBezTo>
                <a:cubicBezTo>
                  <a:pt x="54314" y="2604569"/>
                  <a:pt x="0" y="2335111"/>
                  <a:pt x="0" y="2057400"/>
                </a:cubicBezTo>
                <a:cubicBezTo>
                  <a:pt x="0" y="1779689"/>
                  <a:pt x="54314" y="1510232"/>
                  <a:pt x="161598" y="1256511"/>
                </a:cubicBezTo>
                <a:cubicBezTo>
                  <a:pt x="213225" y="1134641"/>
                  <a:pt x="276943" y="1016993"/>
                  <a:pt x="351217" y="907022"/>
                </a:cubicBezTo>
                <a:cubicBezTo>
                  <a:pt x="424915" y="798202"/>
                  <a:pt x="509552" y="695716"/>
                  <a:pt x="602634" y="602634"/>
                </a:cubicBezTo>
                <a:cubicBezTo>
                  <a:pt x="695716" y="509552"/>
                  <a:pt x="798202" y="424915"/>
                  <a:pt x="907214" y="351409"/>
                </a:cubicBezTo>
                <a:cubicBezTo>
                  <a:pt x="1017185" y="277135"/>
                  <a:pt x="1134833" y="213225"/>
                  <a:pt x="1256703" y="161790"/>
                </a:cubicBezTo>
                <a:cubicBezTo>
                  <a:pt x="1510232" y="54314"/>
                  <a:pt x="1779689" y="0"/>
                  <a:pt x="2057400" y="0"/>
                </a:cubicBezTo>
                <a:close/>
              </a:path>
            </a:pathLst>
          </a:custGeom>
          <a:gradFill flip="none" rotWithShape="1">
            <a:gsLst>
              <a:gs pos="100000">
                <a:schemeClr val="bg1">
                  <a:alpha val="0"/>
                </a:schemeClr>
              </a:gs>
              <a:gs pos="39000">
                <a:schemeClr val="bg1">
                  <a:alpha val="55000"/>
                </a:schemeClr>
              </a:gs>
            </a:gsLst>
            <a:path path="circle">
              <a:fillToRect l="50000" t="50000" r="50000" b="50000"/>
            </a:path>
            <a:tileRect/>
          </a:gradFill>
          <a:ln w="1919" cap="flat">
            <a:noFill/>
            <a:prstDash val="solid"/>
            <a:miter/>
          </a:ln>
        </p:spPr>
        <p:txBody>
          <a:bodyPr rtlCol="0" anchor="ctr"/>
          <a:lstStyle/>
          <a:p>
            <a:endParaRPr lang="en-US" b="0" i="0" dirty="0">
              <a:latin typeface="Lato" panose="020F0502020204030203" pitchFamily="34" charset="77"/>
            </a:endParaRP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solidFill>
                  <a:schemeClr val="bg1"/>
                </a:solidFill>
                <a:latin typeface="Lato" panose="020F0502020204030203" pitchFamily="34" charset="77"/>
              </a:defRPr>
            </a:lvl1pPr>
          </a:lstStyle>
          <a:p>
            <a:endParaRPr lang="en-US" dirty="0"/>
          </a:p>
        </p:txBody>
      </p:sp>
      <p:sp>
        <p:nvSpPr>
          <p:cNvPr id="7" name="Arc 6">
            <a:extLst>
              <a:ext uri="{FF2B5EF4-FFF2-40B4-BE49-F238E27FC236}">
                <a16:creationId xmlns:a16="http://schemas.microsoft.com/office/drawing/2014/main" id="{30249577-8D0D-4546-806C-61BECC2E35D5}"/>
              </a:ext>
            </a:extLst>
          </p:cNvPr>
          <p:cNvSpPr/>
          <p:nvPr userDrawn="1"/>
        </p:nvSpPr>
        <p:spPr>
          <a:xfrm>
            <a:off x="4277316" y="1789590"/>
            <a:ext cx="3327010" cy="3327010"/>
          </a:xfrm>
          <a:prstGeom prst="arc">
            <a:avLst>
              <a:gd name="adj1" fmla="val 16200000"/>
              <a:gd name="adj2" fmla="val 150856"/>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9" name="Arc 8">
            <a:extLst>
              <a:ext uri="{FF2B5EF4-FFF2-40B4-BE49-F238E27FC236}">
                <a16:creationId xmlns:a16="http://schemas.microsoft.com/office/drawing/2014/main" id="{583BB414-152A-AF45-A142-B68FFB1790D4}"/>
              </a:ext>
            </a:extLst>
          </p:cNvPr>
          <p:cNvSpPr/>
          <p:nvPr userDrawn="1"/>
        </p:nvSpPr>
        <p:spPr>
          <a:xfrm rot="5400000">
            <a:off x="4277316" y="1789590"/>
            <a:ext cx="3327010" cy="3327010"/>
          </a:xfrm>
          <a:prstGeom prst="arc">
            <a:avLst>
              <a:gd name="adj1" fmla="val 209306"/>
              <a:gd name="adj2" fmla="val 5414101"/>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0" name="Arc 9">
            <a:extLst>
              <a:ext uri="{FF2B5EF4-FFF2-40B4-BE49-F238E27FC236}">
                <a16:creationId xmlns:a16="http://schemas.microsoft.com/office/drawing/2014/main" id="{BCE3A24B-CCEB-2F4E-9480-48BBE9B2E14D}"/>
              </a:ext>
            </a:extLst>
          </p:cNvPr>
          <p:cNvSpPr/>
          <p:nvPr userDrawn="1"/>
        </p:nvSpPr>
        <p:spPr>
          <a:xfrm rot="5400000">
            <a:off x="3490016" y="1002288"/>
            <a:ext cx="4901612" cy="4901612"/>
          </a:xfrm>
          <a:prstGeom prst="arc">
            <a:avLst>
              <a:gd name="adj1" fmla="val 16200000"/>
              <a:gd name="adj2" fmla="val 150856"/>
            </a:avLst>
          </a:prstGeom>
          <a:ln>
            <a:solidFill>
              <a:schemeClr val="bg1">
                <a:lumMod val="75000"/>
                <a:alpha val="38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1" name="Arc 10">
            <a:extLst>
              <a:ext uri="{FF2B5EF4-FFF2-40B4-BE49-F238E27FC236}">
                <a16:creationId xmlns:a16="http://schemas.microsoft.com/office/drawing/2014/main" id="{11520568-38F2-0C4B-9ED7-C12B53C00378}"/>
              </a:ext>
            </a:extLst>
          </p:cNvPr>
          <p:cNvSpPr/>
          <p:nvPr userDrawn="1"/>
        </p:nvSpPr>
        <p:spPr>
          <a:xfrm rot="10800000">
            <a:off x="3490016" y="1002288"/>
            <a:ext cx="4901612" cy="4901612"/>
          </a:xfrm>
          <a:prstGeom prst="arc">
            <a:avLst>
              <a:gd name="adj1" fmla="val 209306"/>
              <a:gd name="adj2" fmla="val 5414101"/>
            </a:avLst>
          </a:prstGeom>
          <a:ln>
            <a:solidFill>
              <a:schemeClr val="bg1">
                <a:lumMod val="75000"/>
                <a:alpha val="38000"/>
              </a:schemeClr>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3" name="1a">
            <a:extLst>
              <a:ext uri="{FF2B5EF4-FFF2-40B4-BE49-F238E27FC236}">
                <a16:creationId xmlns:a16="http://schemas.microsoft.com/office/drawing/2014/main" id="{19E6F05B-8FA1-D143-A989-09A83CC868E8}"/>
              </a:ext>
            </a:extLst>
          </p:cNvPr>
          <p:cNvSpPr>
            <a:spLocks noGrp="1"/>
          </p:cNvSpPr>
          <p:nvPr>
            <p:ph type="body" sz="quarter" idx="14" hasCustomPrompt="1"/>
          </p:nvPr>
        </p:nvSpPr>
        <p:spPr>
          <a:xfrm>
            <a:off x="1187629" y="1145690"/>
            <a:ext cx="2758233"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5" name="3b">
            <a:extLst>
              <a:ext uri="{FF2B5EF4-FFF2-40B4-BE49-F238E27FC236}">
                <a16:creationId xmlns:a16="http://schemas.microsoft.com/office/drawing/2014/main" id="{ED2BFAB3-482F-9F4E-9104-AF2EEF190DE0}"/>
              </a:ext>
            </a:extLst>
          </p:cNvPr>
          <p:cNvSpPr>
            <a:spLocks noGrp="1"/>
          </p:cNvSpPr>
          <p:nvPr>
            <p:ph type="body" sz="quarter" idx="15" hasCustomPrompt="1"/>
          </p:nvPr>
        </p:nvSpPr>
        <p:spPr>
          <a:xfrm>
            <a:off x="587445" y="2326412"/>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6" name="3a">
            <a:extLst>
              <a:ext uri="{FF2B5EF4-FFF2-40B4-BE49-F238E27FC236}">
                <a16:creationId xmlns:a16="http://schemas.microsoft.com/office/drawing/2014/main" id="{9B82EF70-A5B6-4C4D-B8C6-804C71F91FE3}"/>
              </a:ext>
            </a:extLst>
          </p:cNvPr>
          <p:cNvSpPr>
            <a:spLocks noGrp="1"/>
          </p:cNvSpPr>
          <p:nvPr>
            <p:ph type="body" sz="quarter" idx="16" hasCustomPrompt="1"/>
          </p:nvPr>
        </p:nvSpPr>
        <p:spPr>
          <a:xfrm>
            <a:off x="587445" y="3504258"/>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7" name="4a">
            <a:extLst>
              <a:ext uri="{FF2B5EF4-FFF2-40B4-BE49-F238E27FC236}">
                <a16:creationId xmlns:a16="http://schemas.microsoft.com/office/drawing/2014/main" id="{466FAD3A-8A89-154E-AFE8-8E01414C8071}"/>
              </a:ext>
            </a:extLst>
          </p:cNvPr>
          <p:cNvSpPr>
            <a:spLocks noGrp="1"/>
          </p:cNvSpPr>
          <p:nvPr>
            <p:ph type="body" sz="quarter" idx="17" hasCustomPrompt="1"/>
          </p:nvPr>
        </p:nvSpPr>
        <p:spPr>
          <a:xfrm>
            <a:off x="1184219" y="4677803"/>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8" name="4">
            <a:extLst>
              <a:ext uri="{FF2B5EF4-FFF2-40B4-BE49-F238E27FC236}">
                <a16:creationId xmlns:a16="http://schemas.microsoft.com/office/drawing/2014/main" id="{C3B055E3-3C30-9F44-B714-27B4F161359B}"/>
              </a:ext>
            </a:extLst>
          </p:cNvPr>
          <p:cNvSpPr>
            <a:spLocks noGrp="1"/>
          </p:cNvSpPr>
          <p:nvPr>
            <p:ph type="body" sz="quarter" idx="21" hasCustomPrompt="1"/>
          </p:nvPr>
        </p:nvSpPr>
        <p:spPr>
          <a:xfrm>
            <a:off x="4277315"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19" name="3">
            <a:extLst>
              <a:ext uri="{FF2B5EF4-FFF2-40B4-BE49-F238E27FC236}">
                <a16:creationId xmlns:a16="http://schemas.microsoft.com/office/drawing/2014/main" id="{D4B70921-2F62-064B-9FAF-3C494F967ED3}"/>
              </a:ext>
            </a:extLst>
          </p:cNvPr>
          <p:cNvSpPr>
            <a:spLocks noGrp="1"/>
          </p:cNvSpPr>
          <p:nvPr>
            <p:ph type="body" sz="quarter" idx="20" hasCustomPrompt="1"/>
          </p:nvPr>
        </p:nvSpPr>
        <p:spPr>
          <a:xfrm>
            <a:off x="3680541"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0" name="2">
            <a:extLst>
              <a:ext uri="{FF2B5EF4-FFF2-40B4-BE49-F238E27FC236}">
                <a16:creationId xmlns:a16="http://schemas.microsoft.com/office/drawing/2014/main" id="{9E22F628-F6CF-7747-BC40-A70AD16089D6}"/>
              </a:ext>
            </a:extLst>
          </p:cNvPr>
          <p:cNvSpPr>
            <a:spLocks noGrp="1"/>
          </p:cNvSpPr>
          <p:nvPr>
            <p:ph type="body" sz="quarter" idx="19" hasCustomPrompt="1"/>
          </p:nvPr>
        </p:nvSpPr>
        <p:spPr>
          <a:xfrm>
            <a:off x="3680541"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1" name="1">
            <a:extLst>
              <a:ext uri="{FF2B5EF4-FFF2-40B4-BE49-F238E27FC236}">
                <a16:creationId xmlns:a16="http://schemas.microsoft.com/office/drawing/2014/main" id="{A420BA04-1483-EE4D-942C-3CA1D2DAE45A}"/>
              </a:ext>
            </a:extLst>
          </p:cNvPr>
          <p:cNvSpPr>
            <a:spLocks noGrp="1"/>
          </p:cNvSpPr>
          <p:nvPr>
            <p:ph type="body" sz="quarter" idx="18" hasCustomPrompt="1"/>
          </p:nvPr>
        </p:nvSpPr>
        <p:spPr>
          <a:xfrm>
            <a:off x="4278332"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2" name="1a">
            <a:extLst>
              <a:ext uri="{FF2B5EF4-FFF2-40B4-BE49-F238E27FC236}">
                <a16:creationId xmlns:a16="http://schemas.microsoft.com/office/drawing/2014/main" id="{DD7A7972-B771-F041-96AD-75C791AD08B6}"/>
              </a:ext>
            </a:extLst>
          </p:cNvPr>
          <p:cNvSpPr>
            <a:spLocks noGrp="1"/>
          </p:cNvSpPr>
          <p:nvPr>
            <p:ph type="body" sz="quarter" idx="22" hasCustomPrompt="1"/>
          </p:nvPr>
        </p:nvSpPr>
        <p:spPr>
          <a:xfrm>
            <a:off x="8425721" y="1145690"/>
            <a:ext cx="2758233"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3" name="3b">
            <a:extLst>
              <a:ext uri="{FF2B5EF4-FFF2-40B4-BE49-F238E27FC236}">
                <a16:creationId xmlns:a16="http://schemas.microsoft.com/office/drawing/2014/main" id="{6D3C812E-816F-4A46-831D-BCFFF9CABCB9}"/>
              </a:ext>
            </a:extLst>
          </p:cNvPr>
          <p:cNvSpPr>
            <a:spLocks noGrp="1"/>
          </p:cNvSpPr>
          <p:nvPr>
            <p:ph type="body" sz="quarter" idx="23" hasCustomPrompt="1"/>
          </p:nvPr>
        </p:nvSpPr>
        <p:spPr>
          <a:xfrm>
            <a:off x="8992394" y="2326412"/>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4" name="3a">
            <a:extLst>
              <a:ext uri="{FF2B5EF4-FFF2-40B4-BE49-F238E27FC236}">
                <a16:creationId xmlns:a16="http://schemas.microsoft.com/office/drawing/2014/main" id="{BE8CD02A-3778-4B49-A460-13D35063B476}"/>
              </a:ext>
            </a:extLst>
          </p:cNvPr>
          <p:cNvSpPr>
            <a:spLocks noGrp="1"/>
          </p:cNvSpPr>
          <p:nvPr>
            <p:ph type="body" sz="quarter" idx="24" hasCustomPrompt="1"/>
          </p:nvPr>
        </p:nvSpPr>
        <p:spPr>
          <a:xfrm>
            <a:off x="8992394" y="3504258"/>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5" name="4a">
            <a:extLst>
              <a:ext uri="{FF2B5EF4-FFF2-40B4-BE49-F238E27FC236}">
                <a16:creationId xmlns:a16="http://schemas.microsoft.com/office/drawing/2014/main" id="{F0DE6985-5452-314D-B616-35E902A45066}"/>
              </a:ext>
            </a:extLst>
          </p:cNvPr>
          <p:cNvSpPr>
            <a:spLocks noGrp="1"/>
          </p:cNvSpPr>
          <p:nvPr>
            <p:ph type="body" sz="quarter" idx="25" hasCustomPrompt="1"/>
          </p:nvPr>
        </p:nvSpPr>
        <p:spPr>
          <a:xfrm>
            <a:off x="8422311" y="4677803"/>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6" name="4">
            <a:extLst>
              <a:ext uri="{FF2B5EF4-FFF2-40B4-BE49-F238E27FC236}">
                <a16:creationId xmlns:a16="http://schemas.microsoft.com/office/drawing/2014/main" id="{471EB496-C590-904B-A46C-3C73099F8216}"/>
              </a:ext>
            </a:extLst>
          </p:cNvPr>
          <p:cNvSpPr>
            <a:spLocks noGrp="1"/>
          </p:cNvSpPr>
          <p:nvPr>
            <p:ph type="body" sz="quarter" idx="26" hasCustomPrompt="1"/>
          </p:nvPr>
        </p:nvSpPr>
        <p:spPr>
          <a:xfrm>
            <a:off x="7268832"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7" name="3">
            <a:extLst>
              <a:ext uri="{FF2B5EF4-FFF2-40B4-BE49-F238E27FC236}">
                <a16:creationId xmlns:a16="http://schemas.microsoft.com/office/drawing/2014/main" id="{31A09A42-8B08-6D45-8DDF-7709E62BC791}"/>
              </a:ext>
            </a:extLst>
          </p:cNvPr>
          <p:cNvSpPr>
            <a:spLocks noGrp="1"/>
          </p:cNvSpPr>
          <p:nvPr>
            <p:ph type="body" sz="quarter" idx="27" hasCustomPrompt="1"/>
          </p:nvPr>
        </p:nvSpPr>
        <p:spPr>
          <a:xfrm>
            <a:off x="7838915"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8" name="2">
            <a:extLst>
              <a:ext uri="{FF2B5EF4-FFF2-40B4-BE49-F238E27FC236}">
                <a16:creationId xmlns:a16="http://schemas.microsoft.com/office/drawing/2014/main" id="{E397AD2C-EF48-2844-AC41-BC52D2D64BFC}"/>
              </a:ext>
            </a:extLst>
          </p:cNvPr>
          <p:cNvSpPr>
            <a:spLocks noGrp="1"/>
          </p:cNvSpPr>
          <p:nvPr>
            <p:ph type="body" sz="quarter" idx="28" hasCustomPrompt="1"/>
          </p:nvPr>
        </p:nvSpPr>
        <p:spPr>
          <a:xfrm>
            <a:off x="7838915"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9" name="1">
            <a:extLst>
              <a:ext uri="{FF2B5EF4-FFF2-40B4-BE49-F238E27FC236}">
                <a16:creationId xmlns:a16="http://schemas.microsoft.com/office/drawing/2014/main" id="{6F2D56D9-62F7-CB41-AF06-134C9B3DB7A9}"/>
              </a:ext>
            </a:extLst>
          </p:cNvPr>
          <p:cNvSpPr>
            <a:spLocks noGrp="1"/>
          </p:cNvSpPr>
          <p:nvPr>
            <p:ph type="body" sz="quarter" idx="29" hasCustomPrompt="1"/>
          </p:nvPr>
        </p:nvSpPr>
        <p:spPr>
          <a:xfrm>
            <a:off x="7269849"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30" name="1">
            <a:extLst>
              <a:ext uri="{FF2B5EF4-FFF2-40B4-BE49-F238E27FC236}">
                <a16:creationId xmlns:a16="http://schemas.microsoft.com/office/drawing/2014/main" id="{B4545B59-620C-F94B-BFB0-C47D83D26012}"/>
              </a:ext>
            </a:extLst>
          </p:cNvPr>
          <p:cNvSpPr>
            <a:spLocks noGrp="1"/>
          </p:cNvSpPr>
          <p:nvPr>
            <p:ph type="body" sz="quarter" idx="30" hasCustomPrompt="1"/>
          </p:nvPr>
        </p:nvSpPr>
        <p:spPr>
          <a:xfrm>
            <a:off x="4518892" y="1980198"/>
            <a:ext cx="2843858" cy="2897604"/>
          </a:xfrm>
          <a:prstGeom prst="ellipse">
            <a:avLst/>
          </a:prstGeom>
          <a:solidFill>
            <a:schemeClr val="bg1"/>
          </a:soli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accent6"/>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Headline or Title</a:t>
            </a:r>
          </a:p>
        </p:txBody>
      </p:sp>
      <p:sp>
        <p:nvSpPr>
          <p:cNvPr id="2" name="Slide Number Placeholder 1">
            <a:extLst>
              <a:ext uri="{FF2B5EF4-FFF2-40B4-BE49-F238E27FC236}">
                <a16:creationId xmlns:a16="http://schemas.microsoft.com/office/drawing/2014/main" id="{3158321F-29A1-D349-9B34-1565A3E7BA43}"/>
              </a:ext>
            </a:extLst>
          </p:cNvPr>
          <p:cNvSpPr>
            <a:spLocks noGrp="1"/>
          </p:cNvSpPr>
          <p:nvPr>
            <p:ph type="sldNum" sz="quarter" idx="31"/>
          </p:nvPr>
        </p:nvSpPr>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193437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Gold Bullets">
    <p:bg>
      <p:bgPr>
        <a:gradFill>
          <a:gsLst>
            <a:gs pos="100000">
              <a:srgbClr val="8EBDC3">
                <a:alpha val="97647"/>
              </a:srgbClr>
            </a:gs>
            <a:gs pos="6000">
              <a:srgbClr val="005F71">
                <a:alpha val="43922"/>
              </a:srgbClr>
            </a:gs>
          </a:gsLst>
          <a:lin ang="0" scaled="1"/>
        </a:gradFill>
        <a:effectLst/>
      </p:bgPr>
    </p:bg>
    <p:spTree>
      <p:nvGrpSpPr>
        <p:cNvPr id="1" name=""/>
        <p:cNvGrpSpPr/>
        <p:nvPr/>
      </p:nvGrpSpPr>
      <p:grpSpPr>
        <a:xfrm>
          <a:off x="0" y="0"/>
          <a:ext cx="0" cy="0"/>
          <a:chOff x="0" y="0"/>
          <a:chExt cx="0" cy="0"/>
        </a:xfrm>
      </p:grpSpPr>
      <p:sp>
        <p:nvSpPr>
          <p:cNvPr id="3" name="Freeform 30">
            <a:extLst>
              <a:ext uri="{FF2B5EF4-FFF2-40B4-BE49-F238E27FC236}">
                <a16:creationId xmlns:a16="http://schemas.microsoft.com/office/drawing/2014/main" id="{BCA7EB12-85A4-29F3-C309-F3627E063CD7}"/>
              </a:ext>
            </a:extLst>
          </p:cNvPr>
          <p:cNvSpPr/>
          <p:nvPr userDrawn="1"/>
        </p:nvSpPr>
        <p:spPr>
          <a:xfrm>
            <a:off x="2554883" y="43062"/>
            <a:ext cx="6771876" cy="6771876"/>
          </a:xfrm>
          <a:custGeom>
            <a:avLst/>
            <a:gdLst>
              <a:gd name="connsiteX0" fmla="*/ 2057399 w 4114800"/>
              <a:gd name="connsiteY0" fmla="*/ 1081094 h 4114800"/>
              <a:gd name="connsiteX1" fmla="*/ 1677394 w 4114800"/>
              <a:gd name="connsiteY1" fmla="*/ 1157862 h 4114800"/>
              <a:gd name="connsiteX2" fmla="*/ 1367057 w 4114800"/>
              <a:gd name="connsiteY2" fmla="*/ 1367057 h 4114800"/>
              <a:gd name="connsiteX3" fmla="*/ 1157862 w 4114800"/>
              <a:gd name="connsiteY3" fmla="*/ 1677394 h 4114800"/>
              <a:gd name="connsiteX4" fmla="*/ 1081094 w 4114800"/>
              <a:gd name="connsiteY4" fmla="*/ 2057399 h 4114800"/>
              <a:gd name="connsiteX5" fmla="*/ 1157862 w 4114800"/>
              <a:gd name="connsiteY5" fmla="*/ 2437404 h 4114800"/>
              <a:gd name="connsiteX6" fmla="*/ 1367057 w 4114800"/>
              <a:gd name="connsiteY6" fmla="*/ 2747741 h 4114800"/>
              <a:gd name="connsiteX7" fmla="*/ 1677394 w 4114800"/>
              <a:gd name="connsiteY7" fmla="*/ 2956936 h 4114800"/>
              <a:gd name="connsiteX8" fmla="*/ 2057399 w 4114800"/>
              <a:gd name="connsiteY8" fmla="*/ 3033704 h 4114800"/>
              <a:gd name="connsiteX9" fmla="*/ 2437404 w 4114800"/>
              <a:gd name="connsiteY9" fmla="*/ 2956936 h 4114800"/>
              <a:gd name="connsiteX10" fmla="*/ 2747741 w 4114800"/>
              <a:gd name="connsiteY10" fmla="*/ 2747741 h 4114800"/>
              <a:gd name="connsiteX11" fmla="*/ 2956936 w 4114800"/>
              <a:gd name="connsiteY11" fmla="*/ 2437404 h 4114800"/>
              <a:gd name="connsiteX12" fmla="*/ 3033704 w 4114800"/>
              <a:gd name="connsiteY12" fmla="*/ 2057399 h 4114800"/>
              <a:gd name="connsiteX13" fmla="*/ 2956936 w 4114800"/>
              <a:gd name="connsiteY13" fmla="*/ 1677394 h 4114800"/>
              <a:gd name="connsiteX14" fmla="*/ 2747741 w 4114800"/>
              <a:gd name="connsiteY14" fmla="*/ 1367057 h 4114800"/>
              <a:gd name="connsiteX15" fmla="*/ 2437404 w 4114800"/>
              <a:gd name="connsiteY15" fmla="*/ 1157862 h 4114800"/>
              <a:gd name="connsiteX16" fmla="*/ 2057399 w 4114800"/>
              <a:gd name="connsiteY16" fmla="*/ 1081094 h 4114800"/>
              <a:gd name="connsiteX17" fmla="*/ 2057399 w 4114800"/>
              <a:gd name="connsiteY17" fmla="*/ 1004325 h 4114800"/>
              <a:gd name="connsiteX18" fmla="*/ 2467344 w 4114800"/>
              <a:gd name="connsiteY18" fmla="*/ 1087043 h 4114800"/>
              <a:gd name="connsiteX19" fmla="*/ 2802055 w 4114800"/>
              <a:gd name="connsiteY19" fmla="*/ 1312743 h 4114800"/>
              <a:gd name="connsiteX20" fmla="*/ 3027755 w 4114800"/>
              <a:gd name="connsiteY20" fmla="*/ 1647455 h 4114800"/>
              <a:gd name="connsiteX21" fmla="*/ 3110473 w 4114800"/>
              <a:gd name="connsiteY21" fmla="*/ 2057399 h 4114800"/>
              <a:gd name="connsiteX22" fmla="*/ 3027755 w 4114800"/>
              <a:gd name="connsiteY22" fmla="*/ 2467344 h 4114800"/>
              <a:gd name="connsiteX23" fmla="*/ 2802055 w 4114800"/>
              <a:gd name="connsiteY23" fmla="*/ 2802055 h 4114800"/>
              <a:gd name="connsiteX24" fmla="*/ 2467344 w 4114800"/>
              <a:gd name="connsiteY24" fmla="*/ 3027755 h 4114800"/>
              <a:gd name="connsiteX25" fmla="*/ 2057399 w 4114800"/>
              <a:gd name="connsiteY25" fmla="*/ 3110473 h 4114800"/>
              <a:gd name="connsiteX26" fmla="*/ 1647455 w 4114800"/>
              <a:gd name="connsiteY26" fmla="*/ 3027755 h 4114800"/>
              <a:gd name="connsiteX27" fmla="*/ 1312743 w 4114800"/>
              <a:gd name="connsiteY27" fmla="*/ 2802055 h 4114800"/>
              <a:gd name="connsiteX28" fmla="*/ 1087043 w 4114800"/>
              <a:gd name="connsiteY28" fmla="*/ 2467344 h 4114800"/>
              <a:gd name="connsiteX29" fmla="*/ 1004325 w 4114800"/>
              <a:gd name="connsiteY29" fmla="*/ 2057399 h 4114800"/>
              <a:gd name="connsiteX30" fmla="*/ 1087043 w 4114800"/>
              <a:gd name="connsiteY30" fmla="*/ 1647455 h 4114800"/>
              <a:gd name="connsiteX31" fmla="*/ 1312743 w 4114800"/>
              <a:gd name="connsiteY31" fmla="*/ 1312743 h 4114800"/>
              <a:gd name="connsiteX32" fmla="*/ 1647455 w 4114800"/>
              <a:gd name="connsiteY32" fmla="*/ 1087043 h 4114800"/>
              <a:gd name="connsiteX33" fmla="*/ 2057399 w 4114800"/>
              <a:gd name="connsiteY33" fmla="*/ 1004325 h 4114800"/>
              <a:gd name="connsiteX34" fmla="*/ 2057400 w 4114800"/>
              <a:gd name="connsiteY34" fmla="*/ 927749 h 4114800"/>
              <a:gd name="connsiteX35" fmla="*/ 1617707 w 4114800"/>
              <a:gd name="connsiteY35" fmla="*/ 1016609 h 4114800"/>
              <a:gd name="connsiteX36" fmla="*/ 1258622 w 4114800"/>
              <a:gd name="connsiteY36" fmla="*/ 1258814 h 4114800"/>
              <a:gd name="connsiteX37" fmla="*/ 1016417 w 4114800"/>
              <a:gd name="connsiteY37" fmla="*/ 1617899 h 4114800"/>
              <a:gd name="connsiteX38" fmla="*/ 927557 w 4114800"/>
              <a:gd name="connsiteY38" fmla="*/ 2057592 h 4114800"/>
              <a:gd name="connsiteX39" fmla="*/ 1016417 w 4114800"/>
              <a:gd name="connsiteY39" fmla="*/ 2497284 h 4114800"/>
              <a:gd name="connsiteX40" fmla="*/ 1258622 w 4114800"/>
              <a:gd name="connsiteY40" fmla="*/ 2856370 h 4114800"/>
              <a:gd name="connsiteX41" fmla="*/ 1617707 w 4114800"/>
              <a:gd name="connsiteY41" fmla="*/ 3098575 h 4114800"/>
              <a:gd name="connsiteX42" fmla="*/ 2057400 w 4114800"/>
              <a:gd name="connsiteY42" fmla="*/ 3187435 h 4114800"/>
              <a:gd name="connsiteX43" fmla="*/ 2497092 w 4114800"/>
              <a:gd name="connsiteY43" fmla="*/ 3098575 h 4114800"/>
              <a:gd name="connsiteX44" fmla="*/ 2856178 w 4114800"/>
              <a:gd name="connsiteY44" fmla="*/ 2856370 h 4114800"/>
              <a:gd name="connsiteX45" fmla="*/ 3098383 w 4114800"/>
              <a:gd name="connsiteY45" fmla="*/ 2497284 h 4114800"/>
              <a:gd name="connsiteX46" fmla="*/ 3187243 w 4114800"/>
              <a:gd name="connsiteY46" fmla="*/ 2057592 h 4114800"/>
              <a:gd name="connsiteX47" fmla="*/ 3098383 w 4114800"/>
              <a:gd name="connsiteY47" fmla="*/ 1617899 h 4114800"/>
              <a:gd name="connsiteX48" fmla="*/ 2856178 w 4114800"/>
              <a:gd name="connsiteY48" fmla="*/ 1258814 h 4114800"/>
              <a:gd name="connsiteX49" fmla="*/ 2497092 w 4114800"/>
              <a:gd name="connsiteY49" fmla="*/ 1016609 h 4114800"/>
              <a:gd name="connsiteX50" fmla="*/ 2057400 w 4114800"/>
              <a:gd name="connsiteY50" fmla="*/ 927749 h 4114800"/>
              <a:gd name="connsiteX51" fmla="*/ 2057400 w 4114800"/>
              <a:gd name="connsiteY51" fmla="*/ 874011 h 4114800"/>
              <a:gd name="connsiteX52" fmla="*/ 2518012 w 4114800"/>
              <a:gd name="connsiteY52" fmla="*/ 967093 h 4114800"/>
              <a:gd name="connsiteX53" fmla="*/ 2894178 w 4114800"/>
              <a:gd name="connsiteY53" fmla="*/ 1220622 h 4114800"/>
              <a:gd name="connsiteX54" fmla="*/ 3147707 w 4114800"/>
              <a:gd name="connsiteY54" fmla="*/ 1596788 h 4114800"/>
              <a:gd name="connsiteX55" fmla="*/ 3240789 w 4114800"/>
              <a:gd name="connsiteY55" fmla="*/ 2057400 h 4114800"/>
              <a:gd name="connsiteX56" fmla="*/ 3147707 w 4114800"/>
              <a:gd name="connsiteY56" fmla="*/ 2518012 h 4114800"/>
              <a:gd name="connsiteX57" fmla="*/ 2894178 w 4114800"/>
              <a:gd name="connsiteY57" fmla="*/ 2894178 h 4114800"/>
              <a:gd name="connsiteX58" fmla="*/ 2518012 w 4114800"/>
              <a:gd name="connsiteY58" fmla="*/ 3147707 h 4114800"/>
              <a:gd name="connsiteX59" fmla="*/ 2057400 w 4114800"/>
              <a:gd name="connsiteY59" fmla="*/ 3240789 h 4114800"/>
              <a:gd name="connsiteX60" fmla="*/ 1596788 w 4114800"/>
              <a:gd name="connsiteY60" fmla="*/ 3147707 h 4114800"/>
              <a:gd name="connsiteX61" fmla="*/ 1220622 w 4114800"/>
              <a:gd name="connsiteY61" fmla="*/ 2894178 h 4114800"/>
              <a:gd name="connsiteX62" fmla="*/ 967093 w 4114800"/>
              <a:gd name="connsiteY62" fmla="*/ 2518012 h 4114800"/>
              <a:gd name="connsiteX63" fmla="*/ 874011 w 4114800"/>
              <a:gd name="connsiteY63" fmla="*/ 2057400 h 4114800"/>
              <a:gd name="connsiteX64" fmla="*/ 967093 w 4114800"/>
              <a:gd name="connsiteY64" fmla="*/ 1596788 h 4114800"/>
              <a:gd name="connsiteX65" fmla="*/ 1220622 w 4114800"/>
              <a:gd name="connsiteY65" fmla="*/ 1220622 h 4114800"/>
              <a:gd name="connsiteX66" fmla="*/ 1596788 w 4114800"/>
              <a:gd name="connsiteY66" fmla="*/ 967093 h 4114800"/>
              <a:gd name="connsiteX67" fmla="*/ 2057400 w 4114800"/>
              <a:gd name="connsiteY67" fmla="*/ 874011 h 4114800"/>
              <a:gd name="connsiteX68" fmla="*/ 2057400 w 4114800"/>
              <a:gd name="connsiteY68" fmla="*/ 796859 h 4114800"/>
              <a:gd name="connsiteX69" fmla="*/ 1566656 w 4114800"/>
              <a:gd name="connsiteY69" fmla="*/ 895890 h 4114800"/>
              <a:gd name="connsiteX70" fmla="*/ 1165924 w 4114800"/>
              <a:gd name="connsiteY70" fmla="*/ 1166116 h 4114800"/>
              <a:gd name="connsiteX71" fmla="*/ 895698 w 4114800"/>
              <a:gd name="connsiteY71" fmla="*/ 1566848 h 4114800"/>
              <a:gd name="connsiteX72" fmla="*/ 796667 w 4114800"/>
              <a:gd name="connsiteY72" fmla="*/ 2057592 h 4114800"/>
              <a:gd name="connsiteX73" fmla="*/ 895698 w 4114800"/>
              <a:gd name="connsiteY73" fmla="*/ 2548336 h 4114800"/>
              <a:gd name="connsiteX74" fmla="*/ 1165924 w 4114800"/>
              <a:gd name="connsiteY74" fmla="*/ 2949068 h 4114800"/>
              <a:gd name="connsiteX75" fmla="*/ 1566656 w 4114800"/>
              <a:gd name="connsiteY75" fmla="*/ 3219294 h 4114800"/>
              <a:gd name="connsiteX76" fmla="*/ 2057400 w 4114800"/>
              <a:gd name="connsiteY76" fmla="*/ 3318325 h 4114800"/>
              <a:gd name="connsiteX77" fmla="*/ 2548143 w 4114800"/>
              <a:gd name="connsiteY77" fmla="*/ 3219294 h 4114800"/>
              <a:gd name="connsiteX78" fmla="*/ 2948876 w 4114800"/>
              <a:gd name="connsiteY78" fmla="*/ 2949068 h 4114800"/>
              <a:gd name="connsiteX79" fmla="*/ 3219102 w 4114800"/>
              <a:gd name="connsiteY79" fmla="*/ 2548336 h 4114800"/>
              <a:gd name="connsiteX80" fmla="*/ 3318133 w 4114800"/>
              <a:gd name="connsiteY80" fmla="*/ 2057592 h 4114800"/>
              <a:gd name="connsiteX81" fmla="*/ 3219102 w 4114800"/>
              <a:gd name="connsiteY81" fmla="*/ 1566848 h 4114800"/>
              <a:gd name="connsiteX82" fmla="*/ 2948876 w 4114800"/>
              <a:gd name="connsiteY82" fmla="*/ 1166116 h 4114800"/>
              <a:gd name="connsiteX83" fmla="*/ 2548143 w 4114800"/>
              <a:gd name="connsiteY83" fmla="*/ 895890 h 4114800"/>
              <a:gd name="connsiteX84" fmla="*/ 2057400 w 4114800"/>
              <a:gd name="connsiteY84" fmla="*/ 796859 h 4114800"/>
              <a:gd name="connsiteX85" fmla="*/ 2057400 w 4114800"/>
              <a:gd name="connsiteY85" fmla="*/ 758858 h 4114800"/>
              <a:gd name="connsiteX86" fmla="*/ 2562921 w 4114800"/>
              <a:gd name="connsiteY86" fmla="*/ 860960 h 4114800"/>
              <a:gd name="connsiteX87" fmla="*/ 2975745 w 4114800"/>
              <a:gd name="connsiteY87" fmla="*/ 1139247 h 4114800"/>
              <a:gd name="connsiteX88" fmla="*/ 3254031 w 4114800"/>
              <a:gd name="connsiteY88" fmla="*/ 1552070 h 4114800"/>
              <a:gd name="connsiteX89" fmla="*/ 3356134 w 4114800"/>
              <a:gd name="connsiteY89" fmla="*/ 2057592 h 4114800"/>
              <a:gd name="connsiteX90" fmla="*/ 3254031 w 4114800"/>
              <a:gd name="connsiteY90" fmla="*/ 2563113 h 4114800"/>
              <a:gd name="connsiteX91" fmla="*/ 2975745 w 4114800"/>
              <a:gd name="connsiteY91" fmla="*/ 2975937 h 4114800"/>
              <a:gd name="connsiteX92" fmla="*/ 2562921 w 4114800"/>
              <a:gd name="connsiteY92" fmla="*/ 3254223 h 4114800"/>
              <a:gd name="connsiteX93" fmla="*/ 2057400 w 4114800"/>
              <a:gd name="connsiteY93" fmla="*/ 3356326 h 4114800"/>
              <a:gd name="connsiteX94" fmla="*/ 1551878 w 4114800"/>
              <a:gd name="connsiteY94" fmla="*/ 3254223 h 4114800"/>
              <a:gd name="connsiteX95" fmla="*/ 1139055 w 4114800"/>
              <a:gd name="connsiteY95" fmla="*/ 2975937 h 4114800"/>
              <a:gd name="connsiteX96" fmla="*/ 860768 w 4114800"/>
              <a:gd name="connsiteY96" fmla="*/ 2563113 h 4114800"/>
              <a:gd name="connsiteX97" fmla="*/ 758666 w 4114800"/>
              <a:gd name="connsiteY97" fmla="*/ 2057592 h 4114800"/>
              <a:gd name="connsiteX98" fmla="*/ 860768 w 4114800"/>
              <a:gd name="connsiteY98" fmla="*/ 1552070 h 4114800"/>
              <a:gd name="connsiteX99" fmla="*/ 1139055 w 4114800"/>
              <a:gd name="connsiteY99" fmla="*/ 1139247 h 4114800"/>
              <a:gd name="connsiteX100" fmla="*/ 1551878 w 4114800"/>
              <a:gd name="connsiteY100" fmla="*/ 860960 h 4114800"/>
              <a:gd name="connsiteX101" fmla="*/ 2057400 w 4114800"/>
              <a:gd name="connsiteY101" fmla="*/ 758858 h 4114800"/>
              <a:gd name="connsiteX102" fmla="*/ 2057399 w 4114800"/>
              <a:gd name="connsiteY102" fmla="*/ 663280 h 4114800"/>
              <a:gd name="connsiteX103" fmla="*/ 1514645 w 4114800"/>
              <a:gd name="connsiteY103" fmla="*/ 772868 h 4114800"/>
              <a:gd name="connsiteX104" fmla="*/ 1071498 w 4114800"/>
              <a:gd name="connsiteY104" fmla="*/ 1071690 h 4114800"/>
              <a:gd name="connsiteX105" fmla="*/ 772676 w 4114800"/>
              <a:gd name="connsiteY105" fmla="*/ 1514837 h 4114800"/>
              <a:gd name="connsiteX106" fmla="*/ 663089 w 4114800"/>
              <a:gd name="connsiteY106" fmla="*/ 2057591 h 4114800"/>
              <a:gd name="connsiteX107" fmla="*/ 772676 w 4114800"/>
              <a:gd name="connsiteY107" fmla="*/ 2600346 h 4114800"/>
              <a:gd name="connsiteX108" fmla="*/ 1071498 w 4114800"/>
              <a:gd name="connsiteY108" fmla="*/ 3043493 h 4114800"/>
              <a:gd name="connsiteX109" fmla="*/ 1514645 w 4114800"/>
              <a:gd name="connsiteY109" fmla="*/ 3342315 h 4114800"/>
              <a:gd name="connsiteX110" fmla="*/ 2057399 w 4114800"/>
              <a:gd name="connsiteY110" fmla="*/ 3451902 h 4114800"/>
              <a:gd name="connsiteX111" fmla="*/ 2600154 w 4114800"/>
              <a:gd name="connsiteY111" fmla="*/ 3342315 h 4114800"/>
              <a:gd name="connsiteX112" fmla="*/ 3043301 w 4114800"/>
              <a:gd name="connsiteY112" fmla="*/ 3043493 h 4114800"/>
              <a:gd name="connsiteX113" fmla="*/ 3342123 w 4114800"/>
              <a:gd name="connsiteY113" fmla="*/ 2600346 h 4114800"/>
              <a:gd name="connsiteX114" fmla="*/ 3451710 w 4114800"/>
              <a:gd name="connsiteY114" fmla="*/ 2057591 h 4114800"/>
              <a:gd name="connsiteX115" fmla="*/ 3342123 w 4114800"/>
              <a:gd name="connsiteY115" fmla="*/ 1514837 h 4114800"/>
              <a:gd name="connsiteX116" fmla="*/ 3043301 w 4114800"/>
              <a:gd name="connsiteY116" fmla="*/ 1071690 h 4114800"/>
              <a:gd name="connsiteX117" fmla="*/ 2600154 w 4114800"/>
              <a:gd name="connsiteY117" fmla="*/ 772868 h 4114800"/>
              <a:gd name="connsiteX118" fmla="*/ 2057399 w 4114800"/>
              <a:gd name="connsiteY118" fmla="*/ 663280 h 4114800"/>
              <a:gd name="connsiteX119" fmla="*/ 2057399 w 4114800"/>
              <a:gd name="connsiteY119" fmla="*/ 632573 h 4114800"/>
              <a:gd name="connsiteX120" fmla="*/ 2612053 w 4114800"/>
              <a:gd name="connsiteY120" fmla="*/ 744463 h 4114800"/>
              <a:gd name="connsiteX121" fmla="*/ 3064988 w 4114800"/>
              <a:gd name="connsiteY121" fmla="*/ 1049811 h 4114800"/>
              <a:gd name="connsiteX122" fmla="*/ 3370335 w 4114800"/>
              <a:gd name="connsiteY122" fmla="*/ 1502746 h 4114800"/>
              <a:gd name="connsiteX123" fmla="*/ 3482226 w 4114800"/>
              <a:gd name="connsiteY123" fmla="*/ 2057399 h 4114800"/>
              <a:gd name="connsiteX124" fmla="*/ 3370335 w 4114800"/>
              <a:gd name="connsiteY124" fmla="*/ 2612053 h 4114800"/>
              <a:gd name="connsiteX125" fmla="*/ 3064988 w 4114800"/>
              <a:gd name="connsiteY125" fmla="*/ 3064988 h 4114800"/>
              <a:gd name="connsiteX126" fmla="*/ 2612053 w 4114800"/>
              <a:gd name="connsiteY126" fmla="*/ 3370335 h 4114800"/>
              <a:gd name="connsiteX127" fmla="*/ 2057399 w 4114800"/>
              <a:gd name="connsiteY127" fmla="*/ 3482226 h 4114800"/>
              <a:gd name="connsiteX128" fmla="*/ 1502746 w 4114800"/>
              <a:gd name="connsiteY128" fmla="*/ 3370335 h 4114800"/>
              <a:gd name="connsiteX129" fmla="*/ 1049811 w 4114800"/>
              <a:gd name="connsiteY129" fmla="*/ 3064988 h 4114800"/>
              <a:gd name="connsiteX130" fmla="*/ 744463 w 4114800"/>
              <a:gd name="connsiteY130" fmla="*/ 2612053 h 4114800"/>
              <a:gd name="connsiteX131" fmla="*/ 632573 w 4114800"/>
              <a:gd name="connsiteY131" fmla="*/ 2057399 h 4114800"/>
              <a:gd name="connsiteX132" fmla="*/ 744463 w 4114800"/>
              <a:gd name="connsiteY132" fmla="*/ 1502746 h 4114800"/>
              <a:gd name="connsiteX133" fmla="*/ 1049811 w 4114800"/>
              <a:gd name="connsiteY133" fmla="*/ 1049811 h 4114800"/>
              <a:gd name="connsiteX134" fmla="*/ 1502746 w 4114800"/>
              <a:gd name="connsiteY134" fmla="*/ 744463 h 4114800"/>
              <a:gd name="connsiteX135" fmla="*/ 2057399 w 4114800"/>
              <a:gd name="connsiteY135" fmla="*/ 632573 h 4114800"/>
              <a:gd name="connsiteX136" fmla="*/ 2057400 w 4114800"/>
              <a:gd name="connsiteY136" fmla="*/ 536804 h 4114800"/>
              <a:gd name="connsiteX137" fmla="*/ 1465513 w 4114800"/>
              <a:gd name="connsiteY137" fmla="*/ 656372 h 4114800"/>
              <a:gd name="connsiteX138" fmla="*/ 982063 w 4114800"/>
              <a:gd name="connsiteY138" fmla="*/ 982255 h 4114800"/>
              <a:gd name="connsiteX139" fmla="*/ 656180 w 4114800"/>
              <a:gd name="connsiteY139" fmla="*/ 1465513 h 4114800"/>
              <a:gd name="connsiteX140" fmla="*/ 536613 w 4114800"/>
              <a:gd name="connsiteY140" fmla="*/ 2057400 h 4114800"/>
              <a:gd name="connsiteX141" fmla="*/ 656180 w 4114800"/>
              <a:gd name="connsiteY141" fmla="*/ 2649286 h 4114800"/>
              <a:gd name="connsiteX142" fmla="*/ 982063 w 4114800"/>
              <a:gd name="connsiteY142" fmla="*/ 3132737 h 4114800"/>
              <a:gd name="connsiteX143" fmla="*/ 1465513 w 4114800"/>
              <a:gd name="connsiteY143" fmla="*/ 3458620 h 4114800"/>
              <a:gd name="connsiteX144" fmla="*/ 2057400 w 4114800"/>
              <a:gd name="connsiteY144" fmla="*/ 3578187 h 4114800"/>
              <a:gd name="connsiteX145" fmla="*/ 2649286 w 4114800"/>
              <a:gd name="connsiteY145" fmla="*/ 3458620 h 4114800"/>
              <a:gd name="connsiteX146" fmla="*/ 3132737 w 4114800"/>
              <a:gd name="connsiteY146" fmla="*/ 3132737 h 4114800"/>
              <a:gd name="connsiteX147" fmla="*/ 3458620 w 4114800"/>
              <a:gd name="connsiteY147" fmla="*/ 2649286 h 4114800"/>
              <a:gd name="connsiteX148" fmla="*/ 3578187 w 4114800"/>
              <a:gd name="connsiteY148" fmla="*/ 2057400 h 4114800"/>
              <a:gd name="connsiteX149" fmla="*/ 3458620 w 4114800"/>
              <a:gd name="connsiteY149" fmla="*/ 1465513 h 4114800"/>
              <a:gd name="connsiteX150" fmla="*/ 3132737 w 4114800"/>
              <a:gd name="connsiteY150" fmla="*/ 982063 h 4114800"/>
              <a:gd name="connsiteX151" fmla="*/ 2649286 w 4114800"/>
              <a:gd name="connsiteY151" fmla="*/ 656180 h 4114800"/>
              <a:gd name="connsiteX152" fmla="*/ 2057400 w 4114800"/>
              <a:gd name="connsiteY152" fmla="*/ 536804 h 4114800"/>
              <a:gd name="connsiteX153" fmla="*/ 2057400 w 4114800"/>
              <a:gd name="connsiteY153" fmla="*/ 513390 h 4114800"/>
              <a:gd name="connsiteX154" fmla="*/ 2658306 w 4114800"/>
              <a:gd name="connsiteY154" fmla="*/ 634685 h 4114800"/>
              <a:gd name="connsiteX155" fmla="*/ 3149050 w 4114800"/>
              <a:gd name="connsiteY155" fmla="*/ 965557 h 4114800"/>
              <a:gd name="connsiteX156" fmla="*/ 3479923 w 4114800"/>
              <a:gd name="connsiteY156" fmla="*/ 1456301 h 4114800"/>
              <a:gd name="connsiteX157" fmla="*/ 3601218 w 4114800"/>
              <a:gd name="connsiteY157" fmla="*/ 2057208 h 4114800"/>
              <a:gd name="connsiteX158" fmla="*/ 3479923 w 4114800"/>
              <a:gd name="connsiteY158" fmla="*/ 2658114 h 4114800"/>
              <a:gd name="connsiteX159" fmla="*/ 3149050 w 4114800"/>
              <a:gd name="connsiteY159" fmla="*/ 3148858 h 4114800"/>
              <a:gd name="connsiteX160" fmla="*/ 2658306 w 4114800"/>
              <a:gd name="connsiteY160" fmla="*/ 3479731 h 4114800"/>
              <a:gd name="connsiteX161" fmla="*/ 2057400 w 4114800"/>
              <a:gd name="connsiteY161" fmla="*/ 3601026 h 4114800"/>
              <a:gd name="connsiteX162" fmla="*/ 1456493 w 4114800"/>
              <a:gd name="connsiteY162" fmla="*/ 3479731 h 4114800"/>
              <a:gd name="connsiteX163" fmla="*/ 965749 w 4114800"/>
              <a:gd name="connsiteY163" fmla="*/ 3148858 h 4114800"/>
              <a:gd name="connsiteX164" fmla="*/ 634876 w 4114800"/>
              <a:gd name="connsiteY164" fmla="*/ 2658114 h 4114800"/>
              <a:gd name="connsiteX165" fmla="*/ 513582 w 4114800"/>
              <a:gd name="connsiteY165" fmla="*/ 2057208 h 4114800"/>
              <a:gd name="connsiteX166" fmla="*/ 634876 w 4114800"/>
              <a:gd name="connsiteY166" fmla="*/ 1456301 h 4114800"/>
              <a:gd name="connsiteX167" fmla="*/ 965749 w 4114800"/>
              <a:gd name="connsiteY167" fmla="*/ 965557 h 4114800"/>
              <a:gd name="connsiteX168" fmla="*/ 1456493 w 4114800"/>
              <a:gd name="connsiteY168" fmla="*/ 634685 h 4114800"/>
              <a:gd name="connsiteX169" fmla="*/ 2057400 w 4114800"/>
              <a:gd name="connsiteY169" fmla="*/ 513390 h 4114800"/>
              <a:gd name="connsiteX170" fmla="*/ 2057399 w 4114800"/>
              <a:gd name="connsiteY170" fmla="*/ 400924 h 4114800"/>
              <a:gd name="connsiteX171" fmla="*/ 1412735 w 4114800"/>
              <a:gd name="connsiteY171" fmla="*/ 531046 h 4114800"/>
              <a:gd name="connsiteX172" fmla="*/ 886293 w 4114800"/>
              <a:gd name="connsiteY172" fmla="*/ 886102 h 4114800"/>
              <a:gd name="connsiteX173" fmla="*/ 531238 w 4114800"/>
              <a:gd name="connsiteY173" fmla="*/ 1412543 h 4114800"/>
              <a:gd name="connsiteX174" fmla="*/ 401116 w 4114800"/>
              <a:gd name="connsiteY174" fmla="*/ 2057207 h 4114800"/>
              <a:gd name="connsiteX175" fmla="*/ 531238 w 4114800"/>
              <a:gd name="connsiteY175" fmla="*/ 2701872 h 4114800"/>
              <a:gd name="connsiteX176" fmla="*/ 886293 w 4114800"/>
              <a:gd name="connsiteY176" fmla="*/ 3228313 h 4114800"/>
              <a:gd name="connsiteX177" fmla="*/ 1412735 w 4114800"/>
              <a:gd name="connsiteY177" fmla="*/ 3583368 h 4114800"/>
              <a:gd name="connsiteX178" fmla="*/ 2057399 w 4114800"/>
              <a:gd name="connsiteY178" fmla="*/ 3713491 h 4114800"/>
              <a:gd name="connsiteX179" fmla="*/ 2702064 w 4114800"/>
              <a:gd name="connsiteY179" fmla="*/ 3583368 h 4114800"/>
              <a:gd name="connsiteX180" fmla="*/ 3228505 w 4114800"/>
              <a:gd name="connsiteY180" fmla="*/ 3228313 h 4114800"/>
              <a:gd name="connsiteX181" fmla="*/ 3583560 w 4114800"/>
              <a:gd name="connsiteY181" fmla="*/ 2701872 h 4114800"/>
              <a:gd name="connsiteX182" fmla="*/ 3713683 w 4114800"/>
              <a:gd name="connsiteY182" fmla="*/ 2057207 h 4114800"/>
              <a:gd name="connsiteX183" fmla="*/ 3583560 w 4114800"/>
              <a:gd name="connsiteY183" fmla="*/ 1412543 h 4114800"/>
              <a:gd name="connsiteX184" fmla="*/ 3228505 w 4114800"/>
              <a:gd name="connsiteY184" fmla="*/ 886102 h 4114800"/>
              <a:gd name="connsiteX185" fmla="*/ 2702064 w 4114800"/>
              <a:gd name="connsiteY185" fmla="*/ 531046 h 4114800"/>
              <a:gd name="connsiteX186" fmla="*/ 2057399 w 4114800"/>
              <a:gd name="connsiteY186" fmla="*/ 400924 h 4114800"/>
              <a:gd name="connsiteX187" fmla="*/ 2057399 w 4114800"/>
              <a:gd name="connsiteY187" fmla="*/ 385186 h 4114800"/>
              <a:gd name="connsiteX188" fmla="*/ 2708206 w 4114800"/>
              <a:gd name="connsiteY188" fmla="*/ 516652 h 4114800"/>
              <a:gd name="connsiteX189" fmla="*/ 3239637 w 4114800"/>
              <a:gd name="connsiteY189" fmla="*/ 874970 h 4114800"/>
              <a:gd name="connsiteX190" fmla="*/ 3597954 w 4114800"/>
              <a:gd name="connsiteY190" fmla="*/ 1406401 h 4114800"/>
              <a:gd name="connsiteX191" fmla="*/ 3729421 w 4114800"/>
              <a:gd name="connsiteY191" fmla="*/ 2057207 h 4114800"/>
              <a:gd name="connsiteX192" fmla="*/ 3597954 w 4114800"/>
              <a:gd name="connsiteY192" fmla="*/ 2708014 h 4114800"/>
              <a:gd name="connsiteX193" fmla="*/ 3239637 w 4114800"/>
              <a:gd name="connsiteY193" fmla="*/ 3239445 h 4114800"/>
              <a:gd name="connsiteX194" fmla="*/ 2708206 w 4114800"/>
              <a:gd name="connsiteY194" fmla="*/ 3597762 h 4114800"/>
              <a:gd name="connsiteX195" fmla="*/ 2057399 w 4114800"/>
              <a:gd name="connsiteY195" fmla="*/ 3729229 h 4114800"/>
              <a:gd name="connsiteX196" fmla="*/ 1406593 w 4114800"/>
              <a:gd name="connsiteY196" fmla="*/ 3597762 h 4114800"/>
              <a:gd name="connsiteX197" fmla="*/ 875162 w 4114800"/>
              <a:gd name="connsiteY197" fmla="*/ 3239445 h 4114800"/>
              <a:gd name="connsiteX198" fmla="*/ 516844 w 4114800"/>
              <a:gd name="connsiteY198" fmla="*/ 2708014 h 4114800"/>
              <a:gd name="connsiteX199" fmla="*/ 385378 w 4114800"/>
              <a:gd name="connsiteY199" fmla="*/ 2057207 h 4114800"/>
              <a:gd name="connsiteX200" fmla="*/ 516844 w 4114800"/>
              <a:gd name="connsiteY200" fmla="*/ 1406401 h 4114800"/>
              <a:gd name="connsiteX201" fmla="*/ 875162 w 4114800"/>
              <a:gd name="connsiteY201" fmla="*/ 874970 h 4114800"/>
              <a:gd name="connsiteX202" fmla="*/ 1406593 w 4114800"/>
              <a:gd name="connsiteY202" fmla="*/ 516652 h 4114800"/>
              <a:gd name="connsiteX203" fmla="*/ 2057399 w 4114800"/>
              <a:gd name="connsiteY203" fmla="*/ 385186 h 4114800"/>
              <a:gd name="connsiteX204" fmla="*/ 2057400 w 4114800"/>
              <a:gd name="connsiteY204" fmla="*/ 232801 h 4114800"/>
              <a:gd name="connsiteX205" fmla="*/ 1347098 w 4114800"/>
              <a:gd name="connsiteY205" fmla="*/ 376166 h 4114800"/>
              <a:gd name="connsiteX206" fmla="*/ 767111 w 4114800"/>
              <a:gd name="connsiteY206" fmla="*/ 767111 h 4114800"/>
              <a:gd name="connsiteX207" fmla="*/ 376166 w 4114800"/>
              <a:gd name="connsiteY207" fmla="*/ 1347098 h 4114800"/>
              <a:gd name="connsiteX208" fmla="*/ 232801 w 4114800"/>
              <a:gd name="connsiteY208" fmla="*/ 2057400 h 4114800"/>
              <a:gd name="connsiteX209" fmla="*/ 376166 w 4114800"/>
              <a:gd name="connsiteY209" fmla="*/ 2767702 h 4114800"/>
              <a:gd name="connsiteX210" fmla="*/ 767111 w 4114800"/>
              <a:gd name="connsiteY210" fmla="*/ 3347689 h 4114800"/>
              <a:gd name="connsiteX211" fmla="*/ 1347098 w 4114800"/>
              <a:gd name="connsiteY211" fmla="*/ 3738634 h 4114800"/>
              <a:gd name="connsiteX212" fmla="*/ 2057400 w 4114800"/>
              <a:gd name="connsiteY212" fmla="*/ 3881999 h 4114800"/>
              <a:gd name="connsiteX213" fmla="*/ 2767702 w 4114800"/>
              <a:gd name="connsiteY213" fmla="*/ 3738634 h 4114800"/>
              <a:gd name="connsiteX214" fmla="*/ 3347689 w 4114800"/>
              <a:gd name="connsiteY214" fmla="*/ 3347689 h 4114800"/>
              <a:gd name="connsiteX215" fmla="*/ 3738634 w 4114800"/>
              <a:gd name="connsiteY215" fmla="*/ 2767702 h 4114800"/>
              <a:gd name="connsiteX216" fmla="*/ 3881999 w 4114800"/>
              <a:gd name="connsiteY216" fmla="*/ 2057400 h 4114800"/>
              <a:gd name="connsiteX217" fmla="*/ 3738634 w 4114800"/>
              <a:gd name="connsiteY217" fmla="*/ 1347098 h 4114800"/>
              <a:gd name="connsiteX218" fmla="*/ 3347689 w 4114800"/>
              <a:gd name="connsiteY218" fmla="*/ 767111 h 4114800"/>
              <a:gd name="connsiteX219" fmla="*/ 2767702 w 4114800"/>
              <a:gd name="connsiteY219" fmla="*/ 376166 h 4114800"/>
              <a:gd name="connsiteX220" fmla="*/ 2057400 w 4114800"/>
              <a:gd name="connsiteY220" fmla="*/ 232801 h 4114800"/>
              <a:gd name="connsiteX221" fmla="*/ 2057400 w 4114800"/>
              <a:gd name="connsiteY221" fmla="*/ 225124 h 4114800"/>
              <a:gd name="connsiteX222" fmla="*/ 2770581 w 4114800"/>
              <a:gd name="connsiteY222" fmla="*/ 369065 h 4114800"/>
              <a:gd name="connsiteX223" fmla="*/ 3353063 w 4114800"/>
              <a:gd name="connsiteY223" fmla="*/ 761737 h 4114800"/>
              <a:gd name="connsiteX224" fmla="*/ 3745735 w 4114800"/>
              <a:gd name="connsiteY224" fmla="*/ 1344219 h 4114800"/>
              <a:gd name="connsiteX225" fmla="*/ 3889676 w 4114800"/>
              <a:gd name="connsiteY225" fmla="*/ 2057400 h 4114800"/>
              <a:gd name="connsiteX226" fmla="*/ 3745735 w 4114800"/>
              <a:gd name="connsiteY226" fmla="*/ 2770581 h 4114800"/>
              <a:gd name="connsiteX227" fmla="*/ 3353063 w 4114800"/>
              <a:gd name="connsiteY227" fmla="*/ 3353063 h 4114800"/>
              <a:gd name="connsiteX228" fmla="*/ 2770581 w 4114800"/>
              <a:gd name="connsiteY228" fmla="*/ 3745735 h 4114800"/>
              <a:gd name="connsiteX229" fmla="*/ 2057400 w 4114800"/>
              <a:gd name="connsiteY229" fmla="*/ 3889676 h 4114800"/>
              <a:gd name="connsiteX230" fmla="*/ 1344219 w 4114800"/>
              <a:gd name="connsiteY230" fmla="*/ 3745735 h 4114800"/>
              <a:gd name="connsiteX231" fmla="*/ 761737 w 4114800"/>
              <a:gd name="connsiteY231" fmla="*/ 3353063 h 4114800"/>
              <a:gd name="connsiteX232" fmla="*/ 369065 w 4114800"/>
              <a:gd name="connsiteY232" fmla="*/ 2770581 h 4114800"/>
              <a:gd name="connsiteX233" fmla="*/ 225124 w 4114800"/>
              <a:gd name="connsiteY233" fmla="*/ 2057400 h 4114800"/>
              <a:gd name="connsiteX234" fmla="*/ 369065 w 4114800"/>
              <a:gd name="connsiteY234" fmla="*/ 1344219 h 4114800"/>
              <a:gd name="connsiteX235" fmla="*/ 761737 w 4114800"/>
              <a:gd name="connsiteY235" fmla="*/ 761737 h 4114800"/>
              <a:gd name="connsiteX236" fmla="*/ 1344219 w 4114800"/>
              <a:gd name="connsiteY236" fmla="*/ 369065 h 4114800"/>
              <a:gd name="connsiteX237" fmla="*/ 2057400 w 4114800"/>
              <a:gd name="connsiteY237" fmla="*/ 225124 h 4114800"/>
              <a:gd name="connsiteX238" fmla="*/ 2057400 w 4114800"/>
              <a:gd name="connsiteY238" fmla="*/ 7677 h 4114800"/>
              <a:gd name="connsiteX239" fmla="*/ 1259582 w 4114800"/>
              <a:gd name="connsiteY239" fmla="*/ 168699 h 4114800"/>
              <a:gd name="connsiteX240" fmla="*/ 911436 w 4114800"/>
              <a:gd name="connsiteY240" fmla="*/ 357742 h 4114800"/>
              <a:gd name="connsiteX241" fmla="*/ 608008 w 4114800"/>
              <a:gd name="connsiteY241" fmla="*/ 608008 h 4114800"/>
              <a:gd name="connsiteX242" fmla="*/ 357742 w 4114800"/>
              <a:gd name="connsiteY242" fmla="*/ 911436 h 4114800"/>
              <a:gd name="connsiteX243" fmla="*/ 168699 w 4114800"/>
              <a:gd name="connsiteY243" fmla="*/ 1259582 h 4114800"/>
              <a:gd name="connsiteX244" fmla="*/ 7677 w 4114800"/>
              <a:gd name="connsiteY244" fmla="*/ 2057400 h 4114800"/>
              <a:gd name="connsiteX245" fmla="*/ 168699 w 4114800"/>
              <a:gd name="connsiteY245" fmla="*/ 2855218 h 4114800"/>
              <a:gd name="connsiteX246" fmla="*/ 357742 w 4114800"/>
              <a:gd name="connsiteY246" fmla="*/ 3203364 h 4114800"/>
              <a:gd name="connsiteX247" fmla="*/ 608008 w 4114800"/>
              <a:gd name="connsiteY247" fmla="*/ 3506792 h 4114800"/>
              <a:gd name="connsiteX248" fmla="*/ 911436 w 4114800"/>
              <a:gd name="connsiteY248" fmla="*/ 3757058 h 4114800"/>
              <a:gd name="connsiteX249" fmla="*/ 1259582 w 4114800"/>
              <a:gd name="connsiteY249" fmla="*/ 3946101 h 4114800"/>
              <a:gd name="connsiteX250" fmla="*/ 2057400 w 4114800"/>
              <a:gd name="connsiteY250" fmla="*/ 4107123 h 4114800"/>
              <a:gd name="connsiteX251" fmla="*/ 2855218 w 4114800"/>
              <a:gd name="connsiteY251" fmla="*/ 3946101 h 4114800"/>
              <a:gd name="connsiteX252" fmla="*/ 3203364 w 4114800"/>
              <a:gd name="connsiteY252" fmla="*/ 3757058 h 4114800"/>
              <a:gd name="connsiteX253" fmla="*/ 3506792 w 4114800"/>
              <a:gd name="connsiteY253" fmla="*/ 3506792 h 4114800"/>
              <a:gd name="connsiteX254" fmla="*/ 3757058 w 4114800"/>
              <a:gd name="connsiteY254" fmla="*/ 3203364 h 4114800"/>
              <a:gd name="connsiteX255" fmla="*/ 3946101 w 4114800"/>
              <a:gd name="connsiteY255" fmla="*/ 2855218 h 4114800"/>
              <a:gd name="connsiteX256" fmla="*/ 4107123 w 4114800"/>
              <a:gd name="connsiteY256" fmla="*/ 2057400 h 4114800"/>
              <a:gd name="connsiteX257" fmla="*/ 3946101 w 4114800"/>
              <a:gd name="connsiteY257" fmla="*/ 1259582 h 4114800"/>
              <a:gd name="connsiteX258" fmla="*/ 3757058 w 4114800"/>
              <a:gd name="connsiteY258" fmla="*/ 911436 h 4114800"/>
              <a:gd name="connsiteX259" fmla="*/ 3506792 w 4114800"/>
              <a:gd name="connsiteY259" fmla="*/ 608008 h 4114800"/>
              <a:gd name="connsiteX260" fmla="*/ 3203364 w 4114800"/>
              <a:gd name="connsiteY260" fmla="*/ 357742 h 4114800"/>
              <a:gd name="connsiteX261" fmla="*/ 2855218 w 4114800"/>
              <a:gd name="connsiteY261" fmla="*/ 168699 h 4114800"/>
              <a:gd name="connsiteX262" fmla="*/ 2057400 w 4114800"/>
              <a:gd name="connsiteY262" fmla="*/ 7677 h 4114800"/>
              <a:gd name="connsiteX263" fmla="*/ 2057400 w 4114800"/>
              <a:gd name="connsiteY263" fmla="*/ 0 h 4114800"/>
              <a:gd name="connsiteX264" fmla="*/ 2858289 w 4114800"/>
              <a:gd name="connsiteY264" fmla="*/ 161598 h 4114800"/>
              <a:gd name="connsiteX265" fmla="*/ 3207778 w 4114800"/>
              <a:gd name="connsiteY265" fmla="*/ 351217 h 4114800"/>
              <a:gd name="connsiteX266" fmla="*/ 3512358 w 4114800"/>
              <a:gd name="connsiteY266" fmla="*/ 602442 h 4114800"/>
              <a:gd name="connsiteX267" fmla="*/ 3763584 w 4114800"/>
              <a:gd name="connsiteY267" fmla="*/ 907022 h 4114800"/>
              <a:gd name="connsiteX268" fmla="*/ 3953202 w 4114800"/>
              <a:gd name="connsiteY268" fmla="*/ 1256511 h 4114800"/>
              <a:gd name="connsiteX269" fmla="*/ 4114800 w 4114800"/>
              <a:gd name="connsiteY269" fmla="*/ 2057400 h 4114800"/>
              <a:gd name="connsiteX270" fmla="*/ 3953202 w 4114800"/>
              <a:gd name="connsiteY270" fmla="*/ 2858289 h 4114800"/>
              <a:gd name="connsiteX271" fmla="*/ 3763584 w 4114800"/>
              <a:gd name="connsiteY271" fmla="*/ 3207778 h 4114800"/>
              <a:gd name="connsiteX272" fmla="*/ 3512358 w 4114800"/>
              <a:gd name="connsiteY272" fmla="*/ 3512358 h 4114800"/>
              <a:gd name="connsiteX273" fmla="*/ 3207778 w 4114800"/>
              <a:gd name="connsiteY273" fmla="*/ 3763584 h 4114800"/>
              <a:gd name="connsiteX274" fmla="*/ 2858289 w 4114800"/>
              <a:gd name="connsiteY274" fmla="*/ 3953202 h 4114800"/>
              <a:gd name="connsiteX275" fmla="*/ 2057400 w 4114800"/>
              <a:gd name="connsiteY275" fmla="*/ 4114800 h 4114800"/>
              <a:gd name="connsiteX276" fmla="*/ 1256511 w 4114800"/>
              <a:gd name="connsiteY276" fmla="*/ 3953202 h 4114800"/>
              <a:gd name="connsiteX277" fmla="*/ 907022 w 4114800"/>
              <a:gd name="connsiteY277" fmla="*/ 3763584 h 4114800"/>
              <a:gd name="connsiteX278" fmla="*/ 602442 w 4114800"/>
              <a:gd name="connsiteY278" fmla="*/ 3512358 h 4114800"/>
              <a:gd name="connsiteX279" fmla="*/ 351217 w 4114800"/>
              <a:gd name="connsiteY279" fmla="*/ 3207778 h 4114800"/>
              <a:gd name="connsiteX280" fmla="*/ 161598 w 4114800"/>
              <a:gd name="connsiteY280" fmla="*/ 2858289 h 4114800"/>
              <a:gd name="connsiteX281" fmla="*/ 0 w 4114800"/>
              <a:gd name="connsiteY281" fmla="*/ 2057400 h 4114800"/>
              <a:gd name="connsiteX282" fmla="*/ 161598 w 4114800"/>
              <a:gd name="connsiteY282" fmla="*/ 1256511 h 4114800"/>
              <a:gd name="connsiteX283" fmla="*/ 351217 w 4114800"/>
              <a:gd name="connsiteY283" fmla="*/ 907022 h 4114800"/>
              <a:gd name="connsiteX284" fmla="*/ 602634 w 4114800"/>
              <a:gd name="connsiteY284" fmla="*/ 602634 h 4114800"/>
              <a:gd name="connsiteX285" fmla="*/ 907214 w 4114800"/>
              <a:gd name="connsiteY285" fmla="*/ 351409 h 4114800"/>
              <a:gd name="connsiteX286" fmla="*/ 1256703 w 4114800"/>
              <a:gd name="connsiteY286" fmla="*/ 161790 h 4114800"/>
              <a:gd name="connsiteX287" fmla="*/ 2057400 w 4114800"/>
              <a:gd name="connsiteY287"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4114800" h="4114800">
                <a:moveTo>
                  <a:pt x="2057399" y="1081094"/>
                </a:moveTo>
                <a:cubicBezTo>
                  <a:pt x="1925549" y="1081094"/>
                  <a:pt x="1797729" y="1106811"/>
                  <a:pt x="1677394" y="1157862"/>
                </a:cubicBezTo>
                <a:cubicBezTo>
                  <a:pt x="1561090" y="1206994"/>
                  <a:pt x="1456684" y="1277429"/>
                  <a:pt x="1367057" y="1367057"/>
                </a:cubicBezTo>
                <a:cubicBezTo>
                  <a:pt x="1277429" y="1456684"/>
                  <a:pt x="1206994" y="1561090"/>
                  <a:pt x="1157862" y="1677394"/>
                </a:cubicBezTo>
                <a:cubicBezTo>
                  <a:pt x="1107003" y="1797729"/>
                  <a:pt x="1081094" y="1925549"/>
                  <a:pt x="1081094" y="2057399"/>
                </a:cubicBezTo>
                <a:cubicBezTo>
                  <a:pt x="1081094" y="2189249"/>
                  <a:pt x="1106811" y="2317069"/>
                  <a:pt x="1157862" y="2437404"/>
                </a:cubicBezTo>
                <a:cubicBezTo>
                  <a:pt x="1206994" y="2553708"/>
                  <a:pt x="1277429" y="2658114"/>
                  <a:pt x="1367057" y="2747741"/>
                </a:cubicBezTo>
                <a:cubicBezTo>
                  <a:pt x="1456684" y="2837369"/>
                  <a:pt x="1561090" y="2907804"/>
                  <a:pt x="1677394" y="2956936"/>
                </a:cubicBezTo>
                <a:cubicBezTo>
                  <a:pt x="1797729" y="3007795"/>
                  <a:pt x="1925549" y="3033704"/>
                  <a:pt x="2057399" y="3033704"/>
                </a:cubicBezTo>
                <a:cubicBezTo>
                  <a:pt x="2189249" y="3033704"/>
                  <a:pt x="2317069" y="3007987"/>
                  <a:pt x="2437404" y="2956936"/>
                </a:cubicBezTo>
                <a:cubicBezTo>
                  <a:pt x="2553708" y="2907804"/>
                  <a:pt x="2658114" y="2837369"/>
                  <a:pt x="2747741" y="2747741"/>
                </a:cubicBezTo>
                <a:cubicBezTo>
                  <a:pt x="2837369" y="2658114"/>
                  <a:pt x="2907804" y="2553708"/>
                  <a:pt x="2956936" y="2437404"/>
                </a:cubicBezTo>
                <a:cubicBezTo>
                  <a:pt x="3007795" y="2317069"/>
                  <a:pt x="3033704" y="2189249"/>
                  <a:pt x="3033704" y="2057399"/>
                </a:cubicBezTo>
                <a:cubicBezTo>
                  <a:pt x="3033704" y="1925549"/>
                  <a:pt x="3007987" y="1797729"/>
                  <a:pt x="2956936" y="1677394"/>
                </a:cubicBezTo>
                <a:cubicBezTo>
                  <a:pt x="2907804" y="1561090"/>
                  <a:pt x="2837369" y="1456684"/>
                  <a:pt x="2747741" y="1367057"/>
                </a:cubicBezTo>
                <a:cubicBezTo>
                  <a:pt x="2658114" y="1277429"/>
                  <a:pt x="2553708" y="1206994"/>
                  <a:pt x="2437404" y="1157862"/>
                </a:cubicBezTo>
                <a:cubicBezTo>
                  <a:pt x="2317069" y="1106811"/>
                  <a:pt x="2189249" y="1081094"/>
                  <a:pt x="2057399" y="1081094"/>
                </a:cubicBezTo>
                <a:close/>
                <a:moveTo>
                  <a:pt x="2057399" y="1004325"/>
                </a:moveTo>
                <a:cubicBezTo>
                  <a:pt x="2199613" y="1004325"/>
                  <a:pt x="2337413" y="1032154"/>
                  <a:pt x="2467344" y="1087043"/>
                </a:cubicBezTo>
                <a:cubicBezTo>
                  <a:pt x="2592669" y="1140014"/>
                  <a:pt x="2705327" y="1216015"/>
                  <a:pt x="2802055" y="1312743"/>
                </a:cubicBezTo>
                <a:cubicBezTo>
                  <a:pt x="2898784" y="1409472"/>
                  <a:pt x="2974593" y="1522130"/>
                  <a:pt x="3027755" y="1647455"/>
                </a:cubicBezTo>
                <a:cubicBezTo>
                  <a:pt x="3082644" y="1777385"/>
                  <a:pt x="3110473" y="1915185"/>
                  <a:pt x="3110473" y="2057399"/>
                </a:cubicBezTo>
                <a:cubicBezTo>
                  <a:pt x="3110473" y="2199613"/>
                  <a:pt x="3082644" y="2337413"/>
                  <a:pt x="3027755" y="2467344"/>
                </a:cubicBezTo>
                <a:cubicBezTo>
                  <a:pt x="2974785" y="2592669"/>
                  <a:pt x="2898784" y="2705327"/>
                  <a:pt x="2802055" y="2802055"/>
                </a:cubicBezTo>
                <a:cubicBezTo>
                  <a:pt x="2705327" y="2898784"/>
                  <a:pt x="2592669" y="2974593"/>
                  <a:pt x="2467344" y="3027755"/>
                </a:cubicBezTo>
                <a:cubicBezTo>
                  <a:pt x="2337413" y="3082644"/>
                  <a:pt x="2199613" y="3110473"/>
                  <a:pt x="2057399" y="3110473"/>
                </a:cubicBezTo>
                <a:cubicBezTo>
                  <a:pt x="1915185" y="3110473"/>
                  <a:pt x="1777385" y="3082644"/>
                  <a:pt x="1647455" y="3027755"/>
                </a:cubicBezTo>
                <a:cubicBezTo>
                  <a:pt x="1522130" y="2974785"/>
                  <a:pt x="1409472" y="2898784"/>
                  <a:pt x="1312743" y="2802055"/>
                </a:cubicBezTo>
                <a:cubicBezTo>
                  <a:pt x="1216015" y="2705327"/>
                  <a:pt x="1140206" y="2592669"/>
                  <a:pt x="1087043" y="2467344"/>
                </a:cubicBezTo>
                <a:cubicBezTo>
                  <a:pt x="1032154" y="2337413"/>
                  <a:pt x="1004325" y="2199613"/>
                  <a:pt x="1004325" y="2057399"/>
                </a:cubicBezTo>
                <a:cubicBezTo>
                  <a:pt x="1004325" y="1915185"/>
                  <a:pt x="1032154" y="1777385"/>
                  <a:pt x="1087043" y="1647455"/>
                </a:cubicBezTo>
                <a:cubicBezTo>
                  <a:pt x="1140014" y="1522130"/>
                  <a:pt x="1216015" y="1409472"/>
                  <a:pt x="1312743" y="1312743"/>
                </a:cubicBezTo>
                <a:cubicBezTo>
                  <a:pt x="1409472" y="1216015"/>
                  <a:pt x="1522130" y="1140206"/>
                  <a:pt x="1647455" y="1087043"/>
                </a:cubicBezTo>
                <a:cubicBezTo>
                  <a:pt x="1777385" y="1032154"/>
                  <a:pt x="1915185" y="1004325"/>
                  <a:pt x="2057399" y="1004325"/>
                </a:cubicBezTo>
                <a:close/>
                <a:moveTo>
                  <a:pt x="2057400" y="927749"/>
                </a:moveTo>
                <a:cubicBezTo>
                  <a:pt x="1904822" y="927749"/>
                  <a:pt x="1756851" y="957689"/>
                  <a:pt x="1617707" y="1016609"/>
                </a:cubicBezTo>
                <a:cubicBezTo>
                  <a:pt x="1483170" y="1073418"/>
                  <a:pt x="1362452" y="1154984"/>
                  <a:pt x="1258622" y="1258814"/>
                </a:cubicBezTo>
                <a:cubicBezTo>
                  <a:pt x="1154792" y="1362644"/>
                  <a:pt x="1073418" y="1483362"/>
                  <a:pt x="1016417" y="1617899"/>
                </a:cubicBezTo>
                <a:cubicBezTo>
                  <a:pt x="957497" y="1757234"/>
                  <a:pt x="927557" y="1905014"/>
                  <a:pt x="927557" y="2057592"/>
                </a:cubicBezTo>
                <a:cubicBezTo>
                  <a:pt x="927557" y="2210169"/>
                  <a:pt x="957497" y="2358141"/>
                  <a:pt x="1016417" y="2497284"/>
                </a:cubicBezTo>
                <a:cubicBezTo>
                  <a:pt x="1073226" y="2631821"/>
                  <a:pt x="1154792" y="2752540"/>
                  <a:pt x="1258622" y="2856370"/>
                </a:cubicBezTo>
                <a:cubicBezTo>
                  <a:pt x="1362452" y="2960199"/>
                  <a:pt x="1483170" y="3041574"/>
                  <a:pt x="1617707" y="3098575"/>
                </a:cubicBezTo>
                <a:cubicBezTo>
                  <a:pt x="1757043" y="3157495"/>
                  <a:pt x="1904822" y="3187435"/>
                  <a:pt x="2057400" y="3187435"/>
                </a:cubicBezTo>
                <a:cubicBezTo>
                  <a:pt x="2209978" y="3187435"/>
                  <a:pt x="2357949" y="3157495"/>
                  <a:pt x="2497092" y="3098575"/>
                </a:cubicBezTo>
                <a:cubicBezTo>
                  <a:pt x="2631629" y="3041766"/>
                  <a:pt x="2752348" y="2960199"/>
                  <a:pt x="2856178" y="2856370"/>
                </a:cubicBezTo>
                <a:cubicBezTo>
                  <a:pt x="2960007" y="2752540"/>
                  <a:pt x="3041382" y="2631821"/>
                  <a:pt x="3098383" y="2497284"/>
                </a:cubicBezTo>
                <a:cubicBezTo>
                  <a:pt x="3157303" y="2357949"/>
                  <a:pt x="3187243" y="2210169"/>
                  <a:pt x="3187243" y="2057592"/>
                </a:cubicBezTo>
                <a:cubicBezTo>
                  <a:pt x="3187243" y="1905014"/>
                  <a:pt x="3157303" y="1757043"/>
                  <a:pt x="3098383" y="1617899"/>
                </a:cubicBezTo>
                <a:cubicBezTo>
                  <a:pt x="3041574" y="1483362"/>
                  <a:pt x="2960007" y="1362644"/>
                  <a:pt x="2856178" y="1258814"/>
                </a:cubicBezTo>
                <a:cubicBezTo>
                  <a:pt x="2752348" y="1154984"/>
                  <a:pt x="2631629" y="1073610"/>
                  <a:pt x="2497092" y="1016609"/>
                </a:cubicBezTo>
                <a:cubicBezTo>
                  <a:pt x="2357949" y="957497"/>
                  <a:pt x="2209978" y="927749"/>
                  <a:pt x="2057400" y="927749"/>
                </a:cubicBezTo>
                <a:close/>
                <a:moveTo>
                  <a:pt x="2057400" y="874011"/>
                </a:moveTo>
                <a:cubicBezTo>
                  <a:pt x="2217079" y="874011"/>
                  <a:pt x="2372151" y="905294"/>
                  <a:pt x="2518012" y="967093"/>
                </a:cubicBezTo>
                <a:cubicBezTo>
                  <a:pt x="2658882" y="1026781"/>
                  <a:pt x="2785551" y="1111994"/>
                  <a:pt x="2894178" y="1220622"/>
                </a:cubicBezTo>
                <a:cubicBezTo>
                  <a:pt x="3002806" y="1329249"/>
                  <a:pt x="3088211" y="1455917"/>
                  <a:pt x="3147707" y="1596788"/>
                </a:cubicBezTo>
                <a:cubicBezTo>
                  <a:pt x="3209506" y="1742648"/>
                  <a:pt x="3240789" y="1897721"/>
                  <a:pt x="3240789" y="2057400"/>
                </a:cubicBezTo>
                <a:cubicBezTo>
                  <a:pt x="3240789" y="2217079"/>
                  <a:pt x="3209506" y="2372151"/>
                  <a:pt x="3147707" y="2518012"/>
                </a:cubicBezTo>
                <a:cubicBezTo>
                  <a:pt x="3088019" y="2658882"/>
                  <a:pt x="3002806" y="2785551"/>
                  <a:pt x="2894178" y="2894178"/>
                </a:cubicBezTo>
                <a:cubicBezTo>
                  <a:pt x="2785551" y="3002806"/>
                  <a:pt x="2658882" y="3088211"/>
                  <a:pt x="2518012" y="3147707"/>
                </a:cubicBezTo>
                <a:cubicBezTo>
                  <a:pt x="2372151" y="3209506"/>
                  <a:pt x="2217079" y="3240789"/>
                  <a:pt x="2057400" y="3240789"/>
                </a:cubicBezTo>
                <a:cubicBezTo>
                  <a:pt x="1897721" y="3240789"/>
                  <a:pt x="1742648" y="3209506"/>
                  <a:pt x="1596788" y="3147707"/>
                </a:cubicBezTo>
                <a:cubicBezTo>
                  <a:pt x="1455917" y="3088019"/>
                  <a:pt x="1329249" y="3002806"/>
                  <a:pt x="1220622" y="2894178"/>
                </a:cubicBezTo>
                <a:cubicBezTo>
                  <a:pt x="1111994" y="2785551"/>
                  <a:pt x="1026589" y="2658882"/>
                  <a:pt x="967093" y="2518012"/>
                </a:cubicBezTo>
                <a:cubicBezTo>
                  <a:pt x="905294" y="2372151"/>
                  <a:pt x="874011" y="2217079"/>
                  <a:pt x="874011" y="2057400"/>
                </a:cubicBezTo>
                <a:cubicBezTo>
                  <a:pt x="874011" y="1897721"/>
                  <a:pt x="905294" y="1742648"/>
                  <a:pt x="967093" y="1596788"/>
                </a:cubicBezTo>
                <a:cubicBezTo>
                  <a:pt x="1026781" y="1455917"/>
                  <a:pt x="1111994" y="1329249"/>
                  <a:pt x="1220622" y="1220622"/>
                </a:cubicBezTo>
                <a:cubicBezTo>
                  <a:pt x="1329249" y="1111994"/>
                  <a:pt x="1455917" y="1026589"/>
                  <a:pt x="1596788" y="967093"/>
                </a:cubicBezTo>
                <a:cubicBezTo>
                  <a:pt x="1742648" y="905294"/>
                  <a:pt x="1897721" y="874011"/>
                  <a:pt x="2057400" y="874011"/>
                </a:cubicBezTo>
                <a:close/>
                <a:moveTo>
                  <a:pt x="2057400" y="796859"/>
                </a:moveTo>
                <a:cubicBezTo>
                  <a:pt x="1887165" y="796859"/>
                  <a:pt x="1722113" y="830253"/>
                  <a:pt x="1566656" y="895890"/>
                </a:cubicBezTo>
                <a:cubicBezTo>
                  <a:pt x="1416573" y="959416"/>
                  <a:pt x="1281652" y="1050195"/>
                  <a:pt x="1165924" y="1166116"/>
                </a:cubicBezTo>
                <a:cubicBezTo>
                  <a:pt x="1050195" y="1281845"/>
                  <a:pt x="959224" y="1416765"/>
                  <a:pt x="895698" y="1566848"/>
                </a:cubicBezTo>
                <a:cubicBezTo>
                  <a:pt x="830061" y="1722305"/>
                  <a:pt x="796667" y="1887357"/>
                  <a:pt x="796667" y="2057592"/>
                </a:cubicBezTo>
                <a:cubicBezTo>
                  <a:pt x="796667" y="2227826"/>
                  <a:pt x="830061" y="2392879"/>
                  <a:pt x="895698" y="2548336"/>
                </a:cubicBezTo>
                <a:cubicBezTo>
                  <a:pt x="959224" y="2698418"/>
                  <a:pt x="1050003" y="2833339"/>
                  <a:pt x="1165924" y="2949068"/>
                </a:cubicBezTo>
                <a:cubicBezTo>
                  <a:pt x="1281652" y="3064797"/>
                  <a:pt x="1416573" y="3155768"/>
                  <a:pt x="1566656" y="3219294"/>
                </a:cubicBezTo>
                <a:cubicBezTo>
                  <a:pt x="1722113" y="3284931"/>
                  <a:pt x="1887165" y="3318325"/>
                  <a:pt x="2057400" y="3318325"/>
                </a:cubicBezTo>
                <a:cubicBezTo>
                  <a:pt x="2227634" y="3318325"/>
                  <a:pt x="2392687" y="3284931"/>
                  <a:pt x="2548143" y="3219294"/>
                </a:cubicBezTo>
                <a:cubicBezTo>
                  <a:pt x="2698226" y="3155768"/>
                  <a:pt x="2833147" y="3064989"/>
                  <a:pt x="2948876" y="2949068"/>
                </a:cubicBezTo>
                <a:cubicBezTo>
                  <a:pt x="3064605" y="2833339"/>
                  <a:pt x="3155575" y="2698418"/>
                  <a:pt x="3219102" y="2548336"/>
                </a:cubicBezTo>
                <a:cubicBezTo>
                  <a:pt x="3284739" y="2392879"/>
                  <a:pt x="3318133" y="2227826"/>
                  <a:pt x="3318133" y="2057592"/>
                </a:cubicBezTo>
                <a:cubicBezTo>
                  <a:pt x="3318133" y="1887357"/>
                  <a:pt x="3284739" y="1722305"/>
                  <a:pt x="3219102" y="1566848"/>
                </a:cubicBezTo>
                <a:cubicBezTo>
                  <a:pt x="3155575" y="1416765"/>
                  <a:pt x="3064797" y="1281845"/>
                  <a:pt x="2948876" y="1166116"/>
                </a:cubicBezTo>
                <a:cubicBezTo>
                  <a:pt x="2833147" y="1050387"/>
                  <a:pt x="2698226" y="959416"/>
                  <a:pt x="2548143" y="895890"/>
                </a:cubicBezTo>
                <a:cubicBezTo>
                  <a:pt x="2392687" y="830253"/>
                  <a:pt x="2227634" y="796859"/>
                  <a:pt x="2057400" y="796859"/>
                </a:cubicBezTo>
                <a:close/>
                <a:moveTo>
                  <a:pt x="2057400" y="758858"/>
                </a:moveTo>
                <a:cubicBezTo>
                  <a:pt x="2232816" y="758858"/>
                  <a:pt x="2402859" y="793212"/>
                  <a:pt x="2562921" y="860960"/>
                </a:cubicBezTo>
                <a:cubicBezTo>
                  <a:pt x="2717610" y="926406"/>
                  <a:pt x="2856562" y="1020063"/>
                  <a:pt x="2975745" y="1139247"/>
                </a:cubicBezTo>
                <a:cubicBezTo>
                  <a:pt x="3095120" y="1258622"/>
                  <a:pt x="3188778" y="1397381"/>
                  <a:pt x="3254031" y="1552070"/>
                </a:cubicBezTo>
                <a:cubicBezTo>
                  <a:pt x="3321780" y="1712133"/>
                  <a:pt x="3356134" y="1882367"/>
                  <a:pt x="3356134" y="2057592"/>
                </a:cubicBezTo>
                <a:cubicBezTo>
                  <a:pt x="3356134" y="2233008"/>
                  <a:pt x="3321780" y="2403051"/>
                  <a:pt x="3254031" y="2563113"/>
                </a:cubicBezTo>
                <a:cubicBezTo>
                  <a:pt x="3188586" y="2717802"/>
                  <a:pt x="3094928" y="2856754"/>
                  <a:pt x="2975745" y="2975937"/>
                </a:cubicBezTo>
                <a:cubicBezTo>
                  <a:pt x="2856370" y="3095312"/>
                  <a:pt x="2717610" y="3188970"/>
                  <a:pt x="2562921" y="3254223"/>
                </a:cubicBezTo>
                <a:cubicBezTo>
                  <a:pt x="2402859" y="3321972"/>
                  <a:pt x="2232816" y="3356326"/>
                  <a:pt x="2057400" y="3356326"/>
                </a:cubicBezTo>
                <a:cubicBezTo>
                  <a:pt x="1881983" y="3356326"/>
                  <a:pt x="1711941" y="3321972"/>
                  <a:pt x="1551878" y="3254223"/>
                </a:cubicBezTo>
                <a:cubicBezTo>
                  <a:pt x="1397189" y="3188778"/>
                  <a:pt x="1258238" y="3095120"/>
                  <a:pt x="1139055" y="2975937"/>
                </a:cubicBezTo>
                <a:cubicBezTo>
                  <a:pt x="1019679" y="2856562"/>
                  <a:pt x="926022" y="2717802"/>
                  <a:pt x="860768" y="2563113"/>
                </a:cubicBezTo>
                <a:cubicBezTo>
                  <a:pt x="793020" y="2403051"/>
                  <a:pt x="758666" y="2232816"/>
                  <a:pt x="758666" y="2057592"/>
                </a:cubicBezTo>
                <a:cubicBezTo>
                  <a:pt x="758666" y="1882175"/>
                  <a:pt x="793020" y="1712133"/>
                  <a:pt x="860768" y="1552070"/>
                </a:cubicBezTo>
                <a:cubicBezTo>
                  <a:pt x="926214" y="1397381"/>
                  <a:pt x="1019871" y="1258430"/>
                  <a:pt x="1139055" y="1139247"/>
                </a:cubicBezTo>
                <a:cubicBezTo>
                  <a:pt x="1258430" y="1019871"/>
                  <a:pt x="1397189" y="926214"/>
                  <a:pt x="1551878" y="860960"/>
                </a:cubicBezTo>
                <a:cubicBezTo>
                  <a:pt x="1711941" y="793212"/>
                  <a:pt x="1882175" y="758858"/>
                  <a:pt x="2057400" y="758858"/>
                </a:cubicBezTo>
                <a:close/>
                <a:moveTo>
                  <a:pt x="2057399" y="663280"/>
                </a:moveTo>
                <a:cubicBezTo>
                  <a:pt x="1869124" y="663280"/>
                  <a:pt x="1686607" y="700129"/>
                  <a:pt x="1514645" y="772868"/>
                </a:cubicBezTo>
                <a:cubicBezTo>
                  <a:pt x="1348633" y="843111"/>
                  <a:pt x="1199510" y="943678"/>
                  <a:pt x="1071498" y="1071690"/>
                </a:cubicBezTo>
                <a:cubicBezTo>
                  <a:pt x="943486" y="1199701"/>
                  <a:pt x="842919" y="1348825"/>
                  <a:pt x="772676" y="1514837"/>
                </a:cubicBezTo>
                <a:cubicBezTo>
                  <a:pt x="699938" y="1686799"/>
                  <a:pt x="663089" y="1869316"/>
                  <a:pt x="663089" y="2057591"/>
                </a:cubicBezTo>
                <a:cubicBezTo>
                  <a:pt x="663089" y="2245866"/>
                  <a:pt x="699938" y="2428384"/>
                  <a:pt x="772676" y="2600346"/>
                </a:cubicBezTo>
                <a:cubicBezTo>
                  <a:pt x="842919" y="2766358"/>
                  <a:pt x="943486" y="2915481"/>
                  <a:pt x="1071498" y="3043493"/>
                </a:cubicBezTo>
                <a:cubicBezTo>
                  <a:pt x="1199510" y="3171505"/>
                  <a:pt x="1348633" y="3272071"/>
                  <a:pt x="1514645" y="3342315"/>
                </a:cubicBezTo>
                <a:cubicBezTo>
                  <a:pt x="1686607" y="3415053"/>
                  <a:pt x="1869124" y="3451902"/>
                  <a:pt x="2057399" y="3451902"/>
                </a:cubicBezTo>
                <a:cubicBezTo>
                  <a:pt x="2245674" y="3451902"/>
                  <a:pt x="2428192" y="3415053"/>
                  <a:pt x="2600154" y="3342315"/>
                </a:cubicBezTo>
                <a:cubicBezTo>
                  <a:pt x="2766166" y="3272071"/>
                  <a:pt x="2915289" y="3171505"/>
                  <a:pt x="3043301" y="3043493"/>
                </a:cubicBezTo>
                <a:cubicBezTo>
                  <a:pt x="3171313" y="2915481"/>
                  <a:pt x="3271880" y="2766358"/>
                  <a:pt x="3342123" y="2600346"/>
                </a:cubicBezTo>
                <a:cubicBezTo>
                  <a:pt x="3414861" y="2428384"/>
                  <a:pt x="3451710" y="2245866"/>
                  <a:pt x="3451710" y="2057591"/>
                </a:cubicBezTo>
                <a:cubicBezTo>
                  <a:pt x="3451710" y="1869316"/>
                  <a:pt x="3414861" y="1686799"/>
                  <a:pt x="3342123" y="1514837"/>
                </a:cubicBezTo>
                <a:cubicBezTo>
                  <a:pt x="3271880" y="1348825"/>
                  <a:pt x="3171313" y="1199701"/>
                  <a:pt x="3043301" y="1071690"/>
                </a:cubicBezTo>
                <a:cubicBezTo>
                  <a:pt x="2915289" y="943678"/>
                  <a:pt x="2766166" y="843111"/>
                  <a:pt x="2600154" y="772868"/>
                </a:cubicBezTo>
                <a:cubicBezTo>
                  <a:pt x="2428192" y="700129"/>
                  <a:pt x="2245674" y="663280"/>
                  <a:pt x="2057399" y="663280"/>
                </a:cubicBezTo>
                <a:close/>
                <a:moveTo>
                  <a:pt x="2057399" y="632573"/>
                </a:moveTo>
                <a:cubicBezTo>
                  <a:pt x="2249705" y="632573"/>
                  <a:pt x="2436445" y="670190"/>
                  <a:pt x="2612053" y="744463"/>
                </a:cubicBezTo>
                <a:cubicBezTo>
                  <a:pt x="2781712" y="816242"/>
                  <a:pt x="2934098" y="918920"/>
                  <a:pt x="3064988" y="1049811"/>
                </a:cubicBezTo>
                <a:cubicBezTo>
                  <a:pt x="3195878" y="1180701"/>
                  <a:pt x="3298557" y="1333087"/>
                  <a:pt x="3370335" y="1502746"/>
                </a:cubicBezTo>
                <a:cubicBezTo>
                  <a:pt x="3444609" y="1678354"/>
                  <a:pt x="3482226" y="1865094"/>
                  <a:pt x="3482226" y="2057399"/>
                </a:cubicBezTo>
                <a:cubicBezTo>
                  <a:pt x="3482226" y="2249705"/>
                  <a:pt x="3444609" y="2436445"/>
                  <a:pt x="3370335" y="2612053"/>
                </a:cubicBezTo>
                <a:cubicBezTo>
                  <a:pt x="3298557" y="2781712"/>
                  <a:pt x="3195878" y="2934098"/>
                  <a:pt x="3064988" y="3064988"/>
                </a:cubicBezTo>
                <a:cubicBezTo>
                  <a:pt x="2934098" y="3195878"/>
                  <a:pt x="2781712" y="3298557"/>
                  <a:pt x="2612053" y="3370335"/>
                </a:cubicBezTo>
                <a:cubicBezTo>
                  <a:pt x="2436445" y="3444609"/>
                  <a:pt x="2249705" y="3482226"/>
                  <a:pt x="2057399" y="3482226"/>
                </a:cubicBezTo>
                <a:cubicBezTo>
                  <a:pt x="1865094" y="3482226"/>
                  <a:pt x="1678354" y="3444609"/>
                  <a:pt x="1502746" y="3370335"/>
                </a:cubicBezTo>
                <a:cubicBezTo>
                  <a:pt x="1333087" y="3298557"/>
                  <a:pt x="1180701" y="3195878"/>
                  <a:pt x="1049811" y="3064988"/>
                </a:cubicBezTo>
                <a:cubicBezTo>
                  <a:pt x="918920" y="2934098"/>
                  <a:pt x="816242" y="2781712"/>
                  <a:pt x="744463" y="2612053"/>
                </a:cubicBezTo>
                <a:cubicBezTo>
                  <a:pt x="670190" y="2436445"/>
                  <a:pt x="632573" y="2249705"/>
                  <a:pt x="632573" y="2057399"/>
                </a:cubicBezTo>
                <a:cubicBezTo>
                  <a:pt x="632573" y="1865094"/>
                  <a:pt x="670190" y="1678354"/>
                  <a:pt x="744463" y="1502746"/>
                </a:cubicBezTo>
                <a:cubicBezTo>
                  <a:pt x="816242" y="1333087"/>
                  <a:pt x="918920" y="1180701"/>
                  <a:pt x="1049811" y="1049811"/>
                </a:cubicBezTo>
                <a:cubicBezTo>
                  <a:pt x="1180701" y="918920"/>
                  <a:pt x="1333087" y="816242"/>
                  <a:pt x="1502746" y="744463"/>
                </a:cubicBezTo>
                <a:cubicBezTo>
                  <a:pt x="1678354" y="670190"/>
                  <a:pt x="1865094" y="632573"/>
                  <a:pt x="2057399" y="632573"/>
                </a:cubicBezTo>
                <a:close/>
                <a:moveTo>
                  <a:pt x="2057400" y="536804"/>
                </a:moveTo>
                <a:cubicBezTo>
                  <a:pt x="1852044" y="536804"/>
                  <a:pt x="1653021" y="576916"/>
                  <a:pt x="1465513" y="656372"/>
                </a:cubicBezTo>
                <a:cubicBezTo>
                  <a:pt x="1284531" y="732948"/>
                  <a:pt x="1121782" y="842536"/>
                  <a:pt x="982063" y="982255"/>
                </a:cubicBezTo>
                <a:cubicBezTo>
                  <a:pt x="842536" y="1121782"/>
                  <a:pt x="732756" y="1284339"/>
                  <a:pt x="656180" y="1465513"/>
                </a:cubicBezTo>
                <a:cubicBezTo>
                  <a:pt x="576916" y="1653021"/>
                  <a:pt x="536613" y="1852044"/>
                  <a:pt x="536613" y="2057400"/>
                </a:cubicBezTo>
                <a:cubicBezTo>
                  <a:pt x="536613" y="2262756"/>
                  <a:pt x="576724" y="2461778"/>
                  <a:pt x="656180" y="2649286"/>
                </a:cubicBezTo>
                <a:cubicBezTo>
                  <a:pt x="732756" y="2830268"/>
                  <a:pt x="842344" y="2993018"/>
                  <a:pt x="982063" y="3132737"/>
                </a:cubicBezTo>
                <a:cubicBezTo>
                  <a:pt x="1121782" y="3272456"/>
                  <a:pt x="1284339" y="3382043"/>
                  <a:pt x="1465513" y="3458620"/>
                </a:cubicBezTo>
                <a:cubicBezTo>
                  <a:pt x="1653021" y="3537883"/>
                  <a:pt x="1852044" y="3578187"/>
                  <a:pt x="2057400" y="3578187"/>
                </a:cubicBezTo>
                <a:cubicBezTo>
                  <a:pt x="2262756" y="3578187"/>
                  <a:pt x="2461779" y="3538075"/>
                  <a:pt x="2649286" y="3458620"/>
                </a:cubicBezTo>
                <a:cubicBezTo>
                  <a:pt x="2830268" y="3382043"/>
                  <a:pt x="2993018" y="3272456"/>
                  <a:pt x="3132737" y="3132737"/>
                </a:cubicBezTo>
                <a:cubicBezTo>
                  <a:pt x="3272456" y="2993018"/>
                  <a:pt x="3382043" y="2830460"/>
                  <a:pt x="3458620" y="2649286"/>
                </a:cubicBezTo>
                <a:cubicBezTo>
                  <a:pt x="3537883" y="2461778"/>
                  <a:pt x="3578187" y="2262756"/>
                  <a:pt x="3578187" y="2057400"/>
                </a:cubicBezTo>
                <a:cubicBezTo>
                  <a:pt x="3578187" y="1852044"/>
                  <a:pt x="3538075" y="1653021"/>
                  <a:pt x="3458620" y="1465513"/>
                </a:cubicBezTo>
                <a:cubicBezTo>
                  <a:pt x="3382043" y="1284531"/>
                  <a:pt x="3272456" y="1121782"/>
                  <a:pt x="3132737" y="982063"/>
                </a:cubicBezTo>
                <a:cubicBezTo>
                  <a:pt x="2993018" y="842344"/>
                  <a:pt x="2830460" y="732756"/>
                  <a:pt x="2649286" y="656180"/>
                </a:cubicBezTo>
                <a:cubicBezTo>
                  <a:pt x="2461779" y="576916"/>
                  <a:pt x="2262756" y="536804"/>
                  <a:pt x="2057400" y="536804"/>
                </a:cubicBezTo>
                <a:close/>
                <a:moveTo>
                  <a:pt x="2057400" y="513390"/>
                </a:moveTo>
                <a:cubicBezTo>
                  <a:pt x="2265827" y="513390"/>
                  <a:pt x="2467920" y="554269"/>
                  <a:pt x="2658306" y="634685"/>
                </a:cubicBezTo>
                <a:cubicBezTo>
                  <a:pt x="2842167" y="712413"/>
                  <a:pt x="3007220" y="823727"/>
                  <a:pt x="3149050" y="965557"/>
                </a:cubicBezTo>
                <a:cubicBezTo>
                  <a:pt x="3290880" y="1107388"/>
                  <a:pt x="3402195" y="1272440"/>
                  <a:pt x="3479923" y="1456301"/>
                </a:cubicBezTo>
                <a:cubicBezTo>
                  <a:pt x="3560338" y="1646687"/>
                  <a:pt x="3601218" y="1848781"/>
                  <a:pt x="3601218" y="2057208"/>
                </a:cubicBezTo>
                <a:cubicBezTo>
                  <a:pt x="3601218" y="2265635"/>
                  <a:pt x="3560338" y="2467728"/>
                  <a:pt x="3479923" y="2658114"/>
                </a:cubicBezTo>
                <a:cubicBezTo>
                  <a:pt x="3402195" y="2841975"/>
                  <a:pt x="3290880" y="3007028"/>
                  <a:pt x="3149050" y="3148858"/>
                </a:cubicBezTo>
                <a:cubicBezTo>
                  <a:pt x="3007220" y="3290688"/>
                  <a:pt x="2842167" y="3402003"/>
                  <a:pt x="2658306" y="3479731"/>
                </a:cubicBezTo>
                <a:cubicBezTo>
                  <a:pt x="2467920" y="3560146"/>
                  <a:pt x="2265827" y="3601026"/>
                  <a:pt x="2057400" y="3601026"/>
                </a:cubicBezTo>
                <a:cubicBezTo>
                  <a:pt x="1848973" y="3601026"/>
                  <a:pt x="1646879" y="3560146"/>
                  <a:pt x="1456493" y="3479731"/>
                </a:cubicBezTo>
                <a:cubicBezTo>
                  <a:pt x="1272632" y="3402003"/>
                  <a:pt x="1107579" y="3290688"/>
                  <a:pt x="965749" y="3148858"/>
                </a:cubicBezTo>
                <a:cubicBezTo>
                  <a:pt x="823919" y="3007028"/>
                  <a:pt x="712605" y="2841975"/>
                  <a:pt x="634876" y="2658114"/>
                </a:cubicBezTo>
                <a:cubicBezTo>
                  <a:pt x="554461" y="2467728"/>
                  <a:pt x="513582" y="2265635"/>
                  <a:pt x="513582" y="2057208"/>
                </a:cubicBezTo>
                <a:cubicBezTo>
                  <a:pt x="513582" y="1848781"/>
                  <a:pt x="554461" y="1646687"/>
                  <a:pt x="634876" y="1456301"/>
                </a:cubicBezTo>
                <a:cubicBezTo>
                  <a:pt x="712605" y="1272440"/>
                  <a:pt x="823919" y="1107388"/>
                  <a:pt x="965749" y="965557"/>
                </a:cubicBezTo>
                <a:cubicBezTo>
                  <a:pt x="1107579" y="823727"/>
                  <a:pt x="1272632" y="712413"/>
                  <a:pt x="1456493" y="634685"/>
                </a:cubicBezTo>
                <a:cubicBezTo>
                  <a:pt x="1646879" y="554269"/>
                  <a:pt x="1848973" y="513390"/>
                  <a:pt x="2057400" y="513390"/>
                </a:cubicBezTo>
                <a:close/>
                <a:moveTo>
                  <a:pt x="2057399" y="400924"/>
                </a:moveTo>
                <a:cubicBezTo>
                  <a:pt x="1833811" y="400924"/>
                  <a:pt x="1616939" y="444682"/>
                  <a:pt x="1412735" y="531046"/>
                </a:cubicBezTo>
                <a:cubicBezTo>
                  <a:pt x="1215439" y="614532"/>
                  <a:pt x="1038295" y="733908"/>
                  <a:pt x="886293" y="886102"/>
                </a:cubicBezTo>
                <a:cubicBezTo>
                  <a:pt x="734100" y="1038295"/>
                  <a:pt x="614724" y="1215439"/>
                  <a:pt x="531238" y="1412543"/>
                </a:cubicBezTo>
                <a:cubicBezTo>
                  <a:pt x="444874" y="1616747"/>
                  <a:pt x="401116" y="1833619"/>
                  <a:pt x="401116" y="2057207"/>
                </a:cubicBezTo>
                <a:cubicBezTo>
                  <a:pt x="401116" y="2280796"/>
                  <a:pt x="444874" y="2497668"/>
                  <a:pt x="531238" y="2701872"/>
                </a:cubicBezTo>
                <a:cubicBezTo>
                  <a:pt x="614724" y="2899168"/>
                  <a:pt x="734100" y="3076311"/>
                  <a:pt x="886293" y="3228313"/>
                </a:cubicBezTo>
                <a:cubicBezTo>
                  <a:pt x="1038487" y="3380507"/>
                  <a:pt x="1215631" y="3499882"/>
                  <a:pt x="1412735" y="3583368"/>
                </a:cubicBezTo>
                <a:cubicBezTo>
                  <a:pt x="1616939" y="3669733"/>
                  <a:pt x="1833811" y="3713491"/>
                  <a:pt x="2057399" y="3713491"/>
                </a:cubicBezTo>
                <a:cubicBezTo>
                  <a:pt x="2280988" y="3713491"/>
                  <a:pt x="2497860" y="3669733"/>
                  <a:pt x="2702064" y="3583368"/>
                </a:cubicBezTo>
                <a:cubicBezTo>
                  <a:pt x="2899360" y="3499882"/>
                  <a:pt x="3076503" y="3380507"/>
                  <a:pt x="3228505" y="3228313"/>
                </a:cubicBezTo>
                <a:cubicBezTo>
                  <a:pt x="3380699" y="3076120"/>
                  <a:pt x="3500074" y="2898976"/>
                  <a:pt x="3583560" y="2701872"/>
                </a:cubicBezTo>
                <a:cubicBezTo>
                  <a:pt x="3669925" y="2497668"/>
                  <a:pt x="3713683" y="2280796"/>
                  <a:pt x="3713683" y="2057207"/>
                </a:cubicBezTo>
                <a:cubicBezTo>
                  <a:pt x="3713683" y="1833619"/>
                  <a:pt x="3669925" y="1616747"/>
                  <a:pt x="3583560" y="1412543"/>
                </a:cubicBezTo>
                <a:cubicBezTo>
                  <a:pt x="3500074" y="1215247"/>
                  <a:pt x="3380699" y="1038104"/>
                  <a:pt x="3228505" y="886102"/>
                </a:cubicBezTo>
                <a:cubicBezTo>
                  <a:pt x="3076312" y="733908"/>
                  <a:pt x="2899168" y="614532"/>
                  <a:pt x="2702064" y="531046"/>
                </a:cubicBezTo>
                <a:cubicBezTo>
                  <a:pt x="2497860" y="444682"/>
                  <a:pt x="2280988" y="400924"/>
                  <a:pt x="2057399" y="400924"/>
                </a:cubicBezTo>
                <a:close/>
                <a:moveTo>
                  <a:pt x="2057399" y="385186"/>
                </a:moveTo>
                <a:cubicBezTo>
                  <a:pt x="2283099" y="385186"/>
                  <a:pt x="2502082" y="429328"/>
                  <a:pt x="2708206" y="516652"/>
                </a:cubicBezTo>
                <a:cubicBezTo>
                  <a:pt x="2907229" y="600906"/>
                  <a:pt x="3086099" y="721433"/>
                  <a:pt x="3239637" y="874970"/>
                </a:cubicBezTo>
                <a:cubicBezTo>
                  <a:pt x="3393174" y="1028507"/>
                  <a:pt x="3513701" y="1207378"/>
                  <a:pt x="3597954" y="1406401"/>
                </a:cubicBezTo>
                <a:cubicBezTo>
                  <a:pt x="3685087" y="1612525"/>
                  <a:pt x="3729421" y="1831508"/>
                  <a:pt x="3729421" y="2057207"/>
                </a:cubicBezTo>
                <a:cubicBezTo>
                  <a:pt x="3729421" y="2282907"/>
                  <a:pt x="3685279" y="2501890"/>
                  <a:pt x="3597954" y="2708014"/>
                </a:cubicBezTo>
                <a:cubicBezTo>
                  <a:pt x="3513701" y="2907036"/>
                  <a:pt x="3393174" y="3085908"/>
                  <a:pt x="3239637" y="3239445"/>
                </a:cubicBezTo>
                <a:cubicBezTo>
                  <a:pt x="3086099" y="3392982"/>
                  <a:pt x="2907229" y="3513509"/>
                  <a:pt x="2708206" y="3597762"/>
                </a:cubicBezTo>
                <a:cubicBezTo>
                  <a:pt x="2502082" y="3684895"/>
                  <a:pt x="2283099" y="3729229"/>
                  <a:pt x="2057399" y="3729229"/>
                </a:cubicBezTo>
                <a:cubicBezTo>
                  <a:pt x="1831700" y="3729229"/>
                  <a:pt x="1612717" y="3685087"/>
                  <a:pt x="1406593" y="3597762"/>
                </a:cubicBezTo>
                <a:cubicBezTo>
                  <a:pt x="1207570" y="3513509"/>
                  <a:pt x="1028699" y="3392982"/>
                  <a:pt x="875162" y="3239445"/>
                </a:cubicBezTo>
                <a:cubicBezTo>
                  <a:pt x="721625" y="3085908"/>
                  <a:pt x="601098" y="2907036"/>
                  <a:pt x="516844" y="2708014"/>
                </a:cubicBezTo>
                <a:cubicBezTo>
                  <a:pt x="429712" y="2501890"/>
                  <a:pt x="385378" y="2282907"/>
                  <a:pt x="385378" y="2057207"/>
                </a:cubicBezTo>
                <a:cubicBezTo>
                  <a:pt x="385378" y="1831508"/>
                  <a:pt x="429520" y="1612525"/>
                  <a:pt x="516844" y="1406401"/>
                </a:cubicBezTo>
                <a:cubicBezTo>
                  <a:pt x="601098" y="1207378"/>
                  <a:pt x="721625" y="1028507"/>
                  <a:pt x="875162" y="874970"/>
                </a:cubicBezTo>
                <a:cubicBezTo>
                  <a:pt x="1028699" y="721433"/>
                  <a:pt x="1207570" y="600906"/>
                  <a:pt x="1406593" y="516652"/>
                </a:cubicBezTo>
                <a:cubicBezTo>
                  <a:pt x="1612717" y="429520"/>
                  <a:pt x="1831700" y="385186"/>
                  <a:pt x="2057399" y="385186"/>
                </a:cubicBezTo>
                <a:close/>
                <a:moveTo>
                  <a:pt x="2057400" y="232801"/>
                </a:moveTo>
                <a:cubicBezTo>
                  <a:pt x="1811165" y="232801"/>
                  <a:pt x="1572030" y="280973"/>
                  <a:pt x="1347098" y="376166"/>
                </a:cubicBezTo>
                <a:cubicBezTo>
                  <a:pt x="1129843" y="468097"/>
                  <a:pt x="934658" y="599563"/>
                  <a:pt x="767111" y="767111"/>
                </a:cubicBezTo>
                <a:cubicBezTo>
                  <a:pt x="599563" y="934658"/>
                  <a:pt x="467905" y="1129843"/>
                  <a:pt x="376166" y="1347098"/>
                </a:cubicBezTo>
                <a:cubicBezTo>
                  <a:pt x="280973" y="1572030"/>
                  <a:pt x="232801" y="1810973"/>
                  <a:pt x="232801" y="2057400"/>
                </a:cubicBezTo>
                <a:cubicBezTo>
                  <a:pt x="232801" y="2303636"/>
                  <a:pt x="280973" y="2542770"/>
                  <a:pt x="376166" y="2767702"/>
                </a:cubicBezTo>
                <a:cubicBezTo>
                  <a:pt x="468097" y="2984957"/>
                  <a:pt x="599563" y="3180142"/>
                  <a:pt x="767111" y="3347689"/>
                </a:cubicBezTo>
                <a:cubicBezTo>
                  <a:pt x="934658" y="3515237"/>
                  <a:pt x="1129843" y="3646895"/>
                  <a:pt x="1347098" y="3738634"/>
                </a:cubicBezTo>
                <a:cubicBezTo>
                  <a:pt x="1572030" y="3833827"/>
                  <a:pt x="1810973" y="3881999"/>
                  <a:pt x="2057400" y="3881999"/>
                </a:cubicBezTo>
                <a:cubicBezTo>
                  <a:pt x="2303636" y="3881999"/>
                  <a:pt x="2542770" y="3833827"/>
                  <a:pt x="2767702" y="3738634"/>
                </a:cubicBezTo>
                <a:cubicBezTo>
                  <a:pt x="2984957" y="3646703"/>
                  <a:pt x="3180142" y="3515237"/>
                  <a:pt x="3347689" y="3347689"/>
                </a:cubicBezTo>
                <a:cubicBezTo>
                  <a:pt x="3515237" y="3180142"/>
                  <a:pt x="3646895" y="2984957"/>
                  <a:pt x="3738634" y="2767702"/>
                </a:cubicBezTo>
                <a:cubicBezTo>
                  <a:pt x="3833827" y="2542770"/>
                  <a:pt x="3881999" y="2303827"/>
                  <a:pt x="3881999" y="2057400"/>
                </a:cubicBezTo>
                <a:cubicBezTo>
                  <a:pt x="3881999" y="1811165"/>
                  <a:pt x="3833827" y="1572030"/>
                  <a:pt x="3738634" y="1347098"/>
                </a:cubicBezTo>
                <a:cubicBezTo>
                  <a:pt x="3646703" y="1129843"/>
                  <a:pt x="3515237" y="934658"/>
                  <a:pt x="3347689" y="767111"/>
                </a:cubicBezTo>
                <a:cubicBezTo>
                  <a:pt x="3180142" y="599563"/>
                  <a:pt x="2984957" y="467905"/>
                  <a:pt x="2767702" y="376166"/>
                </a:cubicBezTo>
                <a:cubicBezTo>
                  <a:pt x="2542770" y="280973"/>
                  <a:pt x="2303636" y="232801"/>
                  <a:pt x="2057400" y="232801"/>
                </a:cubicBezTo>
                <a:close/>
                <a:moveTo>
                  <a:pt x="2057400" y="225124"/>
                </a:moveTo>
                <a:cubicBezTo>
                  <a:pt x="2304787" y="225124"/>
                  <a:pt x="2544689" y="273488"/>
                  <a:pt x="2770581" y="369065"/>
                </a:cubicBezTo>
                <a:cubicBezTo>
                  <a:pt x="2988796" y="461380"/>
                  <a:pt x="3184748" y="593422"/>
                  <a:pt x="3353063" y="761737"/>
                </a:cubicBezTo>
                <a:cubicBezTo>
                  <a:pt x="3521378" y="930052"/>
                  <a:pt x="3653420" y="1126004"/>
                  <a:pt x="3745735" y="1344219"/>
                </a:cubicBezTo>
                <a:cubicBezTo>
                  <a:pt x="3841312" y="1570111"/>
                  <a:pt x="3889676" y="1810013"/>
                  <a:pt x="3889676" y="2057400"/>
                </a:cubicBezTo>
                <a:cubicBezTo>
                  <a:pt x="3889676" y="2304787"/>
                  <a:pt x="3841312" y="2544689"/>
                  <a:pt x="3745735" y="2770581"/>
                </a:cubicBezTo>
                <a:cubicBezTo>
                  <a:pt x="3653420" y="2988796"/>
                  <a:pt x="3521378" y="3184748"/>
                  <a:pt x="3353063" y="3353063"/>
                </a:cubicBezTo>
                <a:cubicBezTo>
                  <a:pt x="3184748" y="3521378"/>
                  <a:pt x="2988796" y="3653420"/>
                  <a:pt x="2770581" y="3745735"/>
                </a:cubicBezTo>
                <a:cubicBezTo>
                  <a:pt x="2544689" y="3841312"/>
                  <a:pt x="2304787" y="3889676"/>
                  <a:pt x="2057400" y="3889676"/>
                </a:cubicBezTo>
                <a:cubicBezTo>
                  <a:pt x="1810013" y="3889676"/>
                  <a:pt x="1570111" y="3841312"/>
                  <a:pt x="1344219" y="3745735"/>
                </a:cubicBezTo>
                <a:cubicBezTo>
                  <a:pt x="1126004" y="3653420"/>
                  <a:pt x="930052" y="3521378"/>
                  <a:pt x="761737" y="3353063"/>
                </a:cubicBezTo>
                <a:cubicBezTo>
                  <a:pt x="593422" y="3184748"/>
                  <a:pt x="461380" y="2988796"/>
                  <a:pt x="369065" y="2770581"/>
                </a:cubicBezTo>
                <a:cubicBezTo>
                  <a:pt x="273488" y="2544689"/>
                  <a:pt x="225124" y="2304787"/>
                  <a:pt x="225124" y="2057400"/>
                </a:cubicBezTo>
                <a:cubicBezTo>
                  <a:pt x="225124" y="1810013"/>
                  <a:pt x="273488" y="1570111"/>
                  <a:pt x="369065" y="1344219"/>
                </a:cubicBezTo>
                <a:cubicBezTo>
                  <a:pt x="461380" y="1126004"/>
                  <a:pt x="593422" y="930052"/>
                  <a:pt x="761737" y="761737"/>
                </a:cubicBezTo>
                <a:cubicBezTo>
                  <a:pt x="930052" y="593422"/>
                  <a:pt x="1126004" y="461380"/>
                  <a:pt x="1344219" y="369065"/>
                </a:cubicBezTo>
                <a:cubicBezTo>
                  <a:pt x="1570111" y="273488"/>
                  <a:pt x="1810013" y="225124"/>
                  <a:pt x="2057400" y="225124"/>
                </a:cubicBezTo>
                <a:close/>
                <a:moveTo>
                  <a:pt x="2057400" y="7677"/>
                </a:moveTo>
                <a:cubicBezTo>
                  <a:pt x="1780649" y="7677"/>
                  <a:pt x="1512343" y="61799"/>
                  <a:pt x="1259582" y="168699"/>
                </a:cubicBezTo>
                <a:cubicBezTo>
                  <a:pt x="1138095" y="220134"/>
                  <a:pt x="1021023" y="283660"/>
                  <a:pt x="911436" y="357742"/>
                </a:cubicBezTo>
                <a:cubicBezTo>
                  <a:pt x="802808" y="431056"/>
                  <a:pt x="700898" y="515310"/>
                  <a:pt x="608008" y="608008"/>
                </a:cubicBezTo>
                <a:cubicBezTo>
                  <a:pt x="515310" y="700706"/>
                  <a:pt x="431056" y="802808"/>
                  <a:pt x="357742" y="911436"/>
                </a:cubicBezTo>
                <a:cubicBezTo>
                  <a:pt x="283660" y="1021023"/>
                  <a:pt x="220134" y="1138095"/>
                  <a:pt x="168699" y="1259582"/>
                </a:cubicBezTo>
                <a:cubicBezTo>
                  <a:pt x="61799" y="1512343"/>
                  <a:pt x="7677" y="1780649"/>
                  <a:pt x="7677" y="2057400"/>
                </a:cubicBezTo>
                <a:cubicBezTo>
                  <a:pt x="7677" y="2334151"/>
                  <a:pt x="61799" y="2602458"/>
                  <a:pt x="168699" y="2855218"/>
                </a:cubicBezTo>
                <a:cubicBezTo>
                  <a:pt x="220134" y="2976705"/>
                  <a:pt x="283660" y="3093777"/>
                  <a:pt x="357742" y="3203364"/>
                </a:cubicBezTo>
                <a:cubicBezTo>
                  <a:pt x="431056" y="3311992"/>
                  <a:pt x="515310" y="3413902"/>
                  <a:pt x="608008" y="3506792"/>
                </a:cubicBezTo>
                <a:cubicBezTo>
                  <a:pt x="700706" y="3599491"/>
                  <a:pt x="802808" y="3683744"/>
                  <a:pt x="911436" y="3757058"/>
                </a:cubicBezTo>
                <a:cubicBezTo>
                  <a:pt x="1021023" y="3831140"/>
                  <a:pt x="1138095" y="3894666"/>
                  <a:pt x="1259582" y="3946101"/>
                </a:cubicBezTo>
                <a:cubicBezTo>
                  <a:pt x="1512343" y="4053001"/>
                  <a:pt x="1780649" y="4107123"/>
                  <a:pt x="2057400" y="4107123"/>
                </a:cubicBezTo>
                <a:cubicBezTo>
                  <a:pt x="2334151" y="4107123"/>
                  <a:pt x="2602458" y="4053001"/>
                  <a:pt x="2855218" y="3946101"/>
                </a:cubicBezTo>
                <a:cubicBezTo>
                  <a:pt x="2976705" y="3894666"/>
                  <a:pt x="3093777" y="3831140"/>
                  <a:pt x="3203364" y="3757058"/>
                </a:cubicBezTo>
                <a:cubicBezTo>
                  <a:pt x="3311992" y="3683744"/>
                  <a:pt x="3413902" y="3599491"/>
                  <a:pt x="3506792" y="3506792"/>
                </a:cubicBezTo>
                <a:cubicBezTo>
                  <a:pt x="3599491" y="3414094"/>
                  <a:pt x="3683744" y="3311992"/>
                  <a:pt x="3757058" y="3203364"/>
                </a:cubicBezTo>
                <a:cubicBezTo>
                  <a:pt x="3831140" y="3093777"/>
                  <a:pt x="3894666" y="2976705"/>
                  <a:pt x="3946101" y="2855218"/>
                </a:cubicBezTo>
                <a:cubicBezTo>
                  <a:pt x="4053001" y="2602458"/>
                  <a:pt x="4107123" y="2334151"/>
                  <a:pt x="4107123" y="2057400"/>
                </a:cubicBezTo>
                <a:cubicBezTo>
                  <a:pt x="4107123" y="1780649"/>
                  <a:pt x="4053001" y="1512343"/>
                  <a:pt x="3946101" y="1259582"/>
                </a:cubicBezTo>
                <a:cubicBezTo>
                  <a:pt x="3894666" y="1138095"/>
                  <a:pt x="3831140" y="1021023"/>
                  <a:pt x="3757058" y="911436"/>
                </a:cubicBezTo>
                <a:cubicBezTo>
                  <a:pt x="3683744" y="802808"/>
                  <a:pt x="3599491" y="700898"/>
                  <a:pt x="3506792" y="608008"/>
                </a:cubicBezTo>
                <a:cubicBezTo>
                  <a:pt x="3414094" y="515310"/>
                  <a:pt x="3311992" y="431056"/>
                  <a:pt x="3203364" y="357742"/>
                </a:cubicBezTo>
                <a:cubicBezTo>
                  <a:pt x="3093777" y="283660"/>
                  <a:pt x="2976705" y="220134"/>
                  <a:pt x="2855218" y="168699"/>
                </a:cubicBezTo>
                <a:cubicBezTo>
                  <a:pt x="2602458" y="61799"/>
                  <a:pt x="2334151" y="7677"/>
                  <a:pt x="2057400" y="7677"/>
                </a:cubicBezTo>
                <a:close/>
                <a:moveTo>
                  <a:pt x="2057400" y="0"/>
                </a:moveTo>
                <a:cubicBezTo>
                  <a:pt x="2335111" y="0"/>
                  <a:pt x="2604569" y="54314"/>
                  <a:pt x="2858289" y="161598"/>
                </a:cubicBezTo>
                <a:cubicBezTo>
                  <a:pt x="2980159" y="213225"/>
                  <a:pt x="3097807" y="276943"/>
                  <a:pt x="3207778" y="351217"/>
                </a:cubicBezTo>
                <a:cubicBezTo>
                  <a:pt x="3316790" y="424723"/>
                  <a:pt x="3419084" y="509360"/>
                  <a:pt x="3512358" y="602442"/>
                </a:cubicBezTo>
                <a:cubicBezTo>
                  <a:pt x="3605440" y="695524"/>
                  <a:pt x="3690077" y="798010"/>
                  <a:pt x="3763584" y="907022"/>
                </a:cubicBezTo>
                <a:cubicBezTo>
                  <a:pt x="3837857" y="1016993"/>
                  <a:pt x="3901767" y="1134641"/>
                  <a:pt x="3953202" y="1256511"/>
                </a:cubicBezTo>
                <a:cubicBezTo>
                  <a:pt x="4060486" y="1510232"/>
                  <a:pt x="4114800" y="1779689"/>
                  <a:pt x="4114800" y="2057400"/>
                </a:cubicBezTo>
                <a:cubicBezTo>
                  <a:pt x="4114800" y="2335111"/>
                  <a:pt x="4060486" y="2604569"/>
                  <a:pt x="3953202" y="2858289"/>
                </a:cubicBezTo>
                <a:cubicBezTo>
                  <a:pt x="3901575" y="2980159"/>
                  <a:pt x="3837857" y="3097807"/>
                  <a:pt x="3763584" y="3207778"/>
                </a:cubicBezTo>
                <a:cubicBezTo>
                  <a:pt x="3690077" y="3316790"/>
                  <a:pt x="3605440" y="3419084"/>
                  <a:pt x="3512358" y="3512358"/>
                </a:cubicBezTo>
                <a:cubicBezTo>
                  <a:pt x="3419276" y="3605440"/>
                  <a:pt x="3316790" y="3690077"/>
                  <a:pt x="3207778" y="3763584"/>
                </a:cubicBezTo>
                <a:cubicBezTo>
                  <a:pt x="3097807" y="3837857"/>
                  <a:pt x="2980159" y="3901767"/>
                  <a:pt x="2858289" y="3953202"/>
                </a:cubicBezTo>
                <a:cubicBezTo>
                  <a:pt x="2604569" y="4060486"/>
                  <a:pt x="2335111" y="4114800"/>
                  <a:pt x="2057400" y="4114800"/>
                </a:cubicBezTo>
                <a:cubicBezTo>
                  <a:pt x="1779689" y="4114800"/>
                  <a:pt x="1510232" y="4060486"/>
                  <a:pt x="1256511" y="3953202"/>
                </a:cubicBezTo>
                <a:cubicBezTo>
                  <a:pt x="1134641" y="3901575"/>
                  <a:pt x="1016993" y="3837857"/>
                  <a:pt x="907022" y="3763584"/>
                </a:cubicBezTo>
                <a:cubicBezTo>
                  <a:pt x="798010" y="3690077"/>
                  <a:pt x="695716" y="3605440"/>
                  <a:pt x="602442" y="3512358"/>
                </a:cubicBezTo>
                <a:cubicBezTo>
                  <a:pt x="509360" y="3419276"/>
                  <a:pt x="424723" y="3316790"/>
                  <a:pt x="351217" y="3207778"/>
                </a:cubicBezTo>
                <a:cubicBezTo>
                  <a:pt x="276943" y="3097807"/>
                  <a:pt x="213033" y="2980159"/>
                  <a:pt x="161598" y="2858289"/>
                </a:cubicBezTo>
                <a:cubicBezTo>
                  <a:pt x="54314" y="2604569"/>
                  <a:pt x="0" y="2335111"/>
                  <a:pt x="0" y="2057400"/>
                </a:cubicBezTo>
                <a:cubicBezTo>
                  <a:pt x="0" y="1779689"/>
                  <a:pt x="54314" y="1510232"/>
                  <a:pt x="161598" y="1256511"/>
                </a:cubicBezTo>
                <a:cubicBezTo>
                  <a:pt x="213225" y="1134641"/>
                  <a:pt x="276943" y="1016993"/>
                  <a:pt x="351217" y="907022"/>
                </a:cubicBezTo>
                <a:cubicBezTo>
                  <a:pt x="424915" y="798202"/>
                  <a:pt x="509552" y="695716"/>
                  <a:pt x="602634" y="602634"/>
                </a:cubicBezTo>
                <a:cubicBezTo>
                  <a:pt x="695716" y="509552"/>
                  <a:pt x="798202" y="424915"/>
                  <a:pt x="907214" y="351409"/>
                </a:cubicBezTo>
                <a:cubicBezTo>
                  <a:pt x="1017185" y="277135"/>
                  <a:pt x="1134833" y="213225"/>
                  <a:pt x="1256703" y="161790"/>
                </a:cubicBezTo>
                <a:cubicBezTo>
                  <a:pt x="1510232" y="54314"/>
                  <a:pt x="1779689" y="0"/>
                  <a:pt x="2057400" y="0"/>
                </a:cubicBezTo>
                <a:close/>
              </a:path>
            </a:pathLst>
          </a:custGeom>
          <a:gradFill flip="none" rotWithShape="1">
            <a:gsLst>
              <a:gs pos="100000">
                <a:schemeClr val="bg1">
                  <a:alpha val="0"/>
                </a:schemeClr>
              </a:gs>
              <a:gs pos="39000">
                <a:schemeClr val="bg1">
                  <a:alpha val="55000"/>
                </a:schemeClr>
              </a:gs>
            </a:gsLst>
            <a:path path="circle">
              <a:fillToRect l="50000" t="50000" r="50000" b="50000"/>
            </a:path>
            <a:tileRect/>
          </a:gradFill>
          <a:ln w="1919" cap="flat">
            <a:noFill/>
            <a:prstDash val="solid"/>
            <a:miter/>
          </a:ln>
        </p:spPr>
        <p:txBody>
          <a:bodyPr rtlCol="0" anchor="ctr"/>
          <a:lstStyle/>
          <a:p>
            <a:endParaRPr lang="en-US" b="0" i="0" dirty="0">
              <a:latin typeface="Lato" panose="020F0502020204030203" pitchFamily="34" charset="77"/>
            </a:endParaRPr>
          </a:p>
        </p:txBody>
      </p:sp>
      <p:sp>
        <p:nvSpPr>
          <p:cNvPr id="4" name="Footer Placeholder 2">
            <a:extLst>
              <a:ext uri="{FF2B5EF4-FFF2-40B4-BE49-F238E27FC236}">
                <a16:creationId xmlns:a16="http://schemas.microsoft.com/office/drawing/2014/main" id="{C6C7C854-B246-5AEF-214A-88B677AE734B}"/>
              </a:ext>
            </a:extLst>
          </p:cNvPr>
          <p:cNvSpPr>
            <a:spLocks noGrp="1"/>
          </p:cNvSpPr>
          <p:nvPr>
            <p:ph type="ftr" sz="quarter" idx="10"/>
          </p:nvPr>
        </p:nvSpPr>
        <p:spPr>
          <a:xfrm>
            <a:off x="4038600" y="6491344"/>
            <a:ext cx="4114800" cy="217056"/>
          </a:xfrm>
        </p:spPr>
        <p:txBody>
          <a:bodyPr/>
          <a:lstStyle>
            <a:lvl1pPr>
              <a:defRPr b="1" i="0">
                <a:solidFill>
                  <a:schemeClr val="bg1"/>
                </a:solidFill>
                <a:latin typeface="Lato" panose="020F0502020204030203" pitchFamily="34" charset="77"/>
              </a:defRPr>
            </a:lvl1pPr>
          </a:lstStyle>
          <a:p>
            <a:endParaRPr lang="en-US" dirty="0"/>
          </a:p>
        </p:txBody>
      </p:sp>
      <p:sp>
        <p:nvSpPr>
          <p:cNvPr id="10" name="Arc 9">
            <a:extLst>
              <a:ext uri="{FF2B5EF4-FFF2-40B4-BE49-F238E27FC236}">
                <a16:creationId xmlns:a16="http://schemas.microsoft.com/office/drawing/2014/main" id="{880018F3-2D41-D7AA-0DE9-C319D3BBAED0}"/>
              </a:ext>
            </a:extLst>
          </p:cNvPr>
          <p:cNvSpPr/>
          <p:nvPr userDrawn="1"/>
        </p:nvSpPr>
        <p:spPr>
          <a:xfrm>
            <a:off x="4277316" y="1789590"/>
            <a:ext cx="3327010" cy="3327010"/>
          </a:xfrm>
          <a:prstGeom prst="arc">
            <a:avLst>
              <a:gd name="adj1" fmla="val 16200000"/>
              <a:gd name="adj2" fmla="val 150856"/>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1" name="Arc 10">
            <a:extLst>
              <a:ext uri="{FF2B5EF4-FFF2-40B4-BE49-F238E27FC236}">
                <a16:creationId xmlns:a16="http://schemas.microsoft.com/office/drawing/2014/main" id="{B8914966-C920-74A8-329D-FE4018298F96}"/>
              </a:ext>
            </a:extLst>
          </p:cNvPr>
          <p:cNvSpPr/>
          <p:nvPr userDrawn="1"/>
        </p:nvSpPr>
        <p:spPr>
          <a:xfrm rot="5400000">
            <a:off x="4277316" y="1789590"/>
            <a:ext cx="3327010" cy="3327010"/>
          </a:xfrm>
          <a:prstGeom prst="arc">
            <a:avLst>
              <a:gd name="adj1" fmla="val 209306"/>
              <a:gd name="adj2" fmla="val 5414101"/>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2" name="Arc 11">
            <a:extLst>
              <a:ext uri="{FF2B5EF4-FFF2-40B4-BE49-F238E27FC236}">
                <a16:creationId xmlns:a16="http://schemas.microsoft.com/office/drawing/2014/main" id="{2488F174-9C0D-3B19-F5EF-E94A330E5545}"/>
              </a:ext>
            </a:extLst>
          </p:cNvPr>
          <p:cNvSpPr/>
          <p:nvPr userDrawn="1"/>
        </p:nvSpPr>
        <p:spPr>
          <a:xfrm rot="5400000">
            <a:off x="3490016" y="1002288"/>
            <a:ext cx="4901612" cy="4901612"/>
          </a:xfrm>
          <a:prstGeom prst="arc">
            <a:avLst>
              <a:gd name="adj1" fmla="val 16200000"/>
              <a:gd name="adj2" fmla="val 150856"/>
            </a:avLst>
          </a:prstGeom>
          <a:ln>
            <a:solidFill>
              <a:schemeClr val="bg1">
                <a:lumMod val="75000"/>
                <a:alpha val="38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3" name="Arc 12">
            <a:extLst>
              <a:ext uri="{FF2B5EF4-FFF2-40B4-BE49-F238E27FC236}">
                <a16:creationId xmlns:a16="http://schemas.microsoft.com/office/drawing/2014/main" id="{1158661A-371A-5C4F-7F88-AB9E3F0F7DA4}"/>
              </a:ext>
            </a:extLst>
          </p:cNvPr>
          <p:cNvSpPr/>
          <p:nvPr userDrawn="1"/>
        </p:nvSpPr>
        <p:spPr>
          <a:xfrm rot="10800000">
            <a:off x="3490016" y="1002288"/>
            <a:ext cx="4901612" cy="4901612"/>
          </a:xfrm>
          <a:prstGeom prst="arc">
            <a:avLst>
              <a:gd name="adj1" fmla="val 209306"/>
              <a:gd name="adj2" fmla="val 5414101"/>
            </a:avLst>
          </a:prstGeom>
          <a:ln>
            <a:solidFill>
              <a:schemeClr val="bg1">
                <a:lumMod val="75000"/>
                <a:alpha val="38000"/>
              </a:schemeClr>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4" name="1a">
            <a:extLst>
              <a:ext uri="{FF2B5EF4-FFF2-40B4-BE49-F238E27FC236}">
                <a16:creationId xmlns:a16="http://schemas.microsoft.com/office/drawing/2014/main" id="{A5625587-F337-4A34-3797-C1B1B0C686B2}"/>
              </a:ext>
            </a:extLst>
          </p:cNvPr>
          <p:cNvSpPr>
            <a:spLocks noGrp="1"/>
          </p:cNvSpPr>
          <p:nvPr>
            <p:ph type="body" sz="quarter" idx="14" hasCustomPrompt="1"/>
          </p:nvPr>
        </p:nvSpPr>
        <p:spPr>
          <a:xfrm>
            <a:off x="1187629" y="1145690"/>
            <a:ext cx="2758233"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5" name="3b">
            <a:extLst>
              <a:ext uri="{FF2B5EF4-FFF2-40B4-BE49-F238E27FC236}">
                <a16:creationId xmlns:a16="http://schemas.microsoft.com/office/drawing/2014/main" id="{ED14C8B3-F142-E6F9-D31B-6921C5B88642}"/>
              </a:ext>
            </a:extLst>
          </p:cNvPr>
          <p:cNvSpPr>
            <a:spLocks noGrp="1"/>
          </p:cNvSpPr>
          <p:nvPr>
            <p:ph type="body" sz="quarter" idx="15" hasCustomPrompt="1"/>
          </p:nvPr>
        </p:nvSpPr>
        <p:spPr>
          <a:xfrm>
            <a:off x="587445" y="2326412"/>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6" name="3a">
            <a:extLst>
              <a:ext uri="{FF2B5EF4-FFF2-40B4-BE49-F238E27FC236}">
                <a16:creationId xmlns:a16="http://schemas.microsoft.com/office/drawing/2014/main" id="{E05FD771-B056-B337-1693-3FE33AC7DE9F}"/>
              </a:ext>
            </a:extLst>
          </p:cNvPr>
          <p:cNvSpPr>
            <a:spLocks noGrp="1"/>
          </p:cNvSpPr>
          <p:nvPr>
            <p:ph type="body" sz="quarter" idx="16" hasCustomPrompt="1"/>
          </p:nvPr>
        </p:nvSpPr>
        <p:spPr>
          <a:xfrm>
            <a:off x="587445" y="3504258"/>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7" name="4a">
            <a:extLst>
              <a:ext uri="{FF2B5EF4-FFF2-40B4-BE49-F238E27FC236}">
                <a16:creationId xmlns:a16="http://schemas.microsoft.com/office/drawing/2014/main" id="{7F527336-17B2-9B07-F0FF-5FB182229823}"/>
              </a:ext>
            </a:extLst>
          </p:cNvPr>
          <p:cNvSpPr>
            <a:spLocks noGrp="1"/>
          </p:cNvSpPr>
          <p:nvPr>
            <p:ph type="body" sz="quarter" idx="17" hasCustomPrompt="1"/>
          </p:nvPr>
        </p:nvSpPr>
        <p:spPr>
          <a:xfrm>
            <a:off x="1184219" y="4677803"/>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8" name="4">
            <a:extLst>
              <a:ext uri="{FF2B5EF4-FFF2-40B4-BE49-F238E27FC236}">
                <a16:creationId xmlns:a16="http://schemas.microsoft.com/office/drawing/2014/main" id="{3A454C7F-BA5B-DA48-C870-A97434ED2C4C}"/>
              </a:ext>
            </a:extLst>
          </p:cNvPr>
          <p:cNvSpPr>
            <a:spLocks noGrp="1"/>
          </p:cNvSpPr>
          <p:nvPr>
            <p:ph type="body" sz="quarter" idx="21" hasCustomPrompt="1"/>
          </p:nvPr>
        </p:nvSpPr>
        <p:spPr>
          <a:xfrm>
            <a:off x="4277315"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19" name="3">
            <a:extLst>
              <a:ext uri="{FF2B5EF4-FFF2-40B4-BE49-F238E27FC236}">
                <a16:creationId xmlns:a16="http://schemas.microsoft.com/office/drawing/2014/main" id="{DC385855-C0EE-9559-D100-99A5ABDFD697}"/>
              </a:ext>
            </a:extLst>
          </p:cNvPr>
          <p:cNvSpPr>
            <a:spLocks noGrp="1"/>
          </p:cNvSpPr>
          <p:nvPr>
            <p:ph type="body" sz="quarter" idx="20" hasCustomPrompt="1"/>
          </p:nvPr>
        </p:nvSpPr>
        <p:spPr>
          <a:xfrm>
            <a:off x="3680541"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0" name="2">
            <a:extLst>
              <a:ext uri="{FF2B5EF4-FFF2-40B4-BE49-F238E27FC236}">
                <a16:creationId xmlns:a16="http://schemas.microsoft.com/office/drawing/2014/main" id="{4FF7802B-7C3E-3A57-4727-A5E08F6A5F41}"/>
              </a:ext>
            </a:extLst>
          </p:cNvPr>
          <p:cNvSpPr>
            <a:spLocks noGrp="1"/>
          </p:cNvSpPr>
          <p:nvPr>
            <p:ph type="body" sz="quarter" idx="19" hasCustomPrompt="1"/>
          </p:nvPr>
        </p:nvSpPr>
        <p:spPr>
          <a:xfrm>
            <a:off x="3680541"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1" name="1">
            <a:extLst>
              <a:ext uri="{FF2B5EF4-FFF2-40B4-BE49-F238E27FC236}">
                <a16:creationId xmlns:a16="http://schemas.microsoft.com/office/drawing/2014/main" id="{523C8F17-0103-FFBF-3F36-948D897354D7}"/>
              </a:ext>
            </a:extLst>
          </p:cNvPr>
          <p:cNvSpPr>
            <a:spLocks noGrp="1"/>
          </p:cNvSpPr>
          <p:nvPr>
            <p:ph type="body" sz="quarter" idx="18" hasCustomPrompt="1"/>
          </p:nvPr>
        </p:nvSpPr>
        <p:spPr>
          <a:xfrm>
            <a:off x="4278332"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2" name="1a">
            <a:extLst>
              <a:ext uri="{FF2B5EF4-FFF2-40B4-BE49-F238E27FC236}">
                <a16:creationId xmlns:a16="http://schemas.microsoft.com/office/drawing/2014/main" id="{5637BA51-C3C6-08A8-5A6D-821A0F6AAC04}"/>
              </a:ext>
            </a:extLst>
          </p:cNvPr>
          <p:cNvSpPr>
            <a:spLocks noGrp="1"/>
          </p:cNvSpPr>
          <p:nvPr>
            <p:ph type="body" sz="quarter" idx="22" hasCustomPrompt="1"/>
          </p:nvPr>
        </p:nvSpPr>
        <p:spPr>
          <a:xfrm>
            <a:off x="8425721" y="1145690"/>
            <a:ext cx="2758233"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3" name="3b">
            <a:extLst>
              <a:ext uri="{FF2B5EF4-FFF2-40B4-BE49-F238E27FC236}">
                <a16:creationId xmlns:a16="http://schemas.microsoft.com/office/drawing/2014/main" id="{CE107A5A-E029-70CB-B7B0-64B6527D0076}"/>
              </a:ext>
            </a:extLst>
          </p:cNvPr>
          <p:cNvSpPr>
            <a:spLocks noGrp="1"/>
          </p:cNvSpPr>
          <p:nvPr>
            <p:ph type="body" sz="quarter" idx="23" hasCustomPrompt="1"/>
          </p:nvPr>
        </p:nvSpPr>
        <p:spPr>
          <a:xfrm>
            <a:off x="8992394" y="2326412"/>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4" name="3a">
            <a:extLst>
              <a:ext uri="{FF2B5EF4-FFF2-40B4-BE49-F238E27FC236}">
                <a16:creationId xmlns:a16="http://schemas.microsoft.com/office/drawing/2014/main" id="{4638E22A-5CD4-E34A-847B-A636359C7D81}"/>
              </a:ext>
            </a:extLst>
          </p:cNvPr>
          <p:cNvSpPr>
            <a:spLocks noGrp="1"/>
          </p:cNvSpPr>
          <p:nvPr>
            <p:ph type="body" sz="quarter" idx="24" hasCustomPrompt="1"/>
          </p:nvPr>
        </p:nvSpPr>
        <p:spPr>
          <a:xfrm>
            <a:off x="8992394" y="3504258"/>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5" name="4a">
            <a:extLst>
              <a:ext uri="{FF2B5EF4-FFF2-40B4-BE49-F238E27FC236}">
                <a16:creationId xmlns:a16="http://schemas.microsoft.com/office/drawing/2014/main" id="{E067191E-6BCA-229B-AAA0-AA8892C9B852}"/>
              </a:ext>
            </a:extLst>
          </p:cNvPr>
          <p:cNvSpPr>
            <a:spLocks noGrp="1"/>
          </p:cNvSpPr>
          <p:nvPr>
            <p:ph type="body" sz="quarter" idx="25" hasCustomPrompt="1"/>
          </p:nvPr>
        </p:nvSpPr>
        <p:spPr>
          <a:xfrm>
            <a:off x="8422311" y="4677803"/>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6" name="4">
            <a:extLst>
              <a:ext uri="{FF2B5EF4-FFF2-40B4-BE49-F238E27FC236}">
                <a16:creationId xmlns:a16="http://schemas.microsoft.com/office/drawing/2014/main" id="{57005E79-A70C-48F8-7C73-CEE584CB806E}"/>
              </a:ext>
            </a:extLst>
          </p:cNvPr>
          <p:cNvSpPr>
            <a:spLocks noGrp="1"/>
          </p:cNvSpPr>
          <p:nvPr>
            <p:ph type="body" sz="quarter" idx="26" hasCustomPrompt="1"/>
          </p:nvPr>
        </p:nvSpPr>
        <p:spPr>
          <a:xfrm>
            <a:off x="7268832"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7" name="3">
            <a:extLst>
              <a:ext uri="{FF2B5EF4-FFF2-40B4-BE49-F238E27FC236}">
                <a16:creationId xmlns:a16="http://schemas.microsoft.com/office/drawing/2014/main" id="{FD16126C-473E-9866-6C4D-778C5F5803C0}"/>
              </a:ext>
            </a:extLst>
          </p:cNvPr>
          <p:cNvSpPr>
            <a:spLocks noGrp="1"/>
          </p:cNvSpPr>
          <p:nvPr>
            <p:ph type="body" sz="quarter" idx="27" hasCustomPrompt="1"/>
          </p:nvPr>
        </p:nvSpPr>
        <p:spPr>
          <a:xfrm>
            <a:off x="7838915"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8" name="2">
            <a:extLst>
              <a:ext uri="{FF2B5EF4-FFF2-40B4-BE49-F238E27FC236}">
                <a16:creationId xmlns:a16="http://schemas.microsoft.com/office/drawing/2014/main" id="{51FD4995-45ED-B0F0-6DA2-921DF4F743AE}"/>
              </a:ext>
            </a:extLst>
          </p:cNvPr>
          <p:cNvSpPr>
            <a:spLocks noGrp="1"/>
          </p:cNvSpPr>
          <p:nvPr>
            <p:ph type="body" sz="quarter" idx="28" hasCustomPrompt="1"/>
          </p:nvPr>
        </p:nvSpPr>
        <p:spPr>
          <a:xfrm>
            <a:off x="7838915"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9" name="1">
            <a:extLst>
              <a:ext uri="{FF2B5EF4-FFF2-40B4-BE49-F238E27FC236}">
                <a16:creationId xmlns:a16="http://schemas.microsoft.com/office/drawing/2014/main" id="{67B87388-7FEE-ED9B-F82B-E0A848FA0C6A}"/>
              </a:ext>
            </a:extLst>
          </p:cNvPr>
          <p:cNvSpPr>
            <a:spLocks noGrp="1"/>
          </p:cNvSpPr>
          <p:nvPr>
            <p:ph type="body" sz="quarter" idx="29" hasCustomPrompt="1"/>
          </p:nvPr>
        </p:nvSpPr>
        <p:spPr>
          <a:xfrm>
            <a:off x="7269849"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30" name="1">
            <a:extLst>
              <a:ext uri="{FF2B5EF4-FFF2-40B4-BE49-F238E27FC236}">
                <a16:creationId xmlns:a16="http://schemas.microsoft.com/office/drawing/2014/main" id="{8854B490-02AF-6458-0697-0C367B25780D}"/>
              </a:ext>
            </a:extLst>
          </p:cNvPr>
          <p:cNvSpPr>
            <a:spLocks noGrp="1"/>
          </p:cNvSpPr>
          <p:nvPr>
            <p:ph type="body" sz="quarter" idx="30" hasCustomPrompt="1"/>
          </p:nvPr>
        </p:nvSpPr>
        <p:spPr>
          <a:xfrm>
            <a:off x="4518892" y="1980198"/>
            <a:ext cx="2843858" cy="2897604"/>
          </a:xfrm>
          <a:prstGeom prst="ellipse">
            <a:avLst/>
          </a:prstGeom>
          <a:solidFill>
            <a:schemeClr val="bg1"/>
          </a:soli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accent6"/>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Headline or Title</a:t>
            </a:r>
          </a:p>
        </p:txBody>
      </p:sp>
      <p:sp>
        <p:nvSpPr>
          <p:cNvPr id="31" name="Slide Number Placeholder 1">
            <a:extLst>
              <a:ext uri="{FF2B5EF4-FFF2-40B4-BE49-F238E27FC236}">
                <a16:creationId xmlns:a16="http://schemas.microsoft.com/office/drawing/2014/main" id="{37234970-0261-23BC-15BF-FF0EB1151963}"/>
              </a:ext>
            </a:extLst>
          </p:cNvPr>
          <p:cNvSpPr>
            <a:spLocks noGrp="1"/>
          </p:cNvSpPr>
          <p:nvPr>
            <p:ph type="sldNum" sz="quarter" idx="31"/>
          </p:nvPr>
        </p:nvSpPr>
        <p:spPr>
          <a:xfrm>
            <a:off x="9414075" y="6561831"/>
            <a:ext cx="2743200" cy="217056"/>
          </a:xfrm>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4294651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2615863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Gold Bullets">
    <p:bg>
      <p:bgPr>
        <a:gradFill>
          <a:gsLst>
            <a:gs pos="100000">
              <a:schemeClr val="accent1"/>
            </a:gs>
            <a:gs pos="6000">
              <a:schemeClr val="accent1">
                <a:alpha val="54000"/>
              </a:schemeClr>
            </a:gs>
          </a:gsLst>
          <a:lin ang="0" scaled="1"/>
        </a:gradFill>
        <a:effectLst/>
      </p:bgPr>
    </p:bg>
    <p:spTree>
      <p:nvGrpSpPr>
        <p:cNvPr id="1" name=""/>
        <p:cNvGrpSpPr/>
        <p:nvPr/>
      </p:nvGrpSpPr>
      <p:grpSpPr>
        <a:xfrm>
          <a:off x="0" y="0"/>
          <a:ext cx="0" cy="0"/>
          <a:chOff x="0" y="0"/>
          <a:chExt cx="0" cy="0"/>
        </a:xfrm>
      </p:grpSpPr>
      <p:sp>
        <p:nvSpPr>
          <p:cNvPr id="3" name="Freeform 30">
            <a:extLst>
              <a:ext uri="{FF2B5EF4-FFF2-40B4-BE49-F238E27FC236}">
                <a16:creationId xmlns:a16="http://schemas.microsoft.com/office/drawing/2014/main" id="{72DDA1E9-96E6-0AD2-73B2-20C38D3DA25C}"/>
              </a:ext>
            </a:extLst>
          </p:cNvPr>
          <p:cNvSpPr/>
          <p:nvPr userDrawn="1"/>
        </p:nvSpPr>
        <p:spPr>
          <a:xfrm>
            <a:off x="2554883" y="43062"/>
            <a:ext cx="6771876" cy="6771876"/>
          </a:xfrm>
          <a:custGeom>
            <a:avLst/>
            <a:gdLst>
              <a:gd name="connsiteX0" fmla="*/ 2057399 w 4114800"/>
              <a:gd name="connsiteY0" fmla="*/ 1081094 h 4114800"/>
              <a:gd name="connsiteX1" fmla="*/ 1677394 w 4114800"/>
              <a:gd name="connsiteY1" fmla="*/ 1157862 h 4114800"/>
              <a:gd name="connsiteX2" fmla="*/ 1367057 w 4114800"/>
              <a:gd name="connsiteY2" fmla="*/ 1367057 h 4114800"/>
              <a:gd name="connsiteX3" fmla="*/ 1157862 w 4114800"/>
              <a:gd name="connsiteY3" fmla="*/ 1677394 h 4114800"/>
              <a:gd name="connsiteX4" fmla="*/ 1081094 w 4114800"/>
              <a:gd name="connsiteY4" fmla="*/ 2057399 h 4114800"/>
              <a:gd name="connsiteX5" fmla="*/ 1157862 w 4114800"/>
              <a:gd name="connsiteY5" fmla="*/ 2437404 h 4114800"/>
              <a:gd name="connsiteX6" fmla="*/ 1367057 w 4114800"/>
              <a:gd name="connsiteY6" fmla="*/ 2747741 h 4114800"/>
              <a:gd name="connsiteX7" fmla="*/ 1677394 w 4114800"/>
              <a:gd name="connsiteY7" fmla="*/ 2956936 h 4114800"/>
              <a:gd name="connsiteX8" fmla="*/ 2057399 w 4114800"/>
              <a:gd name="connsiteY8" fmla="*/ 3033704 h 4114800"/>
              <a:gd name="connsiteX9" fmla="*/ 2437404 w 4114800"/>
              <a:gd name="connsiteY9" fmla="*/ 2956936 h 4114800"/>
              <a:gd name="connsiteX10" fmla="*/ 2747741 w 4114800"/>
              <a:gd name="connsiteY10" fmla="*/ 2747741 h 4114800"/>
              <a:gd name="connsiteX11" fmla="*/ 2956936 w 4114800"/>
              <a:gd name="connsiteY11" fmla="*/ 2437404 h 4114800"/>
              <a:gd name="connsiteX12" fmla="*/ 3033704 w 4114800"/>
              <a:gd name="connsiteY12" fmla="*/ 2057399 h 4114800"/>
              <a:gd name="connsiteX13" fmla="*/ 2956936 w 4114800"/>
              <a:gd name="connsiteY13" fmla="*/ 1677394 h 4114800"/>
              <a:gd name="connsiteX14" fmla="*/ 2747741 w 4114800"/>
              <a:gd name="connsiteY14" fmla="*/ 1367057 h 4114800"/>
              <a:gd name="connsiteX15" fmla="*/ 2437404 w 4114800"/>
              <a:gd name="connsiteY15" fmla="*/ 1157862 h 4114800"/>
              <a:gd name="connsiteX16" fmla="*/ 2057399 w 4114800"/>
              <a:gd name="connsiteY16" fmla="*/ 1081094 h 4114800"/>
              <a:gd name="connsiteX17" fmla="*/ 2057399 w 4114800"/>
              <a:gd name="connsiteY17" fmla="*/ 1004325 h 4114800"/>
              <a:gd name="connsiteX18" fmla="*/ 2467344 w 4114800"/>
              <a:gd name="connsiteY18" fmla="*/ 1087043 h 4114800"/>
              <a:gd name="connsiteX19" fmla="*/ 2802055 w 4114800"/>
              <a:gd name="connsiteY19" fmla="*/ 1312743 h 4114800"/>
              <a:gd name="connsiteX20" fmla="*/ 3027755 w 4114800"/>
              <a:gd name="connsiteY20" fmla="*/ 1647455 h 4114800"/>
              <a:gd name="connsiteX21" fmla="*/ 3110473 w 4114800"/>
              <a:gd name="connsiteY21" fmla="*/ 2057399 h 4114800"/>
              <a:gd name="connsiteX22" fmla="*/ 3027755 w 4114800"/>
              <a:gd name="connsiteY22" fmla="*/ 2467344 h 4114800"/>
              <a:gd name="connsiteX23" fmla="*/ 2802055 w 4114800"/>
              <a:gd name="connsiteY23" fmla="*/ 2802055 h 4114800"/>
              <a:gd name="connsiteX24" fmla="*/ 2467344 w 4114800"/>
              <a:gd name="connsiteY24" fmla="*/ 3027755 h 4114800"/>
              <a:gd name="connsiteX25" fmla="*/ 2057399 w 4114800"/>
              <a:gd name="connsiteY25" fmla="*/ 3110473 h 4114800"/>
              <a:gd name="connsiteX26" fmla="*/ 1647455 w 4114800"/>
              <a:gd name="connsiteY26" fmla="*/ 3027755 h 4114800"/>
              <a:gd name="connsiteX27" fmla="*/ 1312743 w 4114800"/>
              <a:gd name="connsiteY27" fmla="*/ 2802055 h 4114800"/>
              <a:gd name="connsiteX28" fmla="*/ 1087043 w 4114800"/>
              <a:gd name="connsiteY28" fmla="*/ 2467344 h 4114800"/>
              <a:gd name="connsiteX29" fmla="*/ 1004325 w 4114800"/>
              <a:gd name="connsiteY29" fmla="*/ 2057399 h 4114800"/>
              <a:gd name="connsiteX30" fmla="*/ 1087043 w 4114800"/>
              <a:gd name="connsiteY30" fmla="*/ 1647455 h 4114800"/>
              <a:gd name="connsiteX31" fmla="*/ 1312743 w 4114800"/>
              <a:gd name="connsiteY31" fmla="*/ 1312743 h 4114800"/>
              <a:gd name="connsiteX32" fmla="*/ 1647455 w 4114800"/>
              <a:gd name="connsiteY32" fmla="*/ 1087043 h 4114800"/>
              <a:gd name="connsiteX33" fmla="*/ 2057399 w 4114800"/>
              <a:gd name="connsiteY33" fmla="*/ 1004325 h 4114800"/>
              <a:gd name="connsiteX34" fmla="*/ 2057400 w 4114800"/>
              <a:gd name="connsiteY34" fmla="*/ 927749 h 4114800"/>
              <a:gd name="connsiteX35" fmla="*/ 1617707 w 4114800"/>
              <a:gd name="connsiteY35" fmla="*/ 1016609 h 4114800"/>
              <a:gd name="connsiteX36" fmla="*/ 1258622 w 4114800"/>
              <a:gd name="connsiteY36" fmla="*/ 1258814 h 4114800"/>
              <a:gd name="connsiteX37" fmla="*/ 1016417 w 4114800"/>
              <a:gd name="connsiteY37" fmla="*/ 1617899 h 4114800"/>
              <a:gd name="connsiteX38" fmla="*/ 927557 w 4114800"/>
              <a:gd name="connsiteY38" fmla="*/ 2057592 h 4114800"/>
              <a:gd name="connsiteX39" fmla="*/ 1016417 w 4114800"/>
              <a:gd name="connsiteY39" fmla="*/ 2497284 h 4114800"/>
              <a:gd name="connsiteX40" fmla="*/ 1258622 w 4114800"/>
              <a:gd name="connsiteY40" fmla="*/ 2856370 h 4114800"/>
              <a:gd name="connsiteX41" fmla="*/ 1617707 w 4114800"/>
              <a:gd name="connsiteY41" fmla="*/ 3098575 h 4114800"/>
              <a:gd name="connsiteX42" fmla="*/ 2057400 w 4114800"/>
              <a:gd name="connsiteY42" fmla="*/ 3187435 h 4114800"/>
              <a:gd name="connsiteX43" fmla="*/ 2497092 w 4114800"/>
              <a:gd name="connsiteY43" fmla="*/ 3098575 h 4114800"/>
              <a:gd name="connsiteX44" fmla="*/ 2856178 w 4114800"/>
              <a:gd name="connsiteY44" fmla="*/ 2856370 h 4114800"/>
              <a:gd name="connsiteX45" fmla="*/ 3098383 w 4114800"/>
              <a:gd name="connsiteY45" fmla="*/ 2497284 h 4114800"/>
              <a:gd name="connsiteX46" fmla="*/ 3187243 w 4114800"/>
              <a:gd name="connsiteY46" fmla="*/ 2057592 h 4114800"/>
              <a:gd name="connsiteX47" fmla="*/ 3098383 w 4114800"/>
              <a:gd name="connsiteY47" fmla="*/ 1617899 h 4114800"/>
              <a:gd name="connsiteX48" fmla="*/ 2856178 w 4114800"/>
              <a:gd name="connsiteY48" fmla="*/ 1258814 h 4114800"/>
              <a:gd name="connsiteX49" fmla="*/ 2497092 w 4114800"/>
              <a:gd name="connsiteY49" fmla="*/ 1016609 h 4114800"/>
              <a:gd name="connsiteX50" fmla="*/ 2057400 w 4114800"/>
              <a:gd name="connsiteY50" fmla="*/ 927749 h 4114800"/>
              <a:gd name="connsiteX51" fmla="*/ 2057400 w 4114800"/>
              <a:gd name="connsiteY51" fmla="*/ 874011 h 4114800"/>
              <a:gd name="connsiteX52" fmla="*/ 2518012 w 4114800"/>
              <a:gd name="connsiteY52" fmla="*/ 967093 h 4114800"/>
              <a:gd name="connsiteX53" fmla="*/ 2894178 w 4114800"/>
              <a:gd name="connsiteY53" fmla="*/ 1220622 h 4114800"/>
              <a:gd name="connsiteX54" fmla="*/ 3147707 w 4114800"/>
              <a:gd name="connsiteY54" fmla="*/ 1596788 h 4114800"/>
              <a:gd name="connsiteX55" fmla="*/ 3240789 w 4114800"/>
              <a:gd name="connsiteY55" fmla="*/ 2057400 h 4114800"/>
              <a:gd name="connsiteX56" fmla="*/ 3147707 w 4114800"/>
              <a:gd name="connsiteY56" fmla="*/ 2518012 h 4114800"/>
              <a:gd name="connsiteX57" fmla="*/ 2894178 w 4114800"/>
              <a:gd name="connsiteY57" fmla="*/ 2894178 h 4114800"/>
              <a:gd name="connsiteX58" fmla="*/ 2518012 w 4114800"/>
              <a:gd name="connsiteY58" fmla="*/ 3147707 h 4114800"/>
              <a:gd name="connsiteX59" fmla="*/ 2057400 w 4114800"/>
              <a:gd name="connsiteY59" fmla="*/ 3240789 h 4114800"/>
              <a:gd name="connsiteX60" fmla="*/ 1596788 w 4114800"/>
              <a:gd name="connsiteY60" fmla="*/ 3147707 h 4114800"/>
              <a:gd name="connsiteX61" fmla="*/ 1220622 w 4114800"/>
              <a:gd name="connsiteY61" fmla="*/ 2894178 h 4114800"/>
              <a:gd name="connsiteX62" fmla="*/ 967093 w 4114800"/>
              <a:gd name="connsiteY62" fmla="*/ 2518012 h 4114800"/>
              <a:gd name="connsiteX63" fmla="*/ 874011 w 4114800"/>
              <a:gd name="connsiteY63" fmla="*/ 2057400 h 4114800"/>
              <a:gd name="connsiteX64" fmla="*/ 967093 w 4114800"/>
              <a:gd name="connsiteY64" fmla="*/ 1596788 h 4114800"/>
              <a:gd name="connsiteX65" fmla="*/ 1220622 w 4114800"/>
              <a:gd name="connsiteY65" fmla="*/ 1220622 h 4114800"/>
              <a:gd name="connsiteX66" fmla="*/ 1596788 w 4114800"/>
              <a:gd name="connsiteY66" fmla="*/ 967093 h 4114800"/>
              <a:gd name="connsiteX67" fmla="*/ 2057400 w 4114800"/>
              <a:gd name="connsiteY67" fmla="*/ 874011 h 4114800"/>
              <a:gd name="connsiteX68" fmla="*/ 2057400 w 4114800"/>
              <a:gd name="connsiteY68" fmla="*/ 796859 h 4114800"/>
              <a:gd name="connsiteX69" fmla="*/ 1566656 w 4114800"/>
              <a:gd name="connsiteY69" fmla="*/ 895890 h 4114800"/>
              <a:gd name="connsiteX70" fmla="*/ 1165924 w 4114800"/>
              <a:gd name="connsiteY70" fmla="*/ 1166116 h 4114800"/>
              <a:gd name="connsiteX71" fmla="*/ 895698 w 4114800"/>
              <a:gd name="connsiteY71" fmla="*/ 1566848 h 4114800"/>
              <a:gd name="connsiteX72" fmla="*/ 796667 w 4114800"/>
              <a:gd name="connsiteY72" fmla="*/ 2057592 h 4114800"/>
              <a:gd name="connsiteX73" fmla="*/ 895698 w 4114800"/>
              <a:gd name="connsiteY73" fmla="*/ 2548336 h 4114800"/>
              <a:gd name="connsiteX74" fmla="*/ 1165924 w 4114800"/>
              <a:gd name="connsiteY74" fmla="*/ 2949068 h 4114800"/>
              <a:gd name="connsiteX75" fmla="*/ 1566656 w 4114800"/>
              <a:gd name="connsiteY75" fmla="*/ 3219294 h 4114800"/>
              <a:gd name="connsiteX76" fmla="*/ 2057400 w 4114800"/>
              <a:gd name="connsiteY76" fmla="*/ 3318325 h 4114800"/>
              <a:gd name="connsiteX77" fmla="*/ 2548143 w 4114800"/>
              <a:gd name="connsiteY77" fmla="*/ 3219294 h 4114800"/>
              <a:gd name="connsiteX78" fmla="*/ 2948876 w 4114800"/>
              <a:gd name="connsiteY78" fmla="*/ 2949068 h 4114800"/>
              <a:gd name="connsiteX79" fmla="*/ 3219102 w 4114800"/>
              <a:gd name="connsiteY79" fmla="*/ 2548336 h 4114800"/>
              <a:gd name="connsiteX80" fmla="*/ 3318133 w 4114800"/>
              <a:gd name="connsiteY80" fmla="*/ 2057592 h 4114800"/>
              <a:gd name="connsiteX81" fmla="*/ 3219102 w 4114800"/>
              <a:gd name="connsiteY81" fmla="*/ 1566848 h 4114800"/>
              <a:gd name="connsiteX82" fmla="*/ 2948876 w 4114800"/>
              <a:gd name="connsiteY82" fmla="*/ 1166116 h 4114800"/>
              <a:gd name="connsiteX83" fmla="*/ 2548143 w 4114800"/>
              <a:gd name="connsiteY83" fmla="*/ 895890 h 4114800"/>
              <a:gd name="connsiteX84" fmla="*/ 2057400 w 4114800"/>
              <a:gd name="connsiteY84" fmla="*/ 796859 h 4114800"/>
              <a:gd name="connsiteX85" fmla="*/ 2057400 w 4114800"/>
              <a:gd name="connsiteY85" fmla="*/ 758858 h 4114800"/>
              <a:gd name="connsiteX86" fmla="*/ 2562921 w 4114800"/>
              <a:gd name="connsiteY86" fmla="*/ 860960 h 4114800"/>
              <a:gd name="connsiteX87" fmla="*/ 2975745 w 4114800"/>
              <a:gd name="connsiteY87" fmla="*/ 1139247 h 4114800"/>
              <a:gd name="connsiteX88" fmla="*/ 3254031 w 4114800"/>
              <a:gd name="connsiteY88" fmla="*/ 1552070 h 4114800"/>
              <a:gd name="connsiteX89" fmla="*/ 3356134 w 4114800"/>
              <a:gd name="connsiteY89" fmla="*/ 2057592 h 4114800"/>
              <a:gd name="connsiteX90" fmla="*/ 3254031 w 4114800"/>
              <a:gd name="connsiteY90" fmla="*/ 2563113 h 4114800"/>
              <a:gd name="connsiteX91" fmla="*/ 2975745 w 4114800"/>
              <a:gd name="connsiteY91" fmla="*/ 2975937 h 4114800"/>
              <a:gd name="connsiteX92" fmla="*/ 2562921 w 4114800"/>
              <a:gd name="connsiteY92" fmla="*/ 3254223 h 4114800"/>
              <a:gd name="connsiteX93" fmla="*/ 2057400 w 4114800"/>
              <a:gd name="connsiteY93" fmla="*/ 3356326 h 4114800"/>
              <a:gd name="connsiteX94" fmla="*/ 1551878 w 4114800"/>
              <a:gd name="connsiteY94" fmla="*/ 3254223 h 4114800"/>
              <a:gd name="connsiteX95" fmla="*/ 1139055 w 4114800"/>
              <a:gd name="connsiteY95" fmla="*/ 2975937 h 4114800"/>
              <a:gd name="connsiteX96" fmla="*/ 860768 w 4114800"/>
              <a:gd name="connsiteY96" fmla="*/ 2563113 h 4114800"/>
              <a:gd name="connsiteX97" fmla="*/ 758666 w 4114800"/>
              <a:gd name="connsiteY97" fmla="*/ 2057592 h 4114800"/>
              <a:gd name="connsiteX98" fmla="*/ 860768 w 4114800"/>
              <a:gd name="connsiteY98" fmla="*/ 1552070 h 4114800"/>
              <a:gd name="connsiteX99" fmla="*/ 1139055 w 4114800"/>
              <a:gd name="connsiteY99" fmla="*/ 1139247 h 4114800"/>
              <a:gd name="connsiteX100" fmla="*/ 1551878 w 4114800"/>
              <a:gd name="connsiteY100" fmla="*/ 860960 h 4114800"/>
              <a:gd name="connsiteX101" fmla="*/ 2057400 w 4114800"/>
              <a:gd name="connsiteY101" fmla="*/ 758858 h 4114800"/>
              <a:gd name="connsiteX102" fmla="*/ 2057399 w 4114800"/>
              <a:gd name="connsiteY102" fmla="*/ 663280 h 4114800"/>
              <a:gd name="connsiteX103" fmla="*/ 1514645 w 4114800"/>
              <a:gd name="connsiteY103" fmla="*/ 772868 h 4114800"/>
              <a:gd name="connsiteX104" fmla="*/ 1071498 w 4114800"/>
              <a:gd name="connsiteY104" fmla="*/ 1071690 h 4114800"/>
              <a:gd name="connsiteX105" fmla="*/ 772676 w 4114800"/>
              <a:gd name="connsiteY105" fmla="*/ 1514837 h 4114800"/>
              <a:gd name="connsiteX106" fmla="*/ 663089 w 4114800"/>
              <a:gd name="connsiteY106" fmla="*/ 2057591 h 4114800"/>
              <a:gd name="connsiteX107" fmla="*/ 772676 w 4114800"/>
              <a:gd name="connsiteY107" fmla="*/ 2600346 h 4114800"/>
              <a:gd name="connsiteX108" fmla="*/ 1071498 w 4114800"/>
              <a:gd name="connsiteY108" fmla="*/ 3043493 h 4114800"/>
              <a:gd name="connsiteX109" fmla="*/ 1514645 w 4114800"/>
              <a:gd name="connsiteY109" fmla="*/ 3342315 h 4114800"/>
              <a:gd name="connsiteX110" fmla="*/ 2057399 w 4114800"/>
              <a:gd name="connsiteY110" fmla="*/ 3451902 h 4114800"/>
              <a:gd name="connsiteX111" fmla="*/ 2600154 w 4114800"/>
              <a:gd name="connsiteY111" fmla="*/ 3342315 h 4114800"/>
              <a:gd name="connsiteX112" fmla="*/ 3043301 w 4114800"/>
              <a:gd name="connsiteY112" fmla="*/ 3043493 h 4114800"/>
              <a:gd name="connsiteX113" fmla="*/ 3342123 w 4114800"/>
              <a:gd name="connsiteY113" fmla="*/ 2600346 h 4114800"/>
              <a:gd name="connsiteX114" fmla="*/ 3451710 w 4114800"/>
              <a:gd name="connsiteY114" fmla="*/ 2057591 h 4114800"/>
              <a:gd name="connsiteX115" fmla="*/ 3342123 w 4114800"/>
              <a:gd name="connsiteY115" fmla="*/ 1514837 h 4114800"/>
              <a:gd name="connsiteX116" fmla="*/ 3043301 w 4114800"/>
              <a:gd name="connsiteY116" fmla="*/ 1071690 h 4114800"/>
              <a:gd name="connsiteX117" fmla="*/ 2600154 w 4114800"/>
              <a:gd name="connsiteY117" fmla="*/ 772868 h 4114800"/>
              <a:gd name="connsiteX118" fmla="*/ 2057399 w 4114800"/>
              <a:gd name="connsiteY118" fmla="*/ 663280 h 4114800"/>
              <a:gd name="connsiteX119" fmla="*/ 2057399 w 4114800"/>
              <a:gd name="connsiteY119" fmla="*/ 632573 h 4114800"/>
              <a:gd name="connsiteX120" fmla="*/ 2612053 w 4114800"/>
              <a:gd name="connsiteY120" fmla="*/ 744463 h 4114800"/>
              <a:gd name="connsiteX121" fmla="*/ 3064988 w 4114800"/>
              <a:gd name="connsiteY121" fmla="*/ 1049811 h 4114800"/>
              <a:gd name="connsiteX122" fmla="*/ 3370335 w 4114800"/>
              <a:gd name="connsiteY122" fmla="*/ 1502746 h 4114800"/>
              <a:gd name="connsiteX123" fmla="*/ 3482226 w 4114800"/>
              <a:gd name="connsiteY123" fmla="*/ 2057399 h 4114800"/>
              <a:gd name="connsiteX124" fmla="*/ 3370335 w 4114800"/>
              <a:gd name="connsiteY124" fmla="*/ 2612053 h 4114800"/>
              <a:gd name="connsiteX125" fmla="*/ 3064988 w 4114800"/>
              <a:gd name="connsiteY125" fmla="*/ 3064988 h 4114800"/>
              <a:gd name="connsiteX126" fmla="*/ 2612053 w 4114800"/>
              <a:gd name="connsiteY126" fmla="*/ 3370335 h 4114800"/>
              <a:gd name="connsiteX127" fmla="*/ 2057399 w 4114800"/>
              <a:gd name="connsiteY127" fmla="*/ 3482226 h 4114800"/>
              <a:gd name="connsiteX128" fmla="*/ 1502746 w 4114800"/>
              <a:gd name="connsiteY128" fmla="*/ 3370335 h 4114800"/>
              <a:gd name="connsiteX129" fmla="*/ 1049811 w 4114800"/>
              <a:gd name="connsiteY129" fmla="*/ 3064988 h 4114800"/>
              <a:gd name="connsiteX130" fmla="*/ 744463 w 4114800"/>
              <a:gd name="connsiteY130" fmla="*/ 2612053 h 4114800"/>
              <a:gd name="connsiteX131" fmla="*/ 632573 w 4114800"/>
              <a:gd name="connsiteY131" fmla="*/ 2057399 h 4114800"/>
              <a:gd name="connsiteX132" fmla="*/ 744463 w 4114800"/>
              <a:gd name="connsiteY132" fmla="*/ 1502746 h 4114800"/>
              <a:gd name="connsiteX133" fmla="*/ 1049811 w 4114800"/>
              <a:gd name="connsiteY133" fmla="*/ 1049811 h 4114800"/>
              <a:gd name="connsiteX134" fmla="*/ 1502746 w 4114800"/>
              <a:gd name="connsiteY134" fmla="*/ 744463 h 4114800"/>
              <a:gd name="connsiteX135" fmla="*/ 2057399 w 4114800"/>
              <a:gd name="connsiteY135" fmla="*/ 632573 h 4114800"/>
              <a:gd name="connsiteX136" fmla="*/ 2057400 w 4114800"/>
              <a:gd name="connsiteY136" fmla="*/ 536804 h 4114800"/>
              <a:gd name="connsiteX137" fmla="*/ 1465513 w 4114800"/>
              <a:gd name="connsiteY137" fmla="*/ 656372 h 4114800"/>
              <a:gd name="connsiteX138" fmla="*/ 982063 w 4114800"/>
              <a:gd name="connsiteY138" fmla="*/ 982255 h 4114800"/>
              <a:gd name="connsiteX139" fmla="*/ 656180 w 4114800"/>
              <a:gd name="connsiteY139" fmla="*/ 1465513 h 4114800"/>
              <a:gd name="connsiteX140" fmla="*/ 536613 w 4114800"/>
              <a:gd name="connsiteY140" fmla="*/ 2057400 h 4114800"/>
              <a:gd name="connsiteX141" fmla="*/ 656180 w 4114800"/>
              <a:gd name="connsiteY141" fmla="*/ 2649286 h 4114800"/>
              <a:gd name="connsiteX142" fmla="*/ 982063 w 4114800"/>
              <a:gd name="connsiteY142" fmla="*/ 3132737 h 4114800"/>
              <a:gd name="connsiteX143" fmla="*/ 1465513 w 4114800"/>
              <a:gd name="connsiteY143" fmla="*/ 3458620 h 4114800"/>
              <a:gd name="connsiteX144" fmla="*/ 2057400 w 4114800"/>
              <a:gd name="connsiteY144" fmla="*/ 3578187 h 4114800"/>
              <a:gd name="connsiteX145" fmla="*/ 2649286 w 4114800"/>
              <a:gd name="connsiteY145" fmla="*/ 3458620 h 4114800"/>
              <a:gd name="connsiteX146" fmla="*/ 3132737 w 4114800"/>
              <a:gd name="connsiteY146" fmla="*/ 3132737 h 4114800"/>
              <a:gd name="connsiteX147" fmla="*/ 3458620 w 4114800"/>
              <a:gd name="connsiteY147" fmla="*/ 2649286 h 4114800"/>
              <a:gd name="connsiteX148" fmla="*/ 3578187 w 4114800"/>
              <a:gd name="connsiteY148" fmla="*/ 2057400 h 4114800"/>
              <a:gd name="connsiteX149" fmla="*/ 3458620 w 4114800"/>
              <a:gd name="connsiteY149" fmla="*/ 1465513 h 4114800"/>
              <a:gd name="connsiteX150" fmla="*/ 3132737 w 4114800"/>
              <a:gd name="connsiteY150" fmla="*/ 982063 h 4114800"/>
              <a:gd name="connsiteX151" fmla="*/ 2649286 w 4114800"/>
              <a:gd name="connsiteY151" fmla="*/ 656180 h 4114800"/>
              <a:gd name="connsiteX152" fmla="*/ 2057400 w 4114800"/>
              <a:gd name="connsiteY152" fmla="*/ 536804 h 4114800"/>
              <a:gd name="connsiteX153" fmla="*/ 2057400 w 4114800"/>
              <a:gd name="connsiteY153" fmla="*/ 513390 h 4114800"/>
              <a:gd name="connsiteX154" fmla="*/ 2658306 w 4114800"/>
              <a:gd name="connsiteY154" fmla="*/ 634685 h 4114800"/>
              <a:gd name="connsiteX155" fmla="*/ 3149050 w 4114800"/>
              <a:gd name="connsiteY155" fmla="*/ 965557 h 4114800"/>
              <a:gd name="connsiteX156" fmla="*/ 3479923 w 4114800"/>
              <a:gd name="connsiteY156" fmla="*/ 1456301 h 4114800"/>
              <a:gd name="connsiteX157" fmla="*/ 3601218 w 4114800"/>
              <a:gd name="connsiteY157" fmla="*/ 2057208 h 4114800"/>
              <a:gd name="connsiteX158" fmla="*/ 3479923 w 4114800"/>
              <a:gd name="connsiteY158" fmla="*/ 2658114 h 4114800"/>
              <a:gd name="connsiteX159" fmla="*/ 3149050 w 4114800"/>
              <a:gd name="connsiteY159" fmla="*/ 3148858 h 4114800"/>
              <a:gd name="connsiteX160" fmla="*/ 2658306 w 4114800"/>
              <a:gd name="connsiteY160" fmla="*/ 3479731 h 4114800"/>
              <a:gd name="connsiteX161" fmla="*/ 2057400 w 4114800"/>
              <a:gd name="connsiteY161" fmla="*/ 3601026 h 4114800"/>
              <a:gd name="connsiteX162" fmla="*/ 1456493 w 4114800"/>
              <a:gd name="connsiteY162" fmla="*/ 3479731 h 4114800"/>
              <a:gd name="connsiteX163" fmla="*/ 965749 w 4114800"/>
              <a:gd name="connsiteY163" fmla="*/ 3148858 h 4114800"/>
              <a:gd name="connsiteX164" fmla="*/ 634876 w 4114800"/>
              <a:gd name="connsiteY164" fmla="*/ 2658114 h 4114800"/>
              <a:gd name="connsiteX165" fmla="*/ 513582 w 4114800"/>
              <a:gd name="connsiteY165" fmla="*/ 2057208 h 4114800"/>
              <a:gd name="connsiteX166" fmla="*/ 634876 w 4114800"/>
              <a:gd name="connsiteY166" fmla="*/ 1456301 h 4114800"/>
              <a:gd name="connsiteX167" fmla="*/ 965749 w 4114800"/>
              <a:gd name="connsiteY167" fmla="*/ 965557 h 4114800"/>
              <a:gd name="connsiteX168" fmla="*/ 1456493 w 4114800"/>
              <a:gd name="connsiteY168" fmla="*/ 634685 h 4114800"/>
              <a:gd name="connsiteX169" fmla="*/ 2057400 w 4114800"/>
              <a:gd name="connsiteY169" fmla="*/ 513390 h 4114800"/>
              <a:gd name="connsiteX170" fmla="*/ 2057399 w 4114800"/>
              <a:gd name="connsiteY170" fmla="*/ 400924 h 4114800"/>
              <a:gd name="connsiteX171" fmla="*/ 1412735 w 4114800"/>
              <a:gd name="connsiteY171" fmla="*/ 531046 h 4114800"/>
              <a:gd name="connsiteX172" fmla="*/ 886293 w 4114800"/>
              <a:gd name="connsiteY172" fmla="*/ 886102 h 4114800"/>
              <a:gd name="connsiteX173" fmla="*/ 531238 w 4114800"/>
              <a:gd name="connsiteY173" fmla="*/ 1412543 h 4114800"/>
              <a:gd name="connsiteX174" fmla="*/ 401116 w 4114800"/>
              <a:gd name="connsiteY174" fmla="*/ 2057207 h 4114800"/>
              <a:gd name="connsiteX175" fmla="*/ 531238 w 4114800"/>
              <a:gd name="connsiteY175" fmla="*/ 2701872 h 4114800"/>
              <a:gd name="connsiteX176" fmla="*/ 886293 w 4114800"/>
              <a:gd name="connsiteY176" fmla="*/ 3228313 h 4114800"/>
              <a:gd name="connsiteX177" fmla="*/ 1412735 w 4114800"/>
              <a:gd name="connsiteY177" fmla="*/ 3583368 h 4114800"/>
              <a:gd name="connsiteX178" fmla="*/ 2057399 w 4114800"/>
              <a:gd name="connsiteY178" fmla="*/ 3713491 h 4114800"/>
              <a:gd name="connsiteX179" fmla="*/ 2702064 w 4114800"/>
              <a:gd name="connsiteY179" fmla="*/ 3583368 h 4114800"/>
              <a:gd name="connsiteX180" fmla="*/ 3228505 w 4114800"/>
              <a:gd name="connsiteY180" fmla="*/ 3228313 h 4114800"/>
              <a:gd name="connsiteX181" fmla="*/ 3583560 w 4114800"/>
              <a:gd name="connsiteY181" fmla="*/ 2701872 h 4114800"/>
              <a:gd name="connsiteX182" fmla="*/ 3713683 w 4114800"/>
              <a:gd name="connsiteY182" fmla="*/ 2057207 h 4114800"/>
              <a:gd name="connsiteX183" fmla="*/ 3583560 w 4114800"/>
              <a:gd name="connsiteY183" fmla="*/ 1412543 h 4114800"/>
              <a:gd name="connsiteX184" fmla="*/ 3228505 w 4114800"/>
              <a:gd name="connsiteY184" fmla="*/ 886102 h 4114800"/>
              <a:gd name="connsiteX185" fmla="*/ 2702064 w 4114800"/>
              <a:gd name="connsiteY185" fmla="*/ 531046 h 4114800"/>
              <a:gd name="connsiteX186" fmla="*/ 2057399 w 4114800"/>
              <a:gd name="connsiteY186" fmla="*/ 400924 h 4114800"/>
              <a:gd name="connsiteX187" fmla="*/ 2057399 w 4114800"/>
              <a:gd name="connsiteY187" fmla="*/ 385186 h 4114800"/>
              <a:gd name="connsiteX188" fmla="*/ 2708206 w 4114800"/>
              <a:gd name="connsiteY188" fmla="*/ 516652 h 4114800"/>
              <a:gd name="connsiteX189" fmla="*/ 3239637 w 4114800"/>
              <a:gd name="connsiteY189" fmla="*/ 874970 h 4114800"/>
              <a:gd name="connsiteX190" fmla="*/ 3597954 w 4114800"/>
              <a:gd name="connsiteY190" fmla="*/ 1406401 h 4114800"/>
              <a:gd name="connsiteX191" fmla="*/ 3729421 w 4114800"/>
              <a:gd name="connsiteY191" fmla="*/ 2057207 h 4114800"/>
              <a:gd name="connsiteX192" fmla="*/ 3597954 w 4114800"/>
              <a:gd name="connsiteY192" fmla="*/ 2708014 h 4114800"/>
              <a:gd name="connsiteX193" fmla="*/ 3239637 w 4114800"/>
              <a:gd name="connsiteY193" fmla="*/ 3239445 h 4114800"/>
              <a:gd name="connsiteX194" fmla="*/ 2708206 w 4114800"/>
              <a:gd name="connsiteY194" fmla="*/ 3597762 h 4114800"/>
              <a:gd name="connsiteX195" fmla="*/ 2057399 w 4114800"/>
              <a:gd name="connsiteY195" fmla="*/ 3729229 h 4114800"/>
              <a:gd name="connsiteX196" fmla="*/ 1406593 w 4114800"/>
              <a:gd name="connsiteY196" fmla="*/ 3597762 h 4114800"/>
              <a:gd name="connsiteX197" fmla="*/ 875162 w 4114800"/>
              <a:gd name="connsiteY197" fmla="*/ 3239445 h 4114800"/>
              <a:gd name="connsiteX198" fmla="*/ 516844 w 4114800"/>
              <a:gd name="connsiteY198" fmla="*/ 2708014 h 4114800"/>
              <a:gd name="connsiteX199" fmla="*/ 385378 w 4114800"/>
              <a:gd name="connsiteY199" fmla="*/ 2057207 h 4114800"/>
              <a:gd name="connsiteX200" fmla="*/ 516844 w 4114800"/>
              <a:gd name="connsiteY200" fmla="*/ 1406401 h 4114800"/>
              <a:gd name="connsiteX201" fmla="*/ 875162 w 4114800"/>
              <a:gd name="connsiteY201" fmla="*/ 874970 h 4114800"/>
              <a:gd name="connsiteX202" fmla="*/ 1406593 w 4114800"/>
              <a:gd name="connsiteY202" fmla="*/ 516652 h 4114800"/>
              <a:gd name="connsiteX203" fmla="*/ 2057399 w 4114800"/>
              <a:gd name="connsiteY203" fmla="*/ 385186 h 4114800"/>
              <a:gd name="connsiteX204" fmla="*/ 2057400 w 4114800"/>
              <a:gd name="connsiteY204" fmla="*/ 232801 h 4114800"/>
              <a:gd name="connsiteX205" fmla="*/ 1347098 w 4114800"/>
              <a:gd name="connsiteY205" fmla="*/ 376166 h 4114800"/>
              <a:gd name="connsiteX206" fmla="*/ 767111 w 4114800"/>
              <a:gd name="connsiteY206" fmla="*/ 767111 h 4114800"/>
              <a:gd name="connsiteX207" fmla="*/ 376166 w 4114800"/>
              <a:gd name="connsiteY207" fmla="*/ 1347098 h 4114800"/>
              <a:gd name="connsiteX208" fmla="*/ 232801 w 4114800"/>
              <a:gd name="connsiteY208" fmla="*/ 2057400 h 4114800"/>
              <a:gd name="connsiteX209" fmla="*/ 376166 w 4114800"/>
              <a:gd name="connsiteY209" fmla="*/ 2767702 h 4114800"/>
              <a:gd name="connsiteX210" fmla="*/ 767111 w 4114800"/>
              <a:gd name="connsiteY210" fmla="*/ 3347689 h 4114800"/>
              <a:gd name="connsiteX211" fmla="*/ 1347098 w 4114800"/>
              <a:gd name="connsiteY211" fmla="*/ 3738634 h 4114800"/>
              <a:gd name="connsiteX212" fmla="*/ 2057400 w 4114800"/>
              <a:gd name="connsiteY212" fmla="*/ 3881999 h 4114800"/>
              <a:gd name="connsiteX213" fmla="*/ 2767702 w 4114800"/>
              <a:gd name="connsiteY213" fmla="*/ 3738634 h 4114800"/>
              <a:gd name="connsiteX214" fmla="*/ 3347689 w 4114800"/>
              <a:gd name="connsiteY214" fmla="*/ 3347689 h 4114800"/>
              <a:gd name="connsiteX215" fmla="*/ 3738634 w 4114800"/>
              <a:gd name="connsiteY215" fmla="*/ 2767702 h 4114800"/>
              <a:gd name="connsiteX216" fmla="*/ 3881999 w 4114800"/>
              <a:gd name="connsiteY216" fmla="*/ 2057400 h 4114800"/>
              <a:gd name="connsiteX217" fmla="*/ 3738634 w 4114800"/>
              <a:gd name="connsiteY217" fmla="*/ 1347098 h 4114800"/>
              <a:gd name="connsiteX218" fmla="*/ 3347689 w 4114800"/>
              <a:gd name="connsiteY218" fmla="*/ 767111 h 4114800"/>
              <a:gd name="connsiteX219" fmla="*/ 2767702 w 4114800"/>
              <a:gd name="connsiteY219" fmla="*/ 376166 h 4114800"/>
              <a:gd name="connsiteX220" fmla="*/ 2057400 w 4114800"/>
              <a:gd name="connsiteY220" fmla="*/ 232801 h 4114800"/>
              <a:gd name="connsiteX221" fmla="*/ 2057400 w 4114800"/>
              <a:gd name="connsiteY221" fmla="*/ 225124 h 4114800"/>
              <a:gd name="connsiteX222" fmla="*/ 2770581 w 4114800"/>
              <a:gd name="connsiteY222" fmla="*/ 369065 h 4114800"/>
              <a:gd name="connsiteX223" fmla="*/ 3353063 w 4114800"/>
              <a:gd name="connsiteY223" fmla="*/ 761737 h 4114800"/>
              <a:gd name="connsiteX224" fmla="*/ 3745735 w 4114800"/>
              <a:gd name="connsiteY224" fmla="*/ 1344219 h 4114800"/>
              <a:gd name="connsiteX225" fmla="*/ 3889676 w 4114800"/>
              <a:gd name="connsiteY225" fmla="*/ 2057400 h 4114800"/>
              <a:gd name="connsiteX226" fmla="*/ 3745735 w 4114800"/>
              <a:gd name="connsiteY226" fmla="*/ 2770581 h 4114800"/>
              <a:gd name="connsiteX227" fmla="*/ 3353063 w 4114800"/>
              <a:gd name="connsiteY227" fmla="*/ 3353063 h 4114800"/>
              <a:gd name="connsiteX228" fmla="*/ 2770581 w 4114800"/>
              <a:gd name="connsiteY228" fmla="*/ 3745735 h 4114800"/>
              <a:gd name="connsiteX229" fmla="*/ 2057400 w 4114800"/>
              <a:gd name="connsiteY229" fmla="*/ 3889676 h 4114800"/>
              <a:gd name="connsiteX230" fmla="*/ 1344219 w 4114800"/>
              <a:gd name="connsiteY230" fmla="*/ 3745735 h 4114800"/>
              <a:gd name="connsiteX231" fmla="*/ 761737 w 4114800"/>
              <a:gd name="connsiteY231" fmla="*/ 3353063 h 4114800"/>
              <a:gd name="connsiteX232" fmla="*/ 369065 w 4114800"/>
              <a:gd name="connsiteY232" fmla="*/ 2770581 h 4114800"/>
              <a:gd name="connsiteX233" fmla="*/ 225124 w 4114800"/>
              <a:gd name="connsiteY233" fmla="*/ 2057400 h 4114800"/>
              <a:gd name="connsiteX234" fmla="*/ 369065 w 4114800"/>
              <a:gd name="connsiteY234" fmla="*/ 1344219 h 4114800"/>
              <a:gd name="connsiteX235" fmla="*/ 761737 w 4114800"/>
              <a:gd name="connsiteY235" fmla="*/ 761737 h 4114800"/>
              <a:gd name="connsiteX236" fmla="*/ 1344219 w 4114800"/>
              <a:gd name="connsiteY236" fmla="*/ 369065 h 4114800"/>
              <a:gd name="connsiteX237" fmla="*/ 2057400 w 4114800"/>
              <a:gd name="connsiteY237" fmla="*/ 225124 h 4114800"/>
              <a:gd name="connsiteX238" fmla="*/ 2057400 w 4114800"/>
              <a:gd name="connsiteY238" fmla="*/ 7677 h 4114800"/>
              <a:gd name="connsiteX239" fmla="*/ 1259582 w 4114800"/>
              <a:gd name="connsiteY239" fmla="*/ 168699 h 4114800"/>
              <a:gd name="connsiteX240" fmla="*/ 911436 w 4114800"/>
              <a:gd name="connsiteY240" fmla="*/ 357742 h 4114800"/>
              <a:gd name="connsiteX241" fmla="*/ 608008 w 4114800"/>
              <a:gd name="connsiteY241" fmla="*/ 608008 h 4114800"/>
              <a:gd name="connsiteX242" fmla="*/ 357742 w 4114800"/>
              <a:gd name="connsiteY242" fmla="*/ 911436 h 4114800"/>
              <a:gd name="connsiteX243" fmla="*/ 168699 w 4114800"/>
              <a:gd name="connsiteY243" fmla="*/ 1259582 h 4114800"/>
              <a:gd name="connsiteX244" fmla="*/ 7677 w 4114800"/>
              <a:gd name="connsiteY244" fmla="*/ 2057400 h 4114800"/>
              <a:gd name="connsiteX245" fmla="*/ 168699 w 4114800"/>
              <a:gd name="connsiteY245" fmla="*/ 2855218 h 4114800"/>
              <a:gd name="connsiteX246" fmla="*/ 357742 w 4114800"/>
              <a:gd name="connsiteY246" fmla="*/ 3203364 h 4114800"/>
              <a:gd name="connsiteX247" fmla="*/ 608008 w 4114800"/>
              <a:gd name="connsiteY247" fmla="*/ 3506792 h 4114800"/>
              <a:gd name="connsiteX248" fmla="*/ 911436 w 4114800"/>
              <a:gd name="connsiteY248" fmla="*/ 3757058 h 4114800"/>
              <a:gd name="connsiteX249" fmla="*/ 1259582 w 4114800"/>
              <a:gd name="connsiteY249" fmla="*/ 3946101 h 4114800"/>
              <a:gd name="connsiteX250" fmla="*/ 2057400 w 4114800"/>
              <a:gd name="connsiteY250" fmla="*/ 4107123 h 4114800"/>
              <a:gd name="connsiteX251" fmla="*/ 2855218 w 4114800"/>
              <a:gd name="connsiteY251" fmla="*/ 3946101 h 4114800"/>
              <a:gd name="connsiteX252" fmla="*/ 3203364 w 4114800"/>
              <a:gd name="connsiteY252" fmla="*/ 3757058 h 4114800"/>
              <a:gd name="connsiteX253" fmla="*/ 3506792 w 4114800"/>
              <a:gd name="connsiteY253" fmla="*/ 3506792 h 4114800"/>
              <a:gd name="connsiteX254" fmla="*/ 3757058 w 4114800"/>
              <a:gd name="connsiteY254" fmla="*/ 3203364 h 4114800"/>
              <a:gd name="connsiteX255" fmla="*/ 3946101 w 4114800"/>
              <a:gd name="connsiteY255" fmla="*/ 2855218 h 4114800"/>
              <a:gd name="connsiteX256" fmla="*/ 4107123 w 4114800"/>
              <a:gd name="connsiteY256" fmla="*/ 2057400 h 4114800"/>
              <a:gd name="connsiteX257" fmla="*/ 3946101 w 4114800"/>
              <a:gd name="connsiteY257" fmla="*/ 1259582 h 4114800"/>
              <a:gd name="connsiteX258" fmla="*/ 3757058 w 4114800"/>
              <a:gd name="connsiteY258" fmla="*/ 911436 h 4114800"/>
              <a:gd name="connsiteX259" fmla="*/ 3506792 w 4114800"/>
              <a:gd name="connsiteY259" fmla="*/ 608008 h 4114800"/>
              <a:gd name="connsiteX260" fmla="*/ 3203364 w 4114800"/>
              <a:gd name="connsiteY260" fmla="*/ 357742 h 4114800"/>
              <a:gd name="connsiteX261" fmla="*/ 2855218 w 4114800"/>
              <a:gd name="connsiteY261" fmla="*/ 168699 h 4114800"/>
              <a:gd name="connsiteX262" fmla="*/ 2057400 w 4114800"/>
              <a:gd name="connsiteY262" fmla="*/ 7677 h 4114800"/>
              <a:gd name="connsiteX263" fmla="*/ 2057400 w 4114800"/>
              <a:gd name="connsiteY263" fmla="*/ 0 h 4114800"/>
              <a:gd name="connsiteX264" fmla="*/ 2858289 w 4114800"/>
              <a:gd name="connsiteY264" fmla="*/ 161598 h 4114800"/>
              <a:gd name="connsiteX265" fmla="*/ 3207778 w 4114800"/>
              <a:gd name="connsiteY265" fmla="*/ 351217 h 4114800"/>
              <a:gd name="connsiteX266" fmla="*/ 3512358 w 4114800"/>
              <a:gd name="connsiteY266" fmla="*/ 602442 h 4114800"/>
              <a:gd name="connsiteX267" fmla="*/ 3763584 w 4114800"/>
              <a:gd name="connsiteY267" fmla="*/ 907022 h 4114800"/>
              <a:gd name="connsiteX268" fmla="*/ 3953202 w 4114800"/>
              <a:gd name="connsiteY268" fmla="*/ 1256511 h 4114800"/>
              <a:gd name="connsiteX269" fmla="*/ 4114800 w 4114800"/>
              <a:gd name="connsiteY269" fmla="*/ 2057400 h 4114800"/>
              <a:gd name="connsiteX270" fmla="*/ 3953202 w 4114800"/>
              <a:gd name="connsiteY270" fmla="*/ 2858289 h 4114800"/>
              <a:gd name="connsiteX271" fmla="*/ 3763584 w 4114800"/>
              <a:gd name="connsiteY271" fmla="*/ 3207778 h 4114800"/>
              <a:gd name="connsiteX272" fmla="*/ 3512358 w 4114800"/>
              <a:gd name="connsiteY272" fmla="*/ 3512358 h 4114800"/>
              <a:gd name="connsiteX273" fmla="*/ 3207778 w 4114800"/>
              <a:gd name="connsiteY273" fmla="*/ 3763584 h 4114800"/>
              <a:gd name="connsiteX274" fmla="*/ 2858289 w 4114800"/>
              <a:gd name="connsiteY274" fmla="*/ 3953202 h 4114800"/>
              <a:gd name="connsiteX275" fmla="*/ 2057400 w 4114800"/>
              <a:gd name="connsiteY275" fmla="*/ 4114800 h 4114800"/>
              <a:gd name="connsiteX276" fmla="*/ 1256511 w 4114800"/>
              <a:gd name="connsiteY276" fmla="*/ 3953202 h 4114800"/>
              <a:gd name="connsiteX277" fmla="*/ 907022 w 4114800"/>
              <a:gd name="connsiteY277" fmla="*/ 3763584 h 4114800"/>
              <a:gd name="connsiteX278" fmla="*/ 602442 w 4114800"/>
              <a:gd name="connsiteY278" fmla="*/ 3512358 h 4114800"/>
              <a:gd name="connsiteX279" fmla="*/ 351217 w 4114800"/>
              <a:gd name="connsiteY279" fmla="*/ 3207778 h 4114800"/>
              <a:gd name="connsiteX280" fmla="*/ 161598 w 4114800"/>
              <a:gd name="connsiteY280" fmla="*/ 2858289 h 4114800"/>
              <a:gd name="connsiteX281" fmla="*/ 0 w 4114800"/>
              <a:gd name="connsiteY281" fmla="*/ 2057400 h 4114800"/>
              <a:gd name="connsiteX282" fmla="*/ 161598 w 4114800"/>
              <a:gd name="connsiteY282" fmla="*/ 1256511 h 4114800"/>
              <a:gd name="connsiteX283" fmla="*/ 351217 w 4114800"/>
              <a:gd name="connsiteY283" fmla="*/ 907022 h 4114800"/>
              <a:gd name="connsiteX284" fmla="*/ 602634 w 4114800"/>
              <a:gd name="connsiteY284" fmla="*/ 602634 h 4114800"/>
              <a:gd name="connsiteX285" fmla="*/ 907214 w 4114800"/>
              <a:gd name="connsiteY285" fmla="*/ 351409 h 4114800"/>
              <a:gd name="connsiteX286" fmla="*/ 1256703 w 4114800"/>
              <a:gd name="connsiteY286" fmla="*/ 161790 h 4114800"/>
              <a:gd name="connsiteX287" fmla="*/ 2057400 w 4114800"/>
              <a:gd name="connsiteY287"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4114800" h="4114800">
                <a:moveTo>
                  <a:pt x="2057399" y="1081094"/>
                </a:moveTo>
                <a:cubicBezTo>
                  <a:pt x="1925549" y="1081094"/>
                  <a:pt x="1797729" y="1106811"/>
                  <a:pt x="1677394" y="1157862"/>
                </a:cubicBezTo>
                <a:cubicBezTo>
                  <a:pt x="1561090" y="1206994"/>
                  <a:pt x="1456684" y="1277429"/>
                  <a:pt x="1367057" y="1367057"/>
                </a:cubicBezTo>
                <a:cubicBezTo>
                  <a:pt x="1277429" y="1456684"/>
                  <a:pt x="1206994" y="1561090"/>
                  <a:pt x="1157862" y="1677394"/>
                </a:cubicBezTo>
                <a:cubicBezTo>
                  <a:pt x="1107003" y="1797729"/>
                  <a:pt x="1081094" y="1925549"/>
                  <a:pt x="1081094" y="2057399"/>
                </a:cubicBezTo>
                <a:cubicBezTo>
                  <a:pt x="1081094" y="2189249"/>
                  <a:pt x="1106811" y="2317069"/>
                  <a:pt x="1157862" y="2437404"/>
                </a:cubicBezTo>
                <a:cubicBezTo>
                  <a:pt x="1206994" y="2553708"/>
                  <a:pt x="1277429" y="2658114"/>
                  <a:pt x="1367057" y="2747741"/>
                </a:cubicBezTo>
                <a:cubicBezTo>
                  <a:pt x="1456684" y="2837369"/>
                  <a:pt x="1561090" y="2907804"/>
                  <a:pt x="1677394" y="2956936"/>
                </a:cubicBezTo>
                <a:cubicBezTo>
                  <a:pt x="1797729" y="3007795"/>
                  <a:pt x="1925549" y="3033704"/>
                  <a:pt x="2057399" y="3033704"/>
                </a:cubicBezTo>
                <a:cubicBezTo>
                  <a:pt x="2189249" y="3033704"/>
                  <a:pt x="2317069" y="3007987"/>
                  <a:pt x="2437404" y="2956936"/>
                </a:cubicBezTo>
                <a:cubicBezTo>
                  <a:pt x="2553708" y="2907804"/>
                  <a:pt x="2658114" y="2837369"/>
                  <a:pt x="2747741" y="2747741"/>
                </a:cubicBezTo>
                <a:cubicBezTo>
                  <a:pt x="2837369" y="2658114"/>
                  <a:pt x="2907804" y="2553708"/>
                  <a:pt x="2956936" y="2437404"/>
                </a:cubicBezTo>
                <a:cubicBezTo>
                  <a:pt x="3007795" y="2317069"/>
                  <a:pt x="3033704" y="2189249"/>
                  <a:pt x="3033704" y="2057399"/>
                </a:cubicBezTo>
                <a:cubicBezTo>
                  <a:pt x="3033704" y="1925549"/>
                  <a:pt x="3007987" y="1797729"/>
                  <a:pt x="2956936" y="1677394"/>
                </a:cubicBezTo>
                <a:cubicBezTo>
                  <a:pt x="2907804" y="1561090"/>
                  <a:pt x="2837369" y="1456684"/>
                  <a:pt x="2747741" y="1367057"/>
                </a:cubicBezTo>
                <a:cubicBezTo>
                  <a:pt x="2658114" y="1277429"/>
                  <a:pt x="2553708" y="1206994"/>
                  <a:pt x="2437404" y="1157862"/>
                </a:cubicBezTo>
                <a:cubicBezTo>
                  <a:pt x="2317069" y="1106811"/>
                  <a:pt x="2189249" y="1081094"/>
                  <a:pt x="2057399" y="1081094"/>
                </a:cubicBezTo>
                <a:close/>
                <a:moveTo>
                  <a:pt x="2057399" y="1004325"/>
                </a:moveTo>
                <a:cubicBezTo>
                  <a:pt x="2199613" y="1004325"/>
                  <a:pt x="2337413" y="1032154"/>
                  <a:pt x="2467344" y="1087043"/>
                </a:cubicBezTo>
                <a:cubicBezTo>
                  <a:pt x="2592669" y="1140014"/>
                  <a:pt x="2705327" y="1216015"/>
                  <a:pt x="2802055" y="1312743"/>
                </a:cubicBezTo>
                <a:cubicBezTo>
                  <a:pt x="2898784" y="1409472"/>
                  <a:pt x="2974593" y="1522130"/>
                  <a:pt x="3027755" y="1647455"/>
                </a:cubicBezTo>
                <a:cubicBezTo>
                  <a:pt x="3082644" y="1777385"/>
                  <a:pt x="3110473" y="1915185"/>
                  <a:pt x="3110473" y="2057399"/>
                </a:cubicBezTo>
                <a:cubicBezTo>
                  <a:pt x="3110473" y="2199613"/>
                  <a:pt x="3082644" y="2337413"/>
                  <a:pt x="3027755" y="2467344"/>
                </a:cubicBezTo>
                <a:cubicBezTo>
                  <a:pt x="2974785" y="2592669"/>
                  <a:pt x="2898784" y="2705327"/>
                  <a:pt x="2802055" y="2802055"/>
                </a:cubicBezTo>
                <a:cubicBezTo>
                  <a:pt x="2705327" y="2898784"/>
                  <a:pt x="2592669" y="2974593"/>
                  <a:pt x="2467344" y="3027755"/>
                </a:cubicBezTo>
                <a:cubicBezTo>
                  <a:pt x="2337413" y="3082644"/>
                  <a:pt x="2199613" y="3110473"/>
                  <a:pt x="2057399" y="3110473"/>
                </a:cubicBezTo>
                <a:cubicBezTo>
                  <a:pt x="1915185" y="3110473"/>
                  <a:pt x="1777385" y="3082644"/>
                  <a:pt x="1647455" y="3027755"/>
                </a:cubicBezTo>
                <a:cubicBezTo>
                  <a:pt x="1522130" y="2974785"/>
                  <a:pt x="1409472" y="2898784"/>
                  <a:pt x="1312743" y="2802055"/>
                </a:cubicBezTo>
                <a:cubicBezTo>
                  <a:pt x="1216015" y="2705327"/>
                  <a:pt x="1140206" y="2592669"/>
                  <a:pt x="1087043" y="2467344"/>
                </a:cubicBezTo>
                <a:cubicBezTo>
                  <a:pt x="1032154" y="2337413"/>
                  <a:pt x="1004325" y="2199613"/>
                  <a:pt x="1004325" y="2057399"/>
                </a:cubicBezTo>
                <a:cubicBezTo>
                  <a:pt x="1004325" y="1915185"/>
                  <a:pt x="1032154" y="1777385"/>
                  <a:pt x="1087043" y="1647455"/>
                </a:cubicBezTo>
                <a:cubicBezTo>
                  <a:pt x="1140014" y="1522130"/>
                  <a:pt x="1216015" y="1409472"/>
                  <a:pt x="1312743" y="1312743"/>
                </a:cubicBezTo>
                <a:cubicBezTo>
                  <a:pt x="1409472" y="1216015"/>
                  <a:pt x="1522130" y="1140206"/>
                  <a:pt x="1647455" y="1087043"/>
                </a:cubicBezTo>
                <a:cubicBezTo>
                  <a:pt x="1777385" y="1032154"/>
                  <a:pt x="1915185" y="1004325"/>
                  <a:pt x="2057399" y="1004325"/>
                </a:cubicBezTo>
                <a:close/>
                <a:moveTo>
                  <a:pt x="2057400" y="927749"/>
                </a:moveTo>
                <a:cubicBezTo>
                  <a:pt x="1904822" y="927749"/>
                  <a:pt x="1756851" y="957689"/>
                  <a:pt x="1617707" y="1016609"/>
                </a:cubicBezTo>
                <a:cubicBezTo>
                  <a:pt x="1483170" y="1073418"/>
                  <a:pt x="1362452" y="1154984"/>
                  <a:pt x="1258622" y="1258814"/>
                </a:cubicBezTo>
                <a:cubicBezTo>
                  <a:pt x="1154792" y="1362644"/>
                  <a:pt x="1073418" y="1483362"/>
                  <a:pt x="1016417" y="1617899"/>
                </a:cubicBezTo>
                <a:cubicBezTo>
                  <a:pt x="957497" y="1757234"/>
                  <a:pt x="927557" y="1905014"/>
                  <a:pt x="927557" y="2057592"/>
                </a:cubicBezTo>
                <a:cubicBezTo>
                  <a:pt x="927557" y="2210169"/>
                  <a:pt x="957497" y="2358141"/>
                  <a:pt x="1016417" y="2497284"/>
                </a:cubicBezTo>
                <a:cubicBezTo>
                  <a:pt x="1073226" y="2631821"/>
                  <a:pt x="1154792" y="2752540"/>
                  <a:pt x="1258622" y="2856370"/>
                </a:cubicBezTo>
                <a:cubicBezTo>
                  <a:pt x="1362452" y="2960199"/>
                  <a:pt x="1483170" y="3041574"/>
                  <a:pt x="1617707" y="3098575"/>
                </a:cubicBezTo>
                <a:cubicBezTo>
                  <a:pt x="1757043" y="3157495"/>
                  <a:pt x="1904822" y="3187435"/>
                  <a:pt x="2057400" y="3187435"/>
                </a:cubicBezTo>
                <a:cubicBezTo>
                  <a:pt x="2209978" y="3187435"/>
                  <a:pt x="2357949" y="3157495"/>
                  <a:pt x="2497092" y="3098575"/>
                </a:cubicBezTo>
                <a:cubicBezTo>
                  <a:pt x="2631629" y="3041766"/>
                  <a:pt x="2752348" y="2960199"/>
                  <a:pt x="2856178" y="2856370"/>
                </a:cubicBezTo>
                <a:cubicBezTo>
                  <a:pt x="2960007" y="2752540"/>
                  <a:pt x="3041382" y="2631821"/>
                  <a:pt x="3098383" y="2497284"/>
                </a:cubicBezTo>
                <a:cubicBezTo>
                  <a:pt x="3157303" y="2357949"/>
                  <a:pt x="3187243" y="2210169"/>
                  <a:pt x="3187243" y="2057592"/>
                </a:cubicBezTo>
                <a:cubicBezTo>
                  <a:pt x="3187243" y="1905014"/>
                  <a:pt x="3157303" y="1757043"/>
                  <a:pt x="3098383" y="1617899"/>
                </a:cubicBezTo>
                <a:cubicBezTo>
                  <a:pt x="3041574" y="1483362"/>
                  <a:pt x="2960007" y="1362644"/>
                  <a:pt x="2856178" y="1258814"/>
                </a:cubicBezTo>
                <a:cubicBezTo>
                  <a:pt x="2752348" y="1154984"/>
                  <a:pt x="2631629" y="1073610"/>
                  <a:pt x="2497092" y="1016609"/>
                </a:cubicBezTo>
                <a:cubicBezTo>
                  <a:pt x="2357949" y="957497"/>
                  <a:pt x="2209978" y="927749"/>
                  <a:pt x="2057400" y="927749"/>
                </a:cubicBezTo>
                <a:close/>
                <a:moveTo>
                  <a:pt x="2057400" y="874011"/>
                </a:moveTo>
                <a:cubicBezTo>
                  <a:pt x="2217079" y="874011"/>
                  <a:pt x="2372151" y="905294"/>
                  <a:pt x="2518012" y="967093"/>
                </a:cubicBezTo>
                <a:cubicBezTo>
                  <a:pt x="2658882" y="1026781"/>
                  <a:pt x="2785551" y="1111994"/>
                  <a:pt x="2894178" y="1220622"/>
                </a:cubicBezTo>
                <a:cubicBezTo>
                  <a:pt x="3002806" y="1329249"/>
                  <a:pt x="3088211" y="1455917"/>
                  <a:pt x="3147707" y="1596788"/>
                </a:cubicBezTo>
                <a:cubicBezTo>
                  <a:pt x="3209506" y="1742648"/>
                  <a:pt x="3240789" y="1897721"/>
                  <a:pt x="3240789" y="2057400"/>
                </a:cubicBezTo>
                <a:cubicBezTo>
                  <a:pt x="3240789" y="2217079"/>
                  <a:pt x="3209506" y="2372151"/>
                  <a:pt x="3147707" y="2518012"/>
                </a:cubicBezTo>
                <a:cubicBezTo>
                  <a:pt x="3088019" y="2658882"/>
                  <a:pt x="3002806" y="2785551"/>
                  <a:pt x="2894178" y="2894178"/>
                </a:cubicBezTo>
                <a:cubicBezTo>
                  <a:pt x="2785551" y="3002806"/>
                  <a:pt x="2658882" y="3088211"/>
                  <a:pt x="2518012" y="3147707"/>
                </a:cubicBezTo>
                <a:cubicBezTo>
                  <a:pt x="2372151" y="3209506"/>
                  <a:pt x="2217079" y="3240789"/>
                  <a:pt x="2057400" y="3240789"/>
                </a:cubicBezTo>
                <a:cubicBezTo>
                  <a:pt x="1897721" y="3240789"/>
                  <a:pt x="1742648" y="3209506"/>
                  <a:pt x="1596788" y="3147707"/>
                </a:cubicBezTo>
                <a:cubicBezTo>
                  <a:pt x="1455917" y="3088019"/>
                  <a:pt x="1329249" y="3002806"/>
                  <a:pt x="1220622" y="2894178"/>
                </a:cubicBezTo>
                <a:cubicBezTo>
                  <a:pt x="1111994" y="2785551"/>
                  <a:pt x="1026589" y="2658882"/>
                  <a:pt x="967093" y="2518012"/>
                </a:cubicBezTo>
                <a:cubicBezTo>
                  <a:pt x="905294" y="2372151"/>
                  <a:pt x="874011" y="2217079"/>
                  <a:pt x="874011" y="2057400"/>
                </a:cubicBezTo>
                <a:cubicBezTo>
                  <a:pt x="874011" y="1897721"/>
                  <a:pt x="905294" y="1742648"/>
                  <a:pt x="967093" y="1596788"/>
                </a:cubicBezTo>
                <a:cubicBezTo>
                  <a:pt x="1026781" y="1455917"/>
                  <a:pt x="1111994" y="1329249"/>
                  <a:pt x="1220622" y="1220622"/>
                </a:cubicBezTo>
                <a:cubicBezTo>
                  <a:pt x="1329249" y="1111994"/>
                  <a:pt x="1455917" y="1026589"/>
                  <a:pt x="1596788" y="967093"/>
                </a:cubicBezTo>
                <a:cubicBezTo>
                  <a:pt x="1742648" y="905294"/>
                  <a:pt x="1897721" y="874011"/>
                  <a:pt x="2057400" y="874011"/>
                </a:cubicBezTo>
                <a:close/>
                <a:moveTo>
                  <a:pt x="2057400" y="796859"/>
                </a:moveTo>
                <a:cubicBezTo>
                  <a:pt x="1887165" y="796859"/>
                  <a:pt x="1722113" y="830253"/>
                  <a:pt x="1566656" y="895890"/>
                </a:cubicBezTo>
                <a:cubicBezTo>
                  <a:pt x="1416573" y="959416"/>
                  <a:pt x="1281652" y="1050195"/>
                  <a:pt x="1165924" y="1166116"/>
                </a:cubicBezTo>
                <a:cubicBezTo>
                  <a:pt x="1050195" y="1281845"/>
                  <a:pt x="959224" y="1416765"/>
                  <a:pt x="895698" y="1566848"/>
                </a:cubicBezTo>
                <a:cubicBezTo>
                  <a:pt x="830061" y="1722305"/>
                  <a:pt x="796667" y="1887357"/>
                  <a:pt x="796667" y="2057592"/>
                </a:cubicBezTo>
                <a:cubicBezTo>
                  <a:pt x="796667" y="2227826"/>
                  <a:pt x="830061" y="2392879"/>
                  <a:pt x="895698" y="2548336"/>
                </a:cubicBezTo>
                <a:cubicBezTo>
                  <a:pt x="959224" y="2698418"/>
                  <a:pt x="1050003" y="2833339"/>
                  <a:pt x="1165924" y="2949068"/>
                </a:cubicBezTo>
                <a:cubicBezTo>
                  <a:pt x="1281652" y="3064797"/>
                  <a:pt x="1416573" y="3155768"/>
                  <a:pt x="1566656" y="3219294"/>
                </a:cubicBezTo>
                <a:cubicBezTo>
                  <a:pt x="1722113" y="3284931"/>
                  <a:pt x="1887165" y="3318325"/>
                  <a:pt x="2057400" y="3318325"/>
                </a:cubicBezTo>
                <a:cubicBezTo>
                  <a:pt x="2227634" y="3318325"/>
                  <a:pt x="2392687" y="3284931"/>
                  <a:pt x="2548143" y="3219294"/>
                </a:cubicBezTo>
                <a:cubicBezTo>
                  <a:pt x="2698226" y="3155768"/>
                  <a:pt x="2833147" y="3064989"/>
                  <a:pt x="2948876" y="2949068"/>
                </a:cubicBezTo>
                <a:cubicBezTo>
                  <a:pt x="3064605" y="2833339"/>
                  <a:pt x="3155575" y="2698418"/>
                  <a:pt x="3219102" y="2548336"/>
                </a:cubicBezTo>
                <a:cubicBezTo>
                  <a:pt x="3284739" y="2392879"/>
                  <a:pt x="3318133" y="2227826"/>
                  <a:pt x="3318133" y="2057592"/>
                </a:cubicBezTo>
                <a:cubicBezTo>
                  <a:pt x="3318133" y="1887357"/>
                  <a:pt x="3284739" y="1722305"/>
                  <a:pt x="3219102" y="1566848"/>
                </a:cubicBezTo>
                <a:cubicBezTo>
                  <a:pt x="3155575" y="1416765"/>
                  <a:pt x="3064797" y="1281845"/>
                  <a:pt x="2948876" y="1166116"/>
                </a:cubicBezTo>
                <a:cubicBezTo>
                  <a:pt x="2833147" y="1050387"/>
                  <a:pt x="2698226" y="959416"/>
                  <a:pt x="2548143" y="895890"/>
                </a:cubicBezTo>
                <a:cubicBezTo>
                  <a:pt x="2392687" y="830253"/>
                  <a:pt x="2227634" y="796859"/>
                  <a:pt x="2057400" y="796859"/>
                </a:cubicBezTo>
                <a:close/>
                <a:moveTo>
                  <a:pt x="2057400" y="758858"/>
                </a:moveTo>
                <a:cubicBezTo>
                  <a:pt x="2232816" y="758858"/>
                  <a:pt x="2402859" y="793212"/>
                  <a:pt x="2562921" y="860960"/>
                </a:cubicBezTo>
                <a:cubicBezTo>
                  <a:pt x="2717610" y="926406"/>
                  <a:pt x="2856562" y="1020063"/>
                  <a:pt x="2975745" y="1139247"/>
                </a:cubicBezTo>
                <a:cubicBezTo>
                  <a:pt x="3095120" y="1258622"/>
                  <a:pt x="3188778" y="1397381"/>
                  <a:pt x="3254031" y="1552070"/>
                </a:cubicBezTo>
                <a:cubicBezTo>
                  <a:pt x="3321780" y="1712133"/>
                  <a:pt x="3356134" y="1882367"/>
                  <a:pt x="3356134" y="2057592"/>
                </a:cubicBezTo>
                <a:cubicBezTo>
                  <a:pt x="3356134" y="2233008"/>
                  <a:pt x="3321780" y="2403051"/>
                  <a:pt x="3254031" y="2563113"/>
                </a:cubicBezTo>
                <a:cubicBezTo>
                  <a:pt x="3188586" y="2717802"/>
                  <a:pt x="3094928" y="2856754"/>
                  <a:pt x="2975745" y="2975937"/>
                </a:cubicBezTo>
                <a:cubicBezTo>
                  <a:pt x="2856370" y="3095312"/>
                  <a:pt x="2717610" y="3188970"/>
                  <a:pt x="2562921" y="3254223"/>
                </a:cubicBezTo>
                <a:cubicBezTo>
                  <a:pt x="2402859" y="3321972"/>
                  <a:pt x="2232816" y="3356326"/>
                  <a:pt x="2057400" y="3356326"/>
                </a:cubicBezTo>
                <a:cubicBezTo>
                  <a:pt x="1881983" y="3356326"/>
                  <a:pt x="1711941" y="3321972"/>
                  <a:pt x="1551878" y="3254223"/>
                </a:cubicBezTo>
                <a:cubicBezTo>
                  <a:pt x="1397189" y="3188778"/>
                  <a:pt x="1258238" y="3095120"/>
                  <a:pt x="1139055" y="2975937"/>
                </a:cubicBezTo>
                <a:cubicBezTo>
                  <a:pt x="1019679" y="2856562"/>
                  <a:pt x="926022" y="2717802"/>
                  <a:pt x="860768" y="2563113"/>
                </a:cubicBezTo>
                <a:cubicBezTo>
                  <a:pt x="793020" y="2403051"/>
                  <a:pt x="758666" y="2232816"/>
                  <a:pt x="758666" y="2057592"/>
                </a:cubicBezTo>
                <a:cubicBezTo>
                  <a:pt x="758666" y="1882175"/>
                  <a:pt x="793020" y="1712133"/>
                  <a:pt x="860768" y="1552070"/>
                </a:cubicBezTo>
                <a:cubicBezTo>
                  <a:pt x="926214" y="1397381"/>
                  <a:pt x="1019871" y="1258430"/>
                  <a:pt x="1139055" y="1139247"/>
                </a:cubicBezTo>
                <a:cubicBezTo>
                  <a:pt x="1258430" y="1019871"/>
                  <a:pt x="1397189" y="926214"/>
                  <a:pt x="1551878" y="860960"/>
                </a:cubicBezTo>
                <a:cubicBezTo>
                  <a:pt x="1711941" y="793212"/>
                  <a:pt x="1882175" y="758858"/>
                  <a:pt x="2057400" y="758858"/>
                </a:cubicBezTo>
                <a:close/>
                <a:moveTo>
                  <a:pt x="2057399" y="663280"/>
                </a:moveTo>
                <a:cubicBezTo>
                  <a:pt x="1869124" y="663280"/>
                  <a:pt x="1686607" y="700129"/>
                  <a:pt x="1514645" y="772868"/>
                </a:cubicBezTo>
                <a:cubicBezTo>
                  <a:pt x="1348633" y="843111"/>
                  <a:pt x="1199510" y="943678"/>
                  <a:pt x="1071498" y="1071690"/>
                </a:cubicBezTo>
                <a:cubicBezTo>
                  <a:pt x="943486" y="1199701"/>
                  <a:pt x="842919" y="1348825"/>
                  <a:pt x="772676" y="1514837"/>
                </a:cubicBezTo>
                <a:cubicBezTo>
                  <a:pt x="699938" y="1686799"/>
                  <a:pt x="663089" y="1869316"/>
                  <a:pt x="663089" y="2057591"/>
                </a:cubicBezTo>
                <a:cubicBezTo>
                  <a:pt x="663089" y="2245866"/>
                  <a:pt x="699938" y="2428384"/>
                  <a:pt x="772676" y="2600346"/>
                </a:cubicBezTo>
                <a:cubicBezTo>
                  <a:pt x="842919" y="2766358"/>
                  <a:pt x="943486" y="2915481"/>
                  <a:pt x="1071498" y="3043493"/>
                </a:cubicBezTo>
                <a:cubicBezTo>
                  <a:pt x="1199510" y="3171505"/>
                  <a:pt x="1348633" y="3272071"/>
                  <a:pt x="1514645" y="3342315"/>
                </a:cubicBezTo>
                <a:cubicBezTo>
                  <a:pt x="1686607" y="3415053"/>
                  <a:pt x="1869124" y="3451902"/>
                  <a:pt x="2057399" y="3451902"/>
                </a:cubicBezTo>
                <a:cubicBezTo>
                  <a:pt x="2245674" y="3451902"/>
                  <a:pt x="2428192" y="3415053"/>
                  <a:pt x="2600154" y="3342315"/>
                </a:cubicBezTo>
                <a:cubicBezTo>
                  <a:pt x="2766166" y="3272071"/>
                  <a:pt x="2915289" y="3171505"/>
                  <a:pt x="3043301" y="3043493"/>
                </a:cubicBezTo>
                <a:cubicBezTo>
                  <a:pt x="3171313" y="2915481"/>
                  <a:pt x="3271880" y="2766358"/>
                  <a:pt x="3342123" y="2600346"/>
                </a:cubicBezTo>
                <a:cubicBezTo>
                  <a:pt x="3414861" y="2428384"/>
                  <a:pt x="3451710" y="2245866"/>
                  <a:pt x="3451710" y="2057591"/>
                </a:cubicBezTo>
                <a:cubicBezTo>
                  <a:pt x="3451710" y="1869316"/>
                  <a:pt x="3414861" y="1686799"/>
                  <a:pt x="3342123" y="1514837"/>
                </a:cubicBezTo>
                <a:cubicBezTo>
                  <a:pt x="3271880" y="1348825"/>
                  <a:pt x="3171313" y="1199701"/>
                  <a:pt x="3043301" y="1071690"/>
                </a:cubicBezTo>
                <a:cubicBezTo>
                  <a:pt x="2915289" y="943678"/>
                  <a:pt x="2766166" y="843111"/>
                  <a:pt x="2600154" y="772868"/>
                </a:cubicBezTo>
                <a:cubicBezTo>
                  <a:pt x="2428192" y="700129"/>
                  <a:pt x="2245674" y="663280"/>
                  <a:pt x="2057399" y="663280"/>
                </a:cubicBezTo>
                <a:close/>
                <a:moveTo>
                  <a:pt x="2057399" y="632573"/>
                </a:moveTo>
                <a:cubicBezTo>
                  <a:pt x="2249705" y="632573"/>
                  <a:pt x="2436445" y="670190"/>
                  <a:pt x="2612053" y="744463"/>
                </a:cubicBezTo>
                <a:cubicBezTo>
                  <a:pt x="2781712" y="816242"/>
                  <a:pt x="2934098" y="918920"/>
                  <a:pt x="3064988" y="1049811"/>
                </a:cubicBezTo>
                <a:cubicBezTo>
                  <a:pt x="3195878" y="1180701"/>
                  <a:pt x="3298557" y="1333087"/>
                  <a:pt x="3370335" y="1502746"/>
                </a:cubicBezTo>
                <a:cubicBezTo>
                  <a:pt x="3444609" y="1678354"/>
                  <a:pt x="3482226" y="1865094"/>
                  <a:pt x="3482226" y="2057399"/>
                </a:cubicBezTo>
                <a:cubicBezTo>
                  <a:pt x="3482226" y="2249705"/>
                  <a:pt x="3444609" y="2436445"/>
                  <a:pt x="3370335" y="2612053"/>
                </a:cubicBezTo>
                <a:cubicBezTo>
                  <a:pt x="3298557" y="2781712"/>
                  <a:pt x="3195878" y="2934098"/>
                  <a:pt x="3064988" y="3064988"/>
                </a:cubicBezTo>
                <a:cubicBezTo>
                  <a:pt x="2934098" y="3195878"/>
                  <a:pt x="2781712" y="3298557"/>
                  <a:pt x="2612053" y="3370335"/>
                </a:cubicBezTo>
                <a:cubicBezTo>
                  <a:pt x="2436445" y="3444609"/>
                  <a:pt x="2249705" y="3482226"/>
                  <a:pt x="2057399" y="3482226"/>
                </a:cubicBezTo>
                <a:cubicBezTo>
                  <a:pt x="1865094" y="3482226"/>
                  <a:pt x="1678354" y="3444609"/>
                  <a:pt x="1502746" y="3370335"/>
                </a:cubicBezTo>
                <a:cubicBezTo>
                  <a:pt x="1333087" y="3298557"/>
                  <a:pt x="1180701" y="3195878"/>
                  <a:pt x="1049811" y="3064988"/>
                </a:cubicBezTo>
                <a:cubicBezTo>
                  <a:pt x="918920" y="2934098"/>
                  <a:pt x="816242" y="2781712"/>
                  <a:pt x="744463" y="2612053"/>
                </a:cubicBezTo>
                <a:cubicBezTo>
                  <a:pt x="670190" y="2436445"/>
                  <a:pt x="632573" y="2249705"/>
                  <a:pt x="632573" y="2057399"/>
                </a:cubicBezTo>
                <a:cubicBezTo>
                  <a:pt x="632573" y="1865094"/>
                  <a:pt x="670190" y="1678354"/>
                  <a:pt x="744463" y="1502746"/>
                </a:cubicBezTo>
                <a:cubicBezTo>
                  <a:pt x="816242" y="1333087"/>
                  <a:pt x="918920" y="1180701"/>
                  <a:pt x="1049811" y="1049811"/>
                </a:cubicBezTo>
                <a:cubicBezTo>
                  <a:pt x="1180701" y="918920"/>
                  <a:pt x="1333087" y="816242"/>
                  <a:pt x="1502746" y="744463"/>
                </a:cubicBezTo>
                <a:cubicBezTo>
                  <a:pt x="1678354" y="670190"/>
                  <a:pt x="1865094" y="632573"/>
                  <a:pt x="2057399" y="632573"/>
                </a:cubicBezTo>
                <a:close/>
                <a:moveTo>
                  <a:pt x="2057400" y="536804"/>
                </a:moveTo>
                <a:cubicBezTo>
                  <a:pt x="1852044" y="536804"/>
                  <a:pt x="1653021" y="576916"/>
                  <a:pt x="1465513" y="656372"/>
                </a:cubicBezTo>
                <a:cubicBezTo>
                  <a:pt x="1284531" y="732948"/>
                  <a:pt x="1121782" y="842536"/>
                  <a:pt x="982063" y="982255"/>
                </a:cubicBezTo>
                <a:cubicBezTo>
                  <a:pt x="842536" y="1121782"/>
                  <a:pt x="732756" y="1284339"/>
                  <a:pt x="656180" y="1465513"/>
                </a:cubicBezTo>
                <a:cubicBezTo>
                  <a:pt x="576916" y="1653021"/>
                  <a:pt x="536613" y="1852044"/>
                  <a:pt x="536613" y="2057400"/>
                </a:cubicBezTo>
                <a:cubicBezTo>
                  <a:pt x="536613" y="2262756"/>
                  <a:pt x="576724" y="2461778"/>
                  <a:pt x="656180" y="2649286"/>
                </a:cubicBezTo>
                <a:cubicBezTo>
                  <a:pt x="732756" y="2830268"/>
                  <a:pt x="842344" y="2993018"/>
                  <a:pt x="982063" y="3132737"/>
                </a:cubicBezTo>
                <a:cubicBezTo>
                  <a:pt x="1121782" y="3272456"/>
                  <a:pt x="1284339" y="3382043"/>
                  <a:pt x="1465513" y="3458620"/>
                </a:cubicBezTo>
                <a:cubicBezTo>
                  <a:pt x="1653021" y="3537883"/>
                  <a:pt x="1852044" y="3578187"/>
                  <a:pt x="2057400" y="3578187"/>
                </a:cubicBezTo>
                <a:cubicBezTo>
                  <a:pt x="2262756" y="3578187"/>
                  <a:pt x="2461779" y="3538075"/>
                  <a:pt x="2649286" y="3458620"/>
                </a:cubicBezTo>
                <a:cubicBezTo>
                  <a:pt x="2830268" y="3382043"/>
                  <a:pt x="2993018" y="3272456"/>
                  <a:pt x="3132737" y="3132737"/>
                </a:cubicBezTo>
                <a:cubicBezTo>
                  <a:pt x="3272456" y="2993018"/>
                  <a:pt x="3382043" y="2830460"/>
                  <a:pt x="3458620" y="2649286"/>
                </a:cubicBezTo>
                <a:cubicBezTo>
                  <a:pt x="3537883" y="2461778"/>
                  <a:pt x="3578187" y="2262756"/>
                  <a:pt x="3578187" y="2057400"/>
                </a:cubicBezTo>
                <a:cubicBezTo>
                  <a:pt x="3578187" y="1852044"/>
                  <a:pt x="3538075" y="1653021"/>
                  <a:pt x="3458620" y="1465513"/>
                </a:cubicBezTo>
                <a:cubicBezTo>
                  <a:pt x="3382043" y="1284531"/>
                  <a:pt x="3272456" y="1121782"/>
                  <a:pt x="3132737" y="982063"/>
                </a:cubicBezTo>
                <a:cubicBezTo>
                  <a:pt x="2993018" y="842344"/>
                  <a:pt x="2830460" y="732756"/>
                  <a:pt x="2649286" y="656180"/>
                </a:cubicBezTo>
                <a:cubicBezTo>
                  <a:pt x="2461779" y="576916"/>
                  <a:pt x="2262756" y="536804"/>
                  <a:pt x="2057400" y="536804"/>
                </a:cubicBezTo>
                <a:close/>
                <a:moveTo>
                  <a:pt x="2057400" y="513390"/>
                </a:moveTo>
                <a:cubicBezTo>
                  <a:pt x="2265827" y="513390"/>
                  <a:pt x="2467920" y="554269"/>
                  <a:pt x="2658306" y="634685"/>
                </a:cubicBezTo>
                <a:cubicBezTo>
                  <a:pt x="2842167" y="712413"/>
                  <a:pt x="3007220" y="823727"/>
                  <a:pt x="3149050" y="965557"/>
                </a:cubicBezTo>
                <a:cubicBezTo>
                  <a:pt x="3290880" y="1107388"/>
                  <a:pt x="3402195" y="1272440"/>
                  <a:pt x="3479923" y="1456301"/>
                </a:cubicBezTo>
                <a:cubicBezTo>
                  <a:pt x="3560338" y="1646687"/>
                  <a:pt x="3601218" y="1848781"/>
                  <a:pt x="3601218" y="2057208"/>
                </a:cubicBezTo>
                <a:cubicBezTo>
                  <a:pt x="3601218" y="2265635"/>
                  <a:pt x="3560338" y="2467728"/>
                  <a:pt x="3479923" y="2658114"/>
                </a:cubicBezTo>
                <a:cubicBezTo>
                  <a:pt x="3402195" y="2841975"/>
                  <a:pt x="3290880" y="3007028"/>
                  <a:pt x="3149050" y="3148858"/>
                </a:cubicBezTo>
                <a:cubicBezTo>
                  <a:pt x="3007220" y="3290688"/>
                  <a:pt x="2842167" y="3402003"/>
                  <a:pt x="2658306" y="3479731"/>
                </a:cubicBezTo>
                <a:cubicBezTo>
                  <a:pt x="2467920" y="3560146"/>
                  <a:pt x="2265827" y="3601026"/>
                  <a:pt x="2057400" y="3601026"/>
                </a:cubicBezTo>
                <a:cubicBezTo>
                  <a:pt x="1848973" y="3601026"/>
                  <a:pt x="1646879" y="3560146"/>
                  <a:pt x="1456493" y="3479731"/>
                </a:cubicBezTo>
                <a:cubicBezTo>
                  <a:pt x="1272632" y="3402003"/>
                  <a:pt x="1107579" y="3290688"/>
                  <a:pt x="965749" y="3148858"/>
                </a:cubicBezTo>
                <a:cubicBezTo>
                  <a:pt x="823919" y="3007028"/>
                  <a:pt x="712605" y="2841975"/>
                  <a:pt x="634876" y="2658114"/>
                </a:cubicBezTo>
                <a:cubicBezTo>
                  <a:pt x="554461" y="2467728"/>
                  <a:pt x="513582" y="2265635"/>
                  <a:pt x="513582" y="2057208"/>
                </a:cubicBezTo>
                <a:cubicBezTo>
                  <a:pt x="513582" y="1848781"/>
                  <a:pt x="554461" y="1646687"/>
                  <a:pt x="634876" y="1456301"/>
                </a:cubicBezTo>
                <a:cubicBezTo>
                  <a:pt x="712605" y="1272440"/>
                  <a:pt x="823919" y="1107388"/>
                  <a:pt x="965749" y="965557"/>
                </a:cubicBezTo>
                <a:cubicBezTo>
                  <a:pt x="1107579" y="823727"/>
                  <a:pt x="1272632" y="712413"/>
                  <a:pt x="1456493" y="634685"/>
                </a:cubicBezTo>
                <a:cubicBezTo>
                  <a:pt x="1646879" y="554269"/>
                  <a:pt x="1848973" y="513390"/>
                  <a:pt x="2057400" y="513390"/>
                </a:cubicBezTo>
                <a:close/>
                <a:moveTo>
                  <a:pt x="2057399" y="400924"/>
                </a:moveTo>
                <a:cubicBezTo>
                  <a:pt x="1833811" y="400924"/>
                  <a:pt x="1616939" y="444682"/>
                  <a:pt x="1412735" y="531046"/>
                </a:cubicBezTo>
                <a:cubicBezTo>
                  <a:pt x="1215439" y="614532"/>
                  <a:pt x="1038295" y="733908"/>
                  <a:pt x="886293" y="886102"/>
                </a:cubicBezTo>
                <a:cubicBezTo>
                  <a:pt x="734100" y="1038295"/>
                  <a:pt x="614724" y="1215439"/>
                  <a:pt x="531238" y="1412543"/>
                </a:cubicBezTo>
                <a:cubicBezTo>
                  <a:pt x="444874" y="1616747"/>
                  <a:pt x="401116" y="1833619"/>
                  <a:pt x="401116" y="2057207"/>
                </a:cubicBezTo>
                <a:cubicBezTo>
                  <a:pt x="401116" y="2280796"/>
                  <a:pt x="444874" y="2497668"/>
                  <a:pt x="531238" y="2701872"/>
                </a:cubicBezTo>
                <a:cubicBezTo>
                  <a:pt x="614724" y="2899168"/>
                  <a:pt x="734100" y="3076311"/>
                  <a:pt x="886293" y="3228313"/>
                </a:cubicBezTo>
                <a:cubicBezTo>
                  <a:pt x="1038487" y="3380507"/>
                  <a:pt x="1215631" y="3499882"/>
                  <a:pt x="1412735" y="3583368"/>
                </a:cubicBezTo>
                <a:cubicBezTo>
                  <a:pt x="1616939" y="3669733"/>
                  <a:pt x="1833811" y="3713491"/>
                  <a:pt x="2057399" y="3713491"/>
                </a:cubicBezTo>
                <a:cubicBezTo>
                  <a:pt x="2280988" y="3713491"/>
                  <a:pt x="2497860" y="3669733"/>
                  <a:pt x="2702064" y="3583368"/>
                </a:cubicBezTo>
                <a:cubicBezTo>
                  <a:pt x="2899360" y="3499882"/>
                  <a:pt x="3076503" y="3380507"/>
                  <a:pt x="3228505" y="3228313"/>
                </a:cubicBezTo>
                <a:cubicBezTo>
                  <a:pt x="3380699" y="3076120"/>
                  <a:pt x="3500074" y="2898976"/>
                  <a:pt x="3583560" y="2701872"/>
                </a:cubicBezTo>
                <a:cubicBezTo>
                  <a:pt x="3669925" y="2497668"/>
                  <a:pt x="3713683" y="2280796"/>
                  <a:pt x="3713683" y="2057207"/>
                </a:cubicBezTo>
                <a:cubicBezTo>
                  <a:pt x="3713683" y="1833619"/>
                  <a:pt x="3669925" y="1616747"/>
                  <a:pt x="3583560" y="1412543"/>
                </a:cubicBezTo>
                <a:cubicBezTo>
                  <a:pt x="3500074" y="1215247"/>
                  <a:pt x="3380699" y="1038104"/>
                  <a:pt x="3228505" y="886102"/>
                </a:cubicBezTo>
                <a:cubicBezTo>
                  <a:pt x="3076312" y="733908"/>
                  <a:pt x="2899168" y="614532"/>
                  <a:pt x="2702064" y="531046"/>
                </a:cubicBezTo>
                <a:cubicBezTo>
                  <a:pt x="2497860" y="444682"/>
                  <a:pt x="2280988" y="400924"/>
                  <a:pt x="2057399" y="400924"/>
                </a:cubicBezTo>
                <a:close/>
                <a:moveTo>
                  <a:pt x="2057399" y="385186"/>
                </a:moveTo>
                <a:cubicBezTo>
                  <a:pt x="2283099" y="385186"/>
                  <a:pt x="2502082" y="429328"/>
                  <a:pt x="2708206" y="516652"/>
                </a:cubicBezTo>
                <a:cubicBezTo>
                  <a:pt x="2907229" y="600906"/>
                  <a:pt x="3086099" y="721433"/>
                  <a:pt x="3239637" y="874970"/>
                </a:cubicBezTo>
                <a:cubicBezTo>
                  <a:pt x="3393174" y="1028507"/>
                  <a:pt x="3513701" y="1207378"/>
                  <a:pt x="3597954" y="1406401"/>
                </a:cubicBezTo>
                <a:cubicBezTo>
                  <a:pt x="3685087" y="1612525"/>
                  <a:pt x="3729421" y="1831508"/>
                  <a:pt x="3729421" y="2057207"/>
                </a:cubicBezTo>
                <a:cubicBezTo>
                  <a:pt x="3729421" y="2282907"/>
                  <a:pt x="3685279" y="2501890"/>
                  <a:pt x="3597954" y="2708014"/>
                </a:cubicBezTo>
                <a:cubicBezTo>
                  <a:pt x="3513701" y="2907036"/>
                  <a:pt x="3393174" y="3085908"/>
                  <a:pt x="3239637" y="3239445"/>
                </a:cubicBezTo>
                <a:cubicBezTo>
                  <a:pt x="3086099" y="3392982"/>
                  <a:pt x="2907229" y="3513509"/>
                  <a:pt x="2708206" y="3597762"/>
                </a:cubicBezTo>
                <a:cubicBezTo>
                  <a:pt x="2502082" y="3684895"/>
                  <a:pt x="2283099" y="3729229"/>
                  <a:pt x="2057399" y="3729229"/>
                </a:cubicBezTo>
                <a:cubicBezTo>
                  <a:pt x="1831700" y="3729229"/>
                  <a:pt x="1612717" y="3685087"/>
                  <a:pt x="1406593" y="3597762"/>
                </a:cubicBezTo>
                <a:cubicBezTo>
                  <a:pt x="1207570" y="3513509"/>
                  <a:pt x="1028699" y="3392982"/>
                  <a:pt x="875162" y="3239445"/>
                </a:cubicBezTo>
                <a:cubicBezTo>
                  <a:pt x="721625" y="3085908"/>
                  <a:pt x="601098" y="2907036"/>
                  <a:pt x="516844" y="2708014"/>
                </a:cubicBezTo>
                <a:cubicBezTo>
                  <a:pt x="429712" y="2501890"/>
                  <a:pt x="385378" y="2282907"/>
                  <a:pt x="385378" y="2057207"/>
                </a:cubicBezTo>
                <a:cubicBezTo>
                  <a:pt x="385378" y="1831508"/>
                  <a:pt x="429520" y="1612525"/>
                  <a:pt x="516844" y="1406401"/>
                </a:cubicBezTo>
                <a:cubicBezTo>
                  <a:pt x="601098" y="1207378"/>
                  <a:pt x="721625" y="1028507"/>
                  <a:pt x="875162" y="874970"/>
                </a:cubicBezTo>
                <a:cubicBezTo>
                  <a:pt x="1028699" y="721433"/>
                  <a:pt x="1207570" y="600906"/>
                  <a:pt x="1406593" y="516652"/>
                </a:cubicBezTo>
                <a:cubicBezTo>
                  <a:pt x="1612717" y="429520"/>
                  <a:pt x="1831700" y="385186"/>
                  <a:pt x="2057399" y="385186"/>
                </a:cubicBezTo>
                <a:close/>
                <a:moveTo>
                  <a:pt x="2057400" y="232801"/>
                </a:moveTo>
                <a:cubicBezTo>
                  <a:pt x="1811165" y="232801"/>
                  <a:pt x="1572030" y="280973"/>
                  <a:pt x="1347098" y="376166"/>
                </a:cubicBezTo>
                <a:cubicBezTo>
                  <a:pt x="1129843" y="468097"/>
                  <a:pt x="934658" y="599563"/>
                  <a:pt x="767111" y="767111"/>
                </a:cubicBezTo>
                <a:cubicBezTo>
                  <a:pt x="599563" y="934658"/>
                  <a:pt x="467905" y="1129843"/>
                  <a:pt x="376166" y="1347098"/>
                </a:cubicBezTo>
                <a:cubicBezTo>
                  <a:pt x="280973" y="1572030"/>
                  <a:pt x="232801" y="1810973"/>
                  <a:pt x="232801" y="2057400"/>
                </a:cubicBezTo>
                <a:cubicBezTo>
                  <a:pt x="232801" y="2303636"/>
                  <a:pt x="280973" y="2542770"/>
                  <a:pt x="376166" y="2767702"/>
                </a:cubicBezTo>
                <a:cubicBezTo>
                  <a:pt x="468097" y="2984957"/>
                  <a:pt x="599563" y="3180142"/>
                  <a:pt x="767111" y="3347689"/>
                </a:cubicBezTo>
                <a:cubicBezTo>
                  <a:pt x="934658" y="3515237"/>
                  <a:pt x="1129843" y="3646895"/>
                  <a:pt x="1347098" y="3738634"/>
                </a:cubicBezTo>
                <a:cubicBezTo>
                  <a:pt x="1572030" y="3833827"/>
                  <a:pt x="1810973" y="3881999"/>
                  <a:pt x="2057400" y="3881999"/>
                </a:cubicBezTo>
                <a:cubicBezTo>
                  <a:pt x="2303636" y="3881999"/>
                  <a:pt x="2542770" y="3833827"/>
                  <a:pt x="2767702" y="3738634"/>
                </a:cubicBezTo>
                <a:cubicBezTo>
                  <a:pt x="2984957" y="3646703"/>
                  <a:pt x="3180142" y="3515237"/>
                  <a:pt x="3347689" y="3347689"/>
                </a:cubicBezTo>
                <a:cubicBezTo>
                  <a:pt x="3515237" y="3180142"/>
                  <a:pt x="3646895" y="2984957"/>
                  <a:pt x="3738634" y="2767702"/>
                </a:cubicBezTo>
                <a:cubicBezTo>
                  <a:pt x="3833827" y="2542770"/>
                  <a:pt x="3881999" y="2303827"/>
                  <a:pt x="3881999" y="2057400"/>
                </a:cubicBezTo>
                <a:cubicBezTo>
                  <a:pt x="3881999" y="1811165"/>
                  <a:pt x="3833827" y="1572030"/>
                  <a:pt x="3738634" y="1347098"/>
                </a:cubicBezTo>
                <a:cubicBezTo>
                  <a:pt x="3646703" y="1129843"/>
                  <a:pt x="3515237" y="934658"/>
                  <a:pt x="3347689" y="767111"/>
                </a:cubicBezTo>
                <a:cubicBezTo>
                  <a:pt x="3180142" y="599563"/>
                  <a:pt x="2984957" y="467905"/>
                  <a:pt x="2767702" y="376166"/>
                </a:cubicBezTo>
                <a:cubicBezTo>
                  <a:pt x="2542770" y="280973"/>
                  <a:pt x="2303636" y="232801"/>
                  <a:pt x="2057400" y="232801"/>
                </a:cubicBezTo>
                <a:close/>
                <a:moveTo>
                  <a:pt x="2057400" y="225124"/>
                </a:moveTo>
                <a:cubicBezTo>
                  <a:pt x="2304787" y="225124"/>
                  <a:pt x="2544689" y="273488"/>
                  <a:pt x="2770581" y="369065"/>
                </a:cubicBezTo>
                <a:cubicBezTo>
                  <a:pt x="2988796" y="461380"/>
                  <a:pt x="3184748" y="593422"/>
                  <a:pt x="3353063" y="761737"/>
                </a:cubicBezTo>
                <a:cubicBezTo>
                  <a:pt x="3521378" y="930052"/>
                  <a:pt x="3653420" y="1126004"/>
                  <a:pt x="3745735" y="1344219"/>
                </a:cubicBezTo>
                <a:cubicBezTo>
                  <a:pt x="3841312" y="1570111"/>
                  <a:pt x="3889676" y="1810013"/>
                  <a:pt x="3889676" y="2057400"/>
                </a:cubicBezTo>
                <a:cubicBezTo>
                  <a:pt x="3889676" y="2304787"/>
                  <a:pt x="3841312" y="2544689"/>
                  <a:pt x="3745735" y="2770581"/>
                </a:cubicBezTo>
                <a:cubicBezTo>
                  <a:pt x="3653420" y="2988796"/>
                  <a:pt x="3521378" y="3184748"/>
                  <a:pt x="3353063" y="3353063"/>
                </a:cubicBezTo>
                <a:cubicBezTo>
                  <a:pt x="3184748" y="3521378"/>
                  <a:pt x="2988796" y="3653420"/>
                  <a:pt x="2770581" y="3745735"/>
                </a:cubicBezTo>
                <a:cubicBezTo>
                  <a:pt x="2544689" y="3841312"/>
                  <a:pt x="2304787" y="3889676"/>
                  <a:pt x="2057400" y="3889676"/>
                </a:cubicBezTo>
                <a:cubicBezTo>
                  <a:pt x="1810013" y="3889676"/>
                  <a:pt x="1570111" y="3841312"/>
                  <a:pt x="1344219" y="3745735"/>
                </a:cubicBezTo>
                <a:cubicBezTo>
                  <a:pt x="1126004" y="3653420"/>
                  <a:pt x="930052" y="3521378"/>
                  <a:pt x="761737" y="3353063"/>
                </a:cubicBezTo>
                <a:cubicBezTo>
                  <a:pt x="593422" y="3184748"/>
                  <a:pt x="461380" y="2988796"/>
                  <a:pt x="369065" y="2770581"/>
                </a:cubicBezTo>
                <a:cubicBezTo>
                  <a:pt x="273488" y="2544689"/>
                  <a:pt x="225124" y="2304787"/>
                  <a:pt x="225124" y="2057400"/>
                </a:cubicBezTo>
                <a:cubicBezTo>
                  <a:pt x="225124" y="1810013"/>
                  <a:pt x="273488" y="1570111"/>
                  <a:pt x="369065" y="1344219"/>
                </a:cubicBezTo>
                <a:cubicBezTo>
                  <a:pt x="461380" y="1126004"/>
                  <a:pt x="593422" y="930052"/>
                  <a:pt x="761737" y="761737"/>
                </a:cubicBezTo>
                <a:cubicBezTo>
                  <a:pt x="930052" y="593422"/>
                  <a:pt x="1126004" y="461380"/>
                  <a:pt x="1344219" y="369065"/>
                </a:cubicBezTo>
                <a:cubicBezTo>
                  <a:pt x="1570111" y="273488"/>
                  <a:pt x="1810013" y="225124"/>
                  <a:pt x="2057400" y="225124"/>
                </a:cubicBezTo>
                <a:close/>
                <a:moveTo>
                  <a:pt x="2057400" y="7677"/>
                </a:moveTo>
                <a:cubicBezTo>
                  <a:pt x="1780649" y="7677"/>
                  <a:pt x="1512343" y="61799"/>
                  <a:pt x="1259582" y="168699"/>
                </a:cubicBezTo>
                <a:cubicBezTo>
                  <a:pt x="1138095" y="220134"/>
                  <a:pt x="1021023" y="283660"/>
                  <a:pt x="911436" y="357742"/>
                </a:cubicBezTo>
                <a:cubicBezTo>
                  <a:pt x="802808" y="431056"/>
                  <a:pt x="700898" y="515310"/>
                  <a:pt x="608008" y="608008"/>
                </a:cubicBezTo>
                <a:cubicBezTo>
                  <a:pt x="515310" y="700706"/>
                  <a:pt x="431056" y="802808"/>
                  <a:pt x="357742" y="911436"/>
                </a:cubicBezTo>
                <a:cubicBezTo>
                  <a:pt x="283660" y="1021023"/>
                  <a:pt x="220134" y="1138095"/>
                  <a:pt x="168699" y="1259582"/>
                </a:cubicBezTo>
                <a:cubicBezTo>
                  <a:pt x="61799" y="1512343"/>
                  <a:pt x="7677" y="1780649"/>
                  <a:pt x="7677" y="2057400"/>
                </a:cubicBezTo>
                <a:cubicBezTo>
                  <a:pt x="7677" y="2334151"/>
                  <a:pt x="61799" y="2602458"/>
                  <a:pt x="168699" y="2855218"/>
                </a:cubicBezTo>
                <a:cubicBezTo>
                  <a:pt x="220134" y="2976705"/>
                  <a:pt x="283660" y="3093777"/>
                  <a:pt x="357742" y="3203364"/>
                </a:cubicBezTo>
                <a:cubicBezTo>
                  <a:pt x="431056" y="3311992"/>
                  <a:pt x="515310" y="3413902"/>
                  <a:pt x="608008" y="3506792"/>
                </a:cubicBezTo>
                <a:cubicBezTo>
                  <a:pt x="700706" y="3599491"/>
                  <a:pt x="802808" y="3683744"/>
                  <a:pt x="911436" y="3757058"/>
                </a:cubicBezTo>
                <a:cubicBezTo>
                  <a:pt x="1021023" y="3831140"/>
                  <a:pt x="1138095" y="3894666"/>
                  <a:pt x="1259582" y="3946101"/>
                </a:cubicBezTo>
                <a:cubicBezTo>
                  <a:pt x="1512343" y="4053001"/>
                  <a:pt x="1780649" y="4107123"/>
                  <a:pt x="2057400" y="4107123"/>
                </a:cubicBezTo>
                <a:cubicBezTo>
                  <a:pt x="2334151" y="4107123"/>
                  <a:pt x="2602458" y="4053001"/>
                  <a:pt x="2855218" y="3946101"/>
                </a:cubicBezTo>
                <a:cubicBezTo>
                  <a:pt x="2976705" y="3894666"/>
                  <a:pt x="3093777" y="3831140"/>
                  <a:pt x="3203364" y="3757058"/>
                </a:cubicBezTo>
                <a:cubicBezTo>
                  <a:pt x="3311992" y="3683744"/>
                  <a:pt x="3413902" y="3599491"/>
                  <a:pt x="3506792" y="3506792"/>
                </a:cubicBezTo>
                <a:cubicBezTo>
                  <a:pt x="3599491" y="3414094"/>
                  <a:pt x="3683744" y="3311992"/>
                  <a:pt x="3757058" y="3203364"/>
                </a:cubicBezTo>
                <a:cubicBezTo>
                  <a:pt x="3831140" y="3093777"/>
                  <a:pt x="3894666" y="2976705"/>
                  <a:pt x="3946101" y="2855218"/>
                </a:cubicBezTo>
                <a:cubicBezTo>
                  <a:pt x="4053001" y="2602458"/>
                  <a:pt x="4107123" y="2334151"/>
                  <a:pt x="4107123" y="2057400"/>
                </a:cubicBezTo>
                <a:cubicBezTo>
                  <a:pt x="4107123" y="1780649"/>
                  <a:pt x="4053001" y="1512343"/>
                  <a:pt x="3946101" y="1259582"/>
                </a:cubicBezTo>
                <a:cubicBezTo>
                  <a:pt x="3894666" y="1138095"/>
                  <a:pt x="3831140" y="1021023"/>
                  <a:pt x="3757058" y="911436"/>
                </a:cubicBezTo>
                <a:cubicBezTo>
                  <a:pt x="3683744" y="802808"/>
                  <a:pt x="3599491" y="700898"/>
                  <a:pt x="3506792" y="608008"/>
                </a:cubicBezTo>
                <a:cubicBezTo>
                  <a:pt x="3414094" y="515310"/>
                  <a:pt x="3311992" y="431056"/>
                  <a:pt x="3203364" y="357742"/>
                </a:cubicBezTo>
                <a:cubicBezTo>
                  <a:pt x="3093777" y="283660"/>
                  <a:pt x="2976705" y="220134"/>
                  <a:pt x="2855218" y="168699"/>
                </a:cubicBezTo>
                <a:cubicBezTo>
                  <a:pt x="2602458" y="61799"/>
                  <a:pt x="2334151" y="7677"/>
                  <a:pt x="2057400" y="7677"/>
                </a:cubicBezTo>
                <a:close/>
                <a:moveTo>
                  <a:pt x="2057400" y="0"/>
                </a:moveTo>
                <a:cubicBezTo>
                  <a:pt x="2335111" y="0"/>
                  <a:pt x="2604569" y="54314"/>
                  <a:pt x="2858289" y="161598"/>
                </a:cubicBezTo>
                <a:cubicBezTo>
                  <a:pt x="2980159" y="213225"/>
                  <a:pt x="3097807" y="276943"/>
                  <a:pt x="3207778" y="351217"/>
                </a:cubicBezTo>
                <a:cubicBezTo>
                  <a:pt x="3316790" y="424723"/>
                  <a:pt x="3419084" y="509360"/>
                  <a:pt x="3512358" y="602442"/>
                </a:cubicBezTo>
                <a:cubicBezTo>
                  <a:pt x="3605440" y="695524"/>
                  <a:pt x="3690077" y="798010"/>
                  <a:pt x="3763584" y="907022"/>
                </a:cubicBezTo>
                <a:cubicBezTo>
                  <a:pt x="3837857" y="1016993"/>
                  <a:pt x="3901767" y="1134641"/>
                  <a:pt x="3953202" y="1256511"/>
                </a:cubicBezTo>
                <a:cubicBezTo>
                  <a:pt x="4060486" y="1510232"/>
                  <a:pt x="4114800" y="1779689"/>
                  <a:pt x="4114800" y="2057400"/>
                </a:cubicBezTo>
                <a:cubicBezTo>
                  <a:pt x="4114800" y="2335111"/>
                  <a:pt x="4060486" y="2604569"/>
                  <a:pt x="3953202" y="2858289"/>
                </a:cubicBezTo>
                <a:cubicBezTo>
                  <a:pt x="3901575" y="2980159"/>
                  <a:pt x="3837857" y="3097807"/>
                  <a:pt x="3763584" y="3207778"/>
                </a:cubicBezTo>
                <a:cubicBezTo>
                  <a:pt x="3690077" y="3316790"/>
                  <a:pt x="3605440" y="3419084"/>
                  <a:pt x="3512358" y="3512358"/>
                </a:cubicBezTo>
                <a:cubicBezTo>
                  <a:pt x="3419276" y="3605440"/>
                  <a:pt x="3316790" y="3690077"/>
                  <a:pt x="3207778" y="3763584"/>
                </a:cubicBezTo>
                <a:cubicBezTo>
                  <a:pt x="3097807" y="3837857"/>
                  <a:pt x="2980159" y="3901767"/>
                  <a:pt x="2858289" y="3953202"/>
                </a:cubicBezTo>
                <a:cubicBezTo>
                  <a:pt x="2604569" y="4060486"/>
                  <a:pt x="2335111" y="4114800"/>
                  <a:pt x="2057400" y="4114800"/>
                </a:cubicBezTo>
                <a:cubicBezTo>
                  <a:pt x="1779689" y="4114800"/>
                  <a:pt x="1510232" y="4060486"/>
                  <a:pt x="1256511" y="3953202"/>
                </a:cubicBezTo>
                <a:cubicBezTo>
                  <a:pt x="1134641" y="3901575"/>
                  <a:pt x="1016993" y="3837857"/>
                  <a:pt x="907022" y="3763584"/>
                </a:cubicBezTo>
                <a:cubicBezTo>
                  <a:pt x="798010" y="3690077"/>
                  <a:pt x="695716" y="3605440"/>
                  <a:pt x="602442" y="3512358"/>
                </a:cubicBezTo>
                <a:cubicBezTo>
                  <a:pt x="509360" y="3419276"/>
                  <a:pt x="424723" y="3316790"/>
                  <a:pt x="351217" y="3207778"/>
                </a:cubicBezTo>
                <a:cubicBezTo>
                  <a:pt x="276943" y="3097807"/>
                  <a:pt x="213033" y="2980159"/>
                  <a:pt x="161598" y="2858289"/>
                </a:cubicBezTo>
                <a:cubicBezTo>
                  <a:pt x="54314" y="2604569"/>
                  <a:pt x="0" y="2335111"/>
                  <a:pt x="0" y="2057400"/>
                </a:cubicBezTo>
                <a:cubicBezTo>
                  <a:pt x="0" y="1779689"/>
                  <a:pt x="54314" y="1510232"/>
                  <a:pt x="161598" y="1256511"/>
                </a:cubicBezTo>
                <a:cubicBezTo>
                  <a:pt x="213225" y="1134641"/>
                  <a:pt x="276943" y="1016993"/>
                  <a:pt x="351217" y="907022"/>
                </a:cubicBezTo>
                <a:cubicBezTo>
                  <a:pt x="424915" y="798202"/>
                  <a:pt x="509552" y="695716"/>
                  <a:pt x="602634" y="602634"/>
                </a:cubicBezTo>
                <a:cubicBezTo>
                  <a:pt x="695716" y="509552"/>
                  <a:pt x="798202" y="424915"/>
                  <a:pt x="907214" y="351409"/>
                </a:cubicBezTo>
                <a:cubicBezTo>
                  <a:pt x="1017185" y="277135"/>
                  <a:pt x="1134833" y="213225"/>
                  <a:pt x="1256703" y="161790"/>
                </a:cubicBezTo>
                <a:cubicBezTo>
                  <a:pt x="1510232" y="54314"/>
                  <a:pt x="1779689" y="0"/>
                  <a:pt x="2057400" y="0"/>
                </a:cubicBezTo>
                <a:close/>
              </a:path>
            </a:pathLst>
          </a:custGeom>
          <a:gradFill flip="none" rotWithShape="1">
            <a:gsLst>
              <a:gs pos="100000">
                <a:schemeClr val="bg1">
                  <a:alpha val="0"/>
                </a:schemeClr>
              </a:gs>
              <a:gs pos="39000">
                <a:schemeClr val="bg1">
                  <a:alpha val="55000"/>
                </a:schemeClr>
              </a:gs>
            </a:gsLst>
            <a:path path="circle">
              <a:fillToRect l="50000" t="50000" r="50000" b="50000"/>
            </a:path>
            <a:tileRect/>
          </a:gradFill>
          <a:ln w="1919" cap="flat">
            <a:noFill/>
            <a:prstDash val="solid"/>
            <a:miter/>
          </a:ln>
        </p:spPr>
        <p:txBody>
          <a:bodyPr rtlCol="0" anchor="ctr"/>
          <a:lstStyle/>
          <a:p>
            <a:endParaRPr lang="en-US" b="0" i="0" dirty="0">
              <a:latin typeface="Lato" panose="020F0502020204030203" pitchFamily="34" charset="77"/>
            </a:endParaRPr>
          </a:p>
        </p:txBody>
      </p:sp>
      <p:sp>
        <p:nvSpPr>
          <p:cNvPr id="4" name="Footer Placeholder 2">
            <a:extLst>
              <a:ext uri="{FF2B5EF4-FFF2-40B4-BE49-F238E27FC236}">
                <a16:creationId xmlns:a16="http://schemas.microsoft.com/office/drawing/2014/main" id="{D9BA2C90-9AED-67F4-97B8-4A5E62A2068A}"/>
              </a:ext>
            </a:extLst>
          </p:cNvPr>
          <p:cNvSpPr>
            <a:spLocks noGrp="1"/>
          </p:cNvSpPr>
          <p:nvPr>
            <p:ph type="ftr" sz="quarter" idx="10"/>
          </p:nvPr>
        </p:nvSpPr>
        <p:spPr>
          <a:xfrm>
            <a:off x="4038600" y="6491344"/>
            <a:ext cx="4114800" cy="217056"/>
          </a:xfrm>
        </p:spPr>
        <p:txBody>
          <a:bodyPr/>
          <a:lstStyle>
            <a:lvl1pPr>
              <a:defRPr b="1" i="0">
                <a:solidFill>
                  <a:schemeClr val="bg1"/>
                </a:solidFill>
                <a:latin typeface="Lato" panose="020F0502020204030203" pitchFamily="34" charset="77"/>
              </a:defRPr>
            </a:lvl1pPr>
          </a:lstStyle>
          <a:p>
            <a:endParaRPr lang="en-US" dirty="0"/>
          </a:p>
        </p:txBody>
      </p:sp>
      <p:sp>
        <p:nvSpPr>
          <p:cNvPr id="10" name="Arc 9">
            <a:extLst>
              <a:ext uri="{FF2B5EF4-FFF2-40B4-BE49-F238E27FC236}">
                <a16:creationId xmlns:a16="http://schemas.microsoft.com/office/drawing/2014/main" id="{DF72AF0A-936C-80D2-DF09-A9C66D76935A}"/>
              </a:ext>
            </a:extLst>
          </p:cNvPr>
          <p:cNvSpPr/>
          <p:nvPr userDrawn="1"/>
        </p:nvSpPr>
        <p:spPr>
          <a:xfrm>
            <a:off x="4277316" y="1789590"/>
            <a:ext cx="3327010" cy="3327010"/>
          </a:xfrm>
          <a:prstGeom prst="arc">
            <a:avLst>
              <a:gd name="adj1" fmla="val 16200000"/>
              <a:gd name="adj2" fmla="val 150856"/>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1" name="Arc 10">
            <a:extLst>
              <a:ext uri="{FF2B5EF4-FFF2-40B4-BE49-F238E27FC236}">
                <a16:creationId xmlns:a16="http://schemas.microsoft.com/office/drawing/2014/main" id="{961027CC-FC46-66FE-BF71-8140CACEF2C4}"/>
              </a:ext>
            </a:extLst>
          </p:cNvPr>
          <p:cNvSpPr/>
          <p:nvPr userDrawn="1"/>
        </p:nvSpPr>
        <p:spPr>
          <a:xfrm rot="5400000">
            <a:off x="4277316" y="1789590"/>
            <a:ext cx="3327010" cy="3327010"/>
          </a:xfrm>
          <a:prstGeom prst="arc">
            <a:avLst>
              <a:gd name="adj1" fmla="val 209306"/>
              <a:gd name="adj2" fmla="val 5414101"/>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2" name="Arc 11">
            <a:extLst>
              <a:ext uri="{FF2B5EF4-FFF2-40B4-BE49-F238E27FC236}">
                <a16:creationId xmlns:a16="http://schemas.microsoft.com/office/drawing/2014/main" id="{4531D05F-FD10-988A-35DD-D4C9A0BBD7BA}"/>
              </a:ext>
            </a:extLst>
          </p:cNvPr>
          <p:cNvSpPr/>
          <p:nvPr userDrawn="1"/>
        </p:nvSpPr>
        <p:spPr>
          <a:xfrm rot="5400000">
            <a:off x="3490016" y="1002288"/>
            <a:ext cx="4901612" cy="4901612"/>
          </a:xfrm>
          <a:prstGeom prst="arc">
            <a:avLst>
              <a:gd name="adj1" fmla="val 16200000"/>
              <a:gd name="adj2" fmla="val 150856"/>
            </a:avLst>
          </a:prstGeom>
          <a:ln>
            <a:solidFill>
              <a:schemeClr val="bg1">
                <a:lumMod val="75000"/>
                <a:alpha val="38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3" name="Arc 12">
            <a:extLst>
              <a:ext uri="{FF2B5EF4-FFF2-40B4-BE49-F238E27FC236}">
                <a16:creationId xmlns:a16="http://schemas.microsoft.com/office/drawing/2014/main" id="{FABBF319-2F97-A442-9271-737A707B8309}"/>
              </a:ext>
            </a:extLst>
          </p:cNvPr>
          <p:cNvSpPr/>
          <p:nvPr userDrawn="1"/>
        </p:nvSpPr>
        <p:spPr>
          <a:xfrm rot="10800000">
            <a:off x="3490016" y="1002288"/>
            <a:ext cx="4901612" cy="4901612"/>
          </a:xfrm>
          <a:prstGeom prst="arc">
            <a:avLst>
              <a:gd name="adj1" fmla="val 209306"/>
              <a:gd name="adj2" fmla="val 5414101"/>
            </a:avLst>
          </a:prstGeom>
          <a:ln>
            <a:solidFill>
              <a:schemeClr val="bg1">
                <a:lumMod val="75000"/>
                <a:alpha val="38000"/>
              </a:schemeClr>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4" name="1a">
            <a:extLst>
              <a:ext uri="{FF2B5EF4-FFF2-40B4-BE49-F238E27FC236}">
                <a16:creationId xmlns:a16="http://schemas.microsoft.com/office/drawing/2014/main" id="{33B0C1D9-D767-4A6C-6B5D-C43F109675CD}"/>
              </a:ext>
            </a:extLst>
          </p:cNvPr>
          <p:cNvSpPr>
            <a:spLocks noGrp="1"/>
          </p:cNvSpPr>
          <p:nvPr>
            <p:ph type="body" sz="quarter" idx="14" hasCustomPrompt="1"/>
          </p:nvPr>
        </p:nvSpPr>
        <p:spPr>
          <a:xfrm>
            <a:off x="1187629" y="1145690"/>
            <a:ext cx="2758233"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5" name="3b">
            <a:extLst>
              <a:ext uri="{FF2B5EF4-FFF2-40B4-BE49-F238E27FC236}">
                <a16:creationId xmlns:a16="http://schemas.microsoft.com/office/drawing/2014/main" id="{4ACC8AF9-5EA8-C5C5-8AEA-B0F9B6FD184A}"/>
              </a:ext>
            </a:extLst>
          </p:cNvPr>
          <p:cNvSpPr>
            <a:spLocks noGrp="1"/>
          </p:cNvSpPr>
          <p:nvPr>
            <p:ph type="body" sz="quarter" idx="15" hasCustomPrompt="1"/>
          </p:nvPr>
        </p:nvSpPr>
        <p:spPr>
          <a:xfrm>
            <a:off x="587445" y="2326412"/>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6" name="3a">
            <a:extLst>
              <a:ext uri="{FF2B5EF4-FFF2-40B4-BE49-F238E27FC236}">
                <a16:creationId xmlns:a16="http://schemas.microsoft.com/office/drawing/2014/main" id="{3F07B25A-2C0A-E44C-616B-0B7D5467AD73}"/>
              </a:ext>
            </a:extLst>
          </p:cNvPr>
          <p:cNvSpPr>
            <a:spLocks noGrp="1"/>
          </p:cNvSpPr>
          <p:nvPr>
            <p:ph type="body" sz="quarter" idx="16" hasCustomPrompt="1"/>
          </p:nvPr>
        </p:nvSpPr>
        <p:spPr>
          <a:xfrm>
            <a:off x="587445" y="3504258"/>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7" name="4a">
            <a:extLst>
              <a:ext uri="{FF2B5EF4-FFF2-40B4-BE49-F238E27FC236}">
                <a16:creationId xmlns:a16="http://schemas.microsoft.com/office/drawing/2014/main" id="{8CC87DB9-80F4-E14F-5808-8259897591A3}"/>
              </a:ext>
            </a:extLst>
          </p:cNvPr>
          <p:cNvSpPr>
            <a:spLocks noGrp="1"/>
          </p:cNvSpPr>
          <p:nvPr>
            <p:ph type="body" sz="quarter" idx="17" hasCustomPrompt="1"/>
          </p:nvPr>
        </p:nvSpPr>
        <p:spPr>
          <a:xfrm>
            <a:off x="1184219" y="4677803"/>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8" name="4">
            <a:extLst>
              <a:ext uri="{FF2B5EF4-FFF2-40B4-BE49-F238E27FC236}">
                <a16:creationId xmlns:a16="http://schemas.microsoft.com/office/drawing/2014/main" id="{BF5A53B2-BCFC-9B39-9D94-F05A4E6647A8}"/>
              </a:ext>
            </a:extLst>
          </p:cNvPr>
          <p:cNvSpPr>
            <a:spLocks noGrp="1"/>
          </p:cNvSpPr>
          <p:nvPr>
            <p:ph type="body" sz="quarter" idx="21" hasCustomPrompt="1"/>
          </p:nvPr>
        </p:nvSpPr>
        <p:spPr>
          <a:xfrm>
            <a:off x="4277315"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19" name="3">
            <a:extLst>
              <a:ext uri="{FF2B5EF4-FFF2-40B4-BE49-F238E27FC236}">
                <a16:creationId xmlns:a16="http://schemas.microsoft.com/office/drawing/2014/main" id="{3F015A9F-1FAE-2566-B8EA-50D2460349AA}"/>
              </a:ext>
            </a:extLst>
          </p:cNvPr>
          <p:cNvSpPr>
            <a:spLocks noGrp="1"/>
          </p:cNvSpPr>
          <p:nvPr>
            <p:ph type="body" sz="quarter" idx="20" hasCustomPrompt="1"/>
          </p:nvPr>
        </p:nvSpPr>
        <p:spPr>
          <a:xfrm>
            <a:off x="3680541"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0" name="2">
            <a:extLst>
              <a:ext uri="{FF2B5EF4-FFF2-40B4-BE49-F238E27FC236}">
                <a16:creationId xmlns:a16="http://schemas.microsoft.com/office/drawing/2014/main" id="{0AAD0DD8-5DE0-47B8-61A5-4AD84E3F52F1}"/>
              </a:ext>
            </a:extLst>
          </p:cNvPr>
          <p:cNvSpPr>
            <a:spLocks noGrp="1"/>
          </p:cNvSpPr>
          <p:nvPr>
            <p:ph type="body" sz="quarter" idx="19" hasCustomPrompt="1"/>
          </p:nvPr>
        </p:nvSpPr>
        <p:spPr>
          <a:xfrm>
            <a:off x="3680541"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1" name="1">
            <a:extLst>
              <a:ext uri="{FF2B5EF4-FFF2-40B4-BE49-F238E27FC236}">
                <a16:creationId xmlns:a16="http://schemas.microsoft.com/office/drawing/2014/main" id="{5987B0CF-DDEA-F894-B960-D46142BD208C}"/>
              </a:ext>
            </a:extLst>
          </p:cNvPr>
          <p:cNvSpPr>
            <a:spLocks noGrp="1"/>
          </p:cNvSpPr>
          <p:nvPr>
            <p:ph type="body" sz="quarter" idx="18" hasCustomPrompt="1"/>
          </p:nvPr>
        </p:nvSpPr>
        <p:spPr>
          <a:xfrm>
            <a:off x="4278332"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2" name="1a">
            <a:extLst>
              <a:ext uri="{FF2B5EF4-FFF2-40B4-BE49-F238E27FC236}">
                <a16:creationId xmlns:a16="http://schemas.microsoft.com/office/drawing/2014/main" id="{9D18667D-C21B-7BF7-D1D4-0E07332F9810}"/>
              </a:ext>
            </a:extLst>
          </p:cNvPr>
          <p:cNvSpPr>
            <a:spLocks noGrp="1"/>
          </p:cNvSpPr>
          <p:nvPr>
            <p:ph type="body" sz="quarter" idx="22" hasCustomPrompt="1"/>
          </p:nvPr>
        </p:nvSpPr>
        <p:spPr>
          <a:xfrm>
            <a:off x="8425721" y="1145690"/>
            <a:ext cx="2758233"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3" name="3b">
            <a:extLst>
              <a:ext uri="{FF2B5EF4-FFF2-40B4-BE49-F238E27FC236}">
                <a16:creationId xmlns:a16="http://schemas.microsoft.com/office/drawing/2014/main" id="{CBE60037-DAF7-9309-E834-38FA1C6C962B}"/>
              </a:ext>
            </a:extLst>
          </p:cNvPr>
          <p:cNvSpPr>
            <a:spLocks noGrp="1"/>
          </p:cNvSpPr>
          <p:nvPr>
            <p:ph type="body" sz="quarter" idx="23" hasCustomPrompt="1"/>
          </p:nvPr>
        </p:nvSpPr>
        <p:spPr>
          <a:xfrm>
            <a:off x="8992394" y="2326412"/>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4" name="3a">
            <a:extLst>
              <a:ext uri="{FF2B5EF4-FFF2-40B4-BE49-F238E27FC236}">
                <a16:creationId xmlns:a16="http://schemas.microsoft.com/office/drawing/2014/main" id="{E18BF6A1-26ED-581B-053B-2B1A7BB8E44F}"/>
              </a:ext>
            </a:extLst>
          </p:cNvPr>
          <p:cNvSpPr>
            <a:spLocks noGrp="1"/>
          </p:cNvSpPr>
          <p:nvPr>
            <p:ph type="body" sz="quarter" idx="24" hasCustomPrompt="1"/>
          </p:nvPr>
        </p:nvSpPr>
        <p:spPr>
          <a:xfrm>
            <a:off x="8992394" y="3504258"/>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5" name="4a">
            <a:extLst>
              <a:ext uri="{FF2B5EF4-FFF2-40B4-BE49-F238E27FC236}">
                <a16:creationId xmlns:a16="http://schemas.microsoft.com/office/drawing/2014/main" id="{24EF71F4-BC50-BAAD-7DC4-A539EC6F6616}"/>
              </a:ext>
            </a:extLst>
          </p:cNvPr>
          <p:cNvSpPr>
            <a:spLocks noGrp="1"/>
          </p:cNvSpPr>
          <p:nvPr>
            <p:ph type="body" sz="quarter" idx="25" hasCustomPrompt="1"/>
          </p:nvPr>
        </p:nvSpPr>
        <p:spPr>
          <a:xfrm>
            <a:off x="8422311" y="4677803"/>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6" name="4">
            <a:extLst>
              <a:ext uri="{FF2B5EF4-FFF2-40B4-BE49-F238E27FC236}">
                <a16:creationId xmlns:a16="http://schemas.microsoft.com/office/drawing/2014/main" id="{0644BEE0-697B-10BC-BB30-6FCAED09717F}"/>
              </a:ext>
            </a:extLst>
          </p:cNvPr>
          <p:cNvSpPr>
            <a:spLocks noGrp="1"/>
          </p:cNvSpPr>
          <p:nvPr>
            <p:ph type="body" sz="quarter" idx="26" hasCustomPrompt="1"/>
          </p:nvPr>
        </p:nvSpPr>
        <p:spPr>
          <a:xfrm>
            <a:off x="7268832"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7" name="3">
            <a:extLst>
              <a:ext uri="{FF2B5EF4-FFF2-40B4-BE49-F238E27FC236}">
                <a16:creationId xmlns:a16="http://schemas.microsoft.com/office/drawing/2014/main" id="{64EEC6A8-8E4D-0D54-7DEE-8FFED9B76347}"/>
              </a:ext>
            </a:extLst>
          </p:cNvPr>
          <p:cNvSpPr>
            <a:spLocks noGrp="1"/>
          </p:cNvSpPr>
          <p:nvPr>
            <p:ph type="body" sz="quarter" idx="27" hasCustomPrompt="1"/>
          </p:nvPr>
        </p:nvSpPr>
        <p:spPr>
          <a:xfrm>
            <a:off x="7838915"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8" name="2">
            <a:extLst>
              <a:ext uri="{FF2B5EF4-FFF2-40B4-BE49-F238E27FC236}">
                <a16:creationId xmlns:a16="http://schemas.microsoft.com/office/drawing/2014/main" id="{988572C0-F9FF-D55E-B65F-7D470391B316}"/>
              </a:ext>
            </a:extLst>
          </p:cNvPr>
          <p:cNvSpPr>
            <a:spLocks noGrp="1"/>
          </p:cNvSpPr>
          <p:nvPr>
            <p:ph type="body" sz="quarter" idx="28" hasCustomPrompt="1"/>
          </p:nvPr>
        </p:nvSpPr>
        <p:spPr>
          <a:xfrm>
            <a:off x="7838915"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9" name="1">
            <a:extLst>
              <a:ext uri="{FF2B5EF4-FFF2-40B4-BE49-F238E27FC236}">
                <a16:creationId xmlns:a16="http://schemas.microsoft.com/office/drawing/2014/main" id="{160E312B-A4C4-FC3C-EDE4-E488A0D62914}"/>
              </a:ext>
            </a:extLst>
          </p:cNvPr>
          <p:cNvSpPr>
            <a:spLocks noGrp="1"/>
          </p:cNvSpPr>
          <p:nvPr>
            <p:ph type="body" sz="quarter" idx="29" hasCustomPrompt="1"/>
          </p:nvPr>
        </p:nvSpPr>
        <p:spPr>
          <a:xfrm>
            <a:off x="7269849"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30" name="1">
            <a:extLst>
              <a:ext uri="{FF2B5EF4-FFF2-40B4-BE49-F238E27FC236}">
                <a16:creationId xmlns:a16="http://schemas.microsoft.com/office/drawing/2014/main" id="{9D02F1C7-BCBF-DC04-6CBB-0A9CB92F43FE}"/>
              </a:ext>
            </a:extLst>
          </p:cNvPr>
          <p:cNvSpPr>
            <a:spLocks noGrp="1"/>
          </p:cNvSpPr>
          <p:nvPr>
            <p:ph type="body" sz="quarter" idx="30" hasCustomPrompt="1"/>
          </p:nvPr>
        </p:nvSpPr>
        <p:spPr>
          <a:xfrm>
            <a:off x="4518892" y="1980198"/>
            <a:ext cx="2843858" cy="2897604"/>
          </a:xfrm>
          <a:prstGeom prst="ellipse">
            <a:avLst/>
          </a:prstGeom>
          <a:solidFill>
            <a:schemeClr val="bg1"/>
          </a:soli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accent6"/>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Headline or Title</a:t>
            </a:r>
          </a:p>
        </p:txBody>
      </p:sp>
      <p:sp>
        <p:nvSpPr>
          <p:cNvPr id="31" name="Slide Number Placeholder 1">
            <a:extLst>
              <a:ext uri="{FF2B5EF4-FFF2-40B4-BE49-F238E27FC236}">
                <a16:creationId xmlns:a16="http://schemas.microsoft.com/office/drawing/2014/main" id="{ED3FAB5F-5060-939F-99D8-6089B30B6551}"/>
              </a:ext>
            </a:extLst>
          </p:cNvPr>
          <p:cNvSpPr>
            <a:spLocks noGrp="1"/>
          </p:cNvSpPr>
          <p:nvPr>
            <p:ph type="sldNum" sz="quarter" idx="31"/>
          </p:nvPr>
        </p:nvSpPr>
        <p:spPr>
          <a:xfrm>
            <a:off x="9414075" y="6561831"/>
            <a:ext cx="2743200" cy="217056"/>
          </a:xfrm>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2195495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Gold Bullets">
    <p:bg>
      <p:bgPr>
        <a:gradFill>
          <a:gsLst>
            <a:gs pos="100000">
              <a:srgbClr val="5EC8D9"/>
            </a:gs>
            <a:gs pos="6000">
              <a:srgbClr val="00BCD3">
                <a:alpha val="53725"/>
              </a:srgbClr>
            </a:gs>
          </a:gsLst>
          <a:lin ang="0" scaled="1"/>
        </a:gradFill>
        <a:effectLst/>
      </p:bgPr>
    </p:bg>
    <p:spTree>
      <p:nvGrpSpPr>
        <p:cNvPr id="1" name=""/>
        <p:cNvGrpSpPr/>
        <p:nvPr/>
      </p:nvGrpSpPr>
      <p:grpSpPr>
        <a:xfrm>
          <a:off x="0" y="0"/>
          <a:ext cx="0" cy="0"/>
          <a:chOff x="0" y="0"/>
          <a:chExt cx="0" cy="0"/>
        </a:xfrm>
      </p:grpSpPr>
      <p:sp>
        <p:nvSpPr>
          <p:cNvPr id="3" name="Freeform 30">
            <a:extLst>
              <a:ext uri="{FF2B5EF4-FFF2-40B4-BE49-F238E27FC236}">
                <a16:creationId xmlns:a16="http://schemas.microsoft.com/office/drawing/2014/main" id="{54D749B6-93DA-1755-F496-D8D759F8344A}"/>
              </a:ext>
            </a:extLst>
          </p:cNvPr>
          <p:cNvSpPr/>
          <p:nvPr userDrawn="1"/>
        </p:nvSpPr>
        <p:spPr>
          <a:xfrm>
            <a:off x="2554883" y="43062"/>
            <a:ext cx="6771876" cy="6771876"/>
          </a:xfrm>
          <a:custGeom>
            <a:avLst/>
            <a:gdLst>
              <a:gd name="connsiteX0" fmla="*/ 2057399 w 4114800"/>
              <a:gd name="connsiteY0" fmla="*/ 1081094 h 4114800"/>
              <a:gd name="connsiteX1" fmla="*/ 1677394 w 4114800"/>
              <a:gd name="connsiteY1" fmla="*/ 1157862 h 4114800"/>
              <a:gd name="connsiteX2" fmla="*/ 1367057 w 4114800"/>
              <a:gd name="connsiteY2" fmla="*/ 1367057 h 4114800"/>
              <a:gd name="connsiteX3" fmla="*/ 1157862 w 4114800"/>
              <a:gd name="connsiteY3" fmla="*/ 1677394 h 4114800"/>
              <a:gd name="connsiteX4" fmla="*/ 1081094 w 4114800"/>
              <a:gd name="connsiteY4" fmla="*/ 2057399 h 4114800"/>
              <a:gd name="connsiteX5" fmla="*/ 1157862 w 4114800"/>
              <a:gd name="connsiteY5" fmla="*/ 2437404 h 4114800"/>
              <a:gd name="connsiteX6" fmla="*/ 1367057 w 4114800"/>
              <a:gd name="connsiteY6" fmla="*/ 2747741 h 4114800"/>
              <a:gd name="connsiteX7" fmla="*/ 1677394 w 4114800"/>
              <a:gd name="connsiteY7" fmla="*/ 2956936 h 4114800"/>
              <a:gd name="connsiteX8" fmla="*/ 2057399 w 4114800"/>
              <a:gd name="connsiteY8" fmla="*/ 3033704 h 4114800"/>
              <a:gd name="connsiteX9" fmla="*/ 2437404 w 4114800"/>
              <a:gd name="connsiteY9" fmla="*/ 2956936 h 4114800"/>
              <a:gd name="connsiteX10" fmla="*/ 2747741 w 4114800"/>
              <a:gd name="connsiteY10" fmla="*/ 2747741 h 4114800"/>
              <a:gd name="connsiteX11" fmla="*/ 2956936 w 4114800"/>
              <a:gd name="connsiteY11" fmla="*/ 2437404 h 4114800"/>
              <a:gd name="connsiteX12" fmla="*/ 3033704 w 4114800"/>
              <a:gd name="connsiteY12" fmla="*/ 2057399 h 4114800"/>
              <a:gd name="connsiteX13" fmla="*/ 2956936 w 4114800"/>
              <a:gd name="connsiteY13" fmla="*/ 1677394 h 4114800"/>
              <a:gd name="connsiteX14" fmla="*/ 2747741 w 4114800"/>
              <a:gd name="connsiteY14" fmla="*/ 1367057 h 4114800"/>
              <a:gd name="connsiteX15" fmla="*/ 2437404 w 4114800"/>
              <a:gd name="connsiteY15" fmla="*/ 1157862 h 4114800"/>
              <a:gd name="connsiteX16" fmla="*/ 2057399 w 4114800"/>
              <a:gd name="connsiteY16" fmla="*/ 1081094 h 4114800"/>
              <a:gd name="connsiteX17" fmla="*/ 2057399 w 4114800"/>
              <a:gd name="connsiteY17" fmla="*/ 1004325 h 4114800"/>
              <a:gd name="connsiteX18" fmla="*/ 2467344 w 4114800"/>
              <a:gd name="connsiteY18" fmla="*/ 1087043 h 4114800"/>
              <a:gd name="connsiteX19" fmla="*/ 2802055 w 4114800"/>
              <a:gd name="connsiteY19" fmla="*/ 1312743 h 4114800"/>
              <a:gd name="connsiteX20" fmla="*/ 3027755 w 4114800"/>
              <a:gd name="connsiteY20" fmla="*/ 1647455 h 4114800"/>
              <a:gd name="connsiteX21" fmla="*/ 3110473 w 4114800"/>
              <a:gd name="connsiteY21" fmla="*/ 2057399 h 4114800"/>
              <a:gd name="connsiteX22" fmla="*/ 3027755 w 4114800"/>
              <a:gd name="connsiteY22" fmla="*/ 2467344 h 4114800"/>
              <a:gd name="connsiteX23" fmla="*/ 2802055 w 4114800"/>
              <a:gd name="connsiteY23" fmla="*/ 2802055 h 4114800"/>
              <a:gd name="connsiteX24" fmla="*/ 2467344 w 4114800"/>
              <a:gd name="connsiteY24" fmla="*/ 3027755 h 4114800"/>
              <a:gd name="connsiteX25" fmla="*/ 2057399 w 4114800"/>
              <a:gd name="connsiteY25" fmla="*/ 3110473 h 4114800"/>
              <a:gd name="connsiteX26" fmla="*/ 1647455 w 4114800"/>
              <a:gd name="connsiteY26" fmla="*/ 3027755 h 4114800"/>
              <a:gd name="connsiteX27" fmla="*/ 1312743 w 4114800"/>
              <a:gd name="connsiteY27" fmla="*/ 2802055 h 4114800"/>
              <a:gd name="connsiteX28" fmla="*/ 1087043 w 4114800"/>
              <a:gd name="connsiteY28" fmla="*/ 2467344 h 4114800"/>
              <a:gd name="connsiteX29" fmla="*/ 1004325 w 4114800"/>
              <a:gd name="connsiteY29" fmla="*/ 2057399 h 4114800"/>
              <a:gd name="connsiteX30" fmla="*/ 1087043 w 4114800"/>
              <a:gd name="connsiteY30" fmla="*/ 1647455 h 4114800"/>
              <a:gd name="connsiteX31" fmla="*/ 1312743 w 4114800"/>
              <a:gd name="connsiteY31" fmla="*/ 1312743 h 4114800"/>
              <a:gd name="connsiteX32" fmla="*/ 1647455 w 4114800"/>
              <a:gd name="connsiteY32" fmla="*/ 1087043 h 4114800"/>
              <a:gd name="connsiteX33" fmla="*/ 2057399 w 4114800"/>
              <a:gd name="connsiteY33" fmla="*/ 1004325 h 4114800"/>
              <a:gd name="connsiteX34" fmla="*/ 2057400 w 4114800"/>
              <a:gd name="connsiteY34" fmla="*/ 927749 h 4114800"/>
              <a:gd name="connsiteX35" fmla="*/ 1617707 w 4114800"/>
              <a:gd name="connsiteY35" fmla="*/ 1016609 h 4114800"/>
              <a:gd name="connsiteX36" fmla="*/ 1258622 w 4114800"/>
              <a:gd name="connsiteY36" fmla="*/ 1258814 h 4114800"/>
              <a:gd name="connsiteX37" fmla="*/ 1016417 w 4114800"/>
              <a:gd name="connsiteY37" fmla="*/ 1617899 h 4114800"/>
              <a:gd name="connsiteX38" fmla="*/ 927557 w 4114800"/>
              <a:gd name="connsiteY38" fmla="*/ 2057592 h 4114800"/>
              <a:gd name="connsiteX39" fmla="*/ 1016417 w 4114800"/>
              <a:gd name="connsiteY39" fmla="*/ 2497284 h 4114800"/>
              <a:gd name="connsiteX40" fmla="*/ 1258622 w 4114800"/>
              <a:gd name="connsiteY40" fmla="*/ 2856370 h 4114800"/>
              <a:gd name="connsiteX41" fmla="*/ 1617707 w 4114800"/>
              <a:gd name="connsiteY41" fmla="*/ 3098575 h 4114800"/>
              <a:gd name="connsiteX42" fmla="*/ 2057400 w 4114800"/>
              <a:gd name="connsiteY42" fmla="*/ 3187435 h 4114800"/>
              <a:gd name="connsiteX43" fmla="*/ 2497092 w 4114800"/>
              <a:gd name="connsiteY43" fmla="*/ 3098575 h 4114800"/>
              <a:gd name="connsiteX44" fmla="*/ 2856178 w 4114800"/>
              <a:gd name="connsiteY44" fmla="*/ 2856370 h 4114800"/>
              <a:gd name="connsiteX45" fmla="*/ 3098383 w 4114800"/>
              <a:gd name="connsiteY45" fmla="*/ 2497284 h 4114800"/>
              <a:gd name="connsiteX46" fmla="*/ 3187243 w 4114800"/>
              <a:gd name="connsiteY46" fmla="*/ 2057592 h 4114800"/>
              <a:gd name="connsiteX47" fmla="*/ 3098383 w 4114800"/>
              <a:gd name="connsiteY47" fmla="*/ 1617899 h 4114800"/>
              <a:gd name="connsiteX48" fmla="*/ 2856178 w 4114800"/>
              <a:gd name="connsiteY48" fmla="*/ 1258814 h 4114800"/>
              <a:gd name="connsiteX49" fmla="*/ 2497092 w 4114800"/>
              <a:gd name="connsiteY49" fmla="*/ 1016609 h 4114800"/>
              <a:gd name="connsiteX50" fmla="*/ 2057400 w 4114800"/>
              <a:gd name="connsiteY50" fmla="*/ 927749 h 4114800"/>
              <a:gd name="connsiteX51" fmla="*/ 2057400 w 4114800"/>
              <a:gd name="connsiteY51" fmla="*/ 874011 h 4114800"/>
              <a:gd name="connsiteX52" fmla="*/ 2518012 w 4114800"/>
              <a:gd name="connsiteY52" fmla="*/ 967093 h 4114800"/>
              <a:gd name="connsiteX53" fmla="*/ 2894178 w 4114800"/>
              <a:gd name="connsiteY53" fmla="*/ 1220622 h 4114800"/>
              <a:gd name="connsiteX54" fmla="*/ 3147707 w 4114800"/>
              <a:gd name="connsiteY54" fmla="*/ 1596788 h 4114800"/>
              <a:gd name="connsiteX55" fmla="*/ 3240789 w 4114800"/>
              <a:gd name="connsiteY55" fmla="*/ 2057400 h 4114800"/>
              <a:gd name="connsiteX56" fmla="*/ 3147707 w 4114800"/>
              <a:gd name="connsiteY56" fmla="*/ 2518012 h 4114800"/>
              <a:gd name="connsiteX57" fmla="*/ 2894178 w 4114800"/>
              <a:gd name="connsiteY57" fmla="*/ 2894178 h 4114800"/>
              <a:gd name="connsiteX58" fmla="*/ 2518012 w 4114800"/>
              <a:gd name="connsiteY58" fmla="*/ 3147707 h 4114800"/>
              <a:gd name="connsiteX59" fmla="*/ 2057400 w 4114800"/>
              <a:gd name="connsiteY59" fmla="*/ 3240789 h 4114800"/>
              <a:gd name="connsiteX60" fmla="*/ 1596788 w 4114800"/>
              <a:gd name="connsiteY60" fmla="*/ 3147707 h 4114800"/>
              <a:gd name="connsiteX61" fmla="*/ 1220622 w 4114800"/>
              <a:gd name="connsiteY61" fmla="*/ 2894178 h 4114800"/>
              <a:gd name="connsiteX62" fmla="*/ 967093 w 4114800"/>
              <a:gd name="connsiteY62" fmla="*/ 2518012 h 4114800"/>
              <a:gd name="connsiteX63" fmla="*/ 874011 w 4114800"/>
              <a:gd name="connsiteY63" fmla="*/ 2057400 h 4114800"/>
              <a:gd name="connsiteX64" fmla="*/ 967093 w 4114800"/>
              <a:gd name="connsiteY64" fmla="*/ 1596788 h 4114800"/>
              <a:gd name="connsiteX65" fmla="*/ 1220622 w 4114800"/>
              <a:gd name="connsiteY65" fmla="*/ 1220622 h 4114800"/>
              <a:gd name="connsiteX66" fmla="*/ 1596788 w 4114800"/>
              <a:gd name="connsiteY66" fmla="*/ 967093 h 4114800"/>
              <a:gd name="connsiteX67" fmla="*/ 2057400 w 4114800"/>
              <a:gd name="connsiteY67" fmla="*/ 874011 h 4114800"/>
              <a:gd name="connsiteX68" fmla="*/ 2057400 w 4114800"/>
              <a:gd name="connsiteY68" fmla="*/ 796859 h 4114800"/>
              <a:gd name="connsiteX69" fmla="*/ 1566656 w 4114800"/>
              <a:gd name="connsiteY69" fmla="*/ 895890 h 4114800"/>
              <a:gd name="connsiteX70" fmla="*/ 1165924 w 4114800"/>
              <a:gd name="connsiteY70" fmla="*/ 1166116 h 4114800"/>
              <a:gd name="connsiteX71" fmla="*/ 895698 w 4114800"/>
              <a:gd name="connsiteY71" fmla="*/ 1566848 h 4114800"/>
              <a:gd name="connsiteX72" fmla="*/ 796667 w 4114800"/>
              <a:gd name="connsiteY72" fmla="*/ 2057592 h 4114800"/>
              <a:gd name="connsiteX73" fmla="*/ 895698 w 4114800"/>
              <a:gd name="connsiteY73" fmla="*/ 2548336 h 4114800"/>
              <a:gd name="connsiteX74" fmla="*/ 1165924 w 4114800"/>
              <a:gd name="connsiteY74" fmla="*/ 2949068 h 4114800"/>
              <a:gd name="connsiteX75" fmla="*/ 1566656 w 4114800"/>
              <a:gd name="connsiteY75" fmla="*/ 3219294 h 4114800"/>
              <a:gd name="connsiteX76" fmla="*/ 2057400 w 4114800"/>
              <a:gd name="connsiteY76" fmla="*/ 3318325 h 4114800"/>
              <a:gd name="connsiteX77" fmla="*/ 2548143 w 4114800"/>
              <a:gd name="connsiteY77" fmla="*/ 3219294 h 4114800"/>
              <a:gd name="connsiteX78" fmla="*/ 2948876 w 4114800"/>
              <a:gd name="connsiteY78" fmla="*/ 2949068 h 4114800"/>
              <a:gd name="connsiteX79" fmla="*/ 3219102 w 4114800"/>
              <a:gd name="connsiteY79" fmla="*/ 2548336 h 4114800"/>
              <a:gd name="connsiteX80" fmla="*/ 3318133 w 4114800"/>
              <a:gd name="connsiteY80" fmla="*/ 2057592 h 4114800"/>
              <a:gd name="connsiteX81" fmla="*/ 3219102 w 4114800"/>
              <a:gd name="connsiteY81" fmla="*/ 1566848 h 4114800"/>
              <a:gd name="connsiteX82" fmla="*/ 2948876 w 4114800"/>
              <a:gd name="connsiteY82" fmla="*/ 1166116 h 4114800"/>
              <a:gd name="connsiteX83" fmla="*/ 2548143 w 4114800"/>
              <a:gd name="connsiteY83" fmla="*/ 895890 h 4114800"/>
              <a:gd name="connsiteX84" fmla="*/ 2057400 w 4114800"/>
              <a:gd name="connsiteY84" fmla="*/ 796859 h 4114800"/>
              <a:gd name="connsiteX85" fmla="*/ 2057400 w 4114800"/>
              <a:gd name="connsiteY85" fmla="*/ 758858 h 4114800"/>
              <a:gd name="connsiteX86" fmla="*/ 2562921 w 4114800"/>
              <a:gd name="connsiteY86" fmla="*/ 860960 h 4114800"/>
              <a:gd name="connsiteX87" fmla="*/ 2975745 w 4114800"/>
              <a:gd name="connsiteY87" fmla="*/ 1139247 h 4114800"/>
              <a:gd name="connsiteX88" fmla="*/ 3254031 w 4114800"/>
              <a:gd name="connsiteY88" fmla="*/ 1552070 h 4114800"/>
              <a:gd name="connsiteX89" fmla="*/ 3356134 w 4114800"/>
              <a:gd name="connsiteY89" fmla="*/ 2057592 h 4114800"/>
              <a:gd name="connsiteX90" fmla="*/ 3254031 w 4114800"/>
              <a:gd name="connsiteY90" fmla="*/ 2563113 h 4114800"/>
              <a:gd name="connsiteX91" fmla="*/ 2975745 w 4114800"/>
              <a:gd name="connsiteY91" fmla="*/ 2975937 h 4114800"/>
              <a:gd name="connsiteX92" fmla="*/ 2562921 w 4114800"/>
              <a:gd name="connsiteY92" fmla="*/ 3254223 h 4114800"/>
              <a:gd name="connsiteX93" fmla="*/ 2057400 w 4114800"/>
              <a:gd name="connsiteY93" fmla="*/ 3356326 h 4114800"/>
              <a:gd name="connsiteX94" fmla="*/ 1551878 w 4114800"/>
              <a:gd name="connsiteY94" fmla="*/ 3254223 h 4114800"/>
              <a:gd name="connsiteX95" fmla="*/ 1139055 w 4114800"/>
              <a:gd name="connsiteY95" fmla="*/ 2975937 h 4114800"/>
              <a:gd name="connsiteX96" fmla="*/ 860768 w 4114800"/>
              <a:gd name="connsiteY96" fmla="*/ 2563113 h 4114800"/>
              <a:gd name="connsiteX97" fmla="*/ 758666 w 4114800"/>
              <a:gd name="connsiteY97" fmla="*/ 2057592 h 4114800"/>
              <a:gd name="connsiteX98" fmla="*/ 860768 w 4114800"/>
              <a:gd name="connsiteY98" fmla="*/ 1552070 h 4114800"/>
              <a:gd name="connsiteX99" fmla="*/ 1139055 w 4114800"/>
              <a:gd name="connsiteY99" fmla="*/ 1139247 h 4114800"/>
              <a:gd name="connsiteX100" fmla="*/ 1551878 w 4114800"/>
              <a:gd name="connsiteY100" fmla="*/ 860960 h 4114800"/>
              <a:gd name="connsiteX101" fmla="*/ 2057400 w 4114800"/>
              <a:gd name="connsiteY101" fmla="*/ 758858 h 4114800"/>
              <a:gd name="connsiteX102" fmla="*/ 2057399 w 4114800"/>
              <a:gd name="connsiteY102" fmla="*/ 663280 h 4114800"/>
              <a:gd name="connsiteX103" fmla="*/ 1514645 w 4114800"/>
              <a:gd name="connsiteY103" fmla="*/ 772868 h 4114800"/>
              <a:gd name="connsiteX104" fmla="*/ 1071498 w 4114800"/>
              <a:gd name="connsiteY104" fmla="*/ 1071690 h 4114800"/>
              <a:gd name="connsiteX105" fmla="*/ 772676 w 4114800"/>
              <a:gd name="connsiteY105" fmla="*/ 1514837 h 4114800"/>
              <a:gd name="connsiteX106" fmla="*/ 663089 w 4114800"/>
              <a:gd name="connsiteY106" fmla="*/ 2057591 h 4114800"/>
              <a:gd name="connsiteX107" fmla="*/ 772676 w 4114800"/>
              <a:gd name="connsiteY107" fmla="*/ 2600346 h 4114800"/>
              <a:gd name="connsiteX108" fmla="*/ 1071498 w 4114800"/>
              <a:gd name="connsiteY108" fmla="*/ 3043493 h 4114800"/>
              <a:gd name="connsiteX109" fmla="*/ 1514645 w 4114800"/>
              <a:gd name="connsiteY109" fmla="*/ 3342315 h 4114800"/>
              <a:gd name="connsiteX110" fmla="*/ 2057399 w 4114800"/>
              <a:gd name="connsiteY110" fmla="*/ 3451902 h 4114800"/>
              <a:gd name="connsiteX111" fmla="*/ 2600154 w 4114800"/>
              <a:gd name="connsiteY111" fmla="*/ 3342315 h 4114800"/>
              <a:gd name="connsiteX112" fmla="*/ 3043301 w 4114800"/>
              <a:gd name="connsiteY112" fmla="*/ 3043493 h 4114800"/>
              <a:gd name="connsiteX113" fmla="*/ 3342123 w 4114800"/>
              <a:gd name="connsiteY113" fmla="*/ 2600346 h 4114800"/>
              <a:gd name="connsiteX114" fmla="*/ 3451710 w 4114800"/>
              <a:gd name="connsiteY114" fmla="*/ 2057591 h 4114800"/>
              <a:gd name="connsiteX115" fmla="*/ 3342123 w 4114800"/>
              <a:gd name="connsiteY115" fmla="*/ 1514837 h 4114800"/>
              <a:gd name="connsiteX116" fmla="*/ 3043301 w 4114800"/>
              <a:gd name="connsiteY116" fmla="*/ 1071690 h 4114800"/>
              <a:gd name="connsiteX117" fmla="*/ 2600154 w 4114800"/>
              <a:gd name="connsiteY117" fmla="*/ 772868 h 4114800"/>
              <a:gd name="connsiteX118" fmla="*/ 2057399 w 4114800"/>
              <a:gd name="connsiteY118" fmla="*/ 663280 h 4114800"/>
              <a:gd name="connsiteX119" fmla="*/ 2057399 w 4114800"/>
              <a:gd name="connsiteY119" fmla="*/ 632573 h 4114800"/>
              <a:gd name="connsiteX120" fmla="*/ 2612053 w 4114800"/>
              <a:gd name="connsiteY120" fmla="*/ 744463 h 4114800"/>
              <a:gd name="connsiteX121" fmla="*/ 3064988 w 4114800"/>
              <a:gd name="connsiteY121" fmla="*/ 1049811 h 4114800"/>
              <a:gd name="connsiteX122" fmla="*/ 3370335 w 4114800"/>
              <a:gd name="connsiteY122" fmla="*/ 1502746 h 4114800"/>
              <a:gd name="connsiteX123" fmla="*/ 3482226 w 4114800"/>
              <a:gd name="connsiteY123" fmla="*/ 2057399 h 4114800"/>
              <a:gd name="connsiteX124" fmla="*/ 3370335 w 4114800"/>
              <a:gd name="connsiteY124" fmla="*/ 2612053 h 4114800"/>
              <a:gd name="connsiteX125" fmla="*/ 3064988 w 4114800"/>
              <a:gd name="connsiteY125" fmla="*/ 3064988 h 4114800"/>
              <a:gd name="connsiteX126" fmla="*/ 2612053 w 4114800"/>
              <a:gd name="connsiteY126" fmla="*/ 3370335 h 4114800"/>
              <a:gd name="connsiteX127" fmla="*/ 2057399 w 4114800"/>
              <a:gd name="connsiteY127" fmla="*/ 3482226 h 4114800"/>
              <a:gd name="connsiteX128" fmla="*/ 1502746 w 4114800"/>
              <a:gd name="connsiteY128" fmla="*/ 3370335 h 4114800"/>
              <a:gd name="connsiteX129" fmla="*/ 1049811 w 4114800"/>
              <a:gd name="connsiteY129" fmla="*/ 3064988 h 4114800"/>
              <a:gd name="connsiteX130" fmla="*/ 744463 w 4114800"/>
              <a:gd name="connsiteY130" fmla="*/ 2612053 h 4114800"/>
              <a:gd name="connsiteX131" fmla="*/ 632573 w 4114800"/>
              <a:gd name="connsiteY131" fmla="*/ 2057399 h 4114800"/>
              <a:gd name="connsiteX132" fmla="*/ 744463 w 4114800"/>
              <a:gd name="connsiteY132" fmla="*/ 1502746 h 4114800"/>
              <a:gd name="connsiteX133" fmla="*/ 1049811 w 4114800"/>
              <a:gd name="connsiteY133" fmla="*/ 1049811 h 4114800"/>
              <a:gd name="connsiteX134" fmla="*/ 1502746 w 4114800"/>
              <a:gd name="connsiteY134" fmla="*/ 744463 h 4114800"/>
              <a:gd name="connsiteX135" fmla="*/ 2057399 w 4114800"/>
              <a:gd name="connsiteY135" fmla="*/ 632573 h 4114800"/>
              <a:gd name="connsiteX136" fmla="*/ 2057400 w 4114800"/>
              <a:gd name="connsiteY136" fmla="*/ 536804 h 4114800"/>
              <a:gd name="connsiteX137" fmla="*/ 1465513 w 4114800"/>
              <a:gd name="connsiteY137" fmla="*/ 656372 h 4114800"/>
              <a:gd name="connsiteX138" fmla="*/ 982063 w 4114800"/>
              <a:gd name="connsiteY138" fmla="*/ 982255 h 4114800"/>
              <a:gd name="connsiteX139" fmla="*/ 656180 w 4114800"/>
              <a:gd name="connsiteY139" fmla="*/ 1465513 h 4114800"/>
              <a:gd name="connsiteX140" fmla="*/ 536613 w 4114800"/>
              <a:gd name="connsiteY140" fmla="*/ 2057400 h 4114800"/>
              <a:gd name="connsiteX141" fmla="*/ 656180 w 4114800"/>
              <a:gd name="connsiteY141" fmla="*/ 2649286 h 4114800"/>
              <a:gd name="connsiteX142" fmla="*/ 982063 w 4114800"/>
              <a:gd name="connsiteY142" fmla="*/ 3132737 h 4114800"/>
              <a:gd name="connsiteX143" fmla="*/ 1465513 w 4114800"/>
              <a:gd name="connsiteY143" fmla="*/ 3458620 h 4114800"/>
              <a:gd name="connsiteX144" fmla="*/ 2057400 w 4114800"/>
              <a:gd name="connsiteY144" fmla="*/ 3578187 h 4114800"/>
              <a:gd name="connsiteX145" fmla="*/ 2649286 w 4114800"/>
              <a:gd name="connsiteY145" fmla="*/ 3458620 h 4114800"/>
              <a:gd name="connsiteX146" fmla="*/ 3132737 w 4114800"/>
              <a:gd name="connsiteY146" fmla="*/ 3132737 h 4114800"/>
              <a:gd name="connsiteX147" fmla="*/ 3458620 w 4114800"/>
              <a:gd name="connsiteY147" fmla="*/ 2649286 h 4114800"/>
              <a:gd name="connsiteX148" fmla="*/ 3578187 w 4114800"/>
              <a:gd name="connsiteY148" fmla="*/ 2057400 h 4114800"/>
              <a:gd name="connsiteX149" fmla="*/ 3458620 w 4114800"/>
              <a:gd name="connsiteY149" fmla="*/ 1465513 h 4114800"/>
              <a:gd name="connsiteX150" fmla="*/ 3132737 w 4114800"/>
              <a:gd name="connsiteY150" fmla="*/ 982063 h 4114800"/>
              <a:gd name="connsiteX151" fmla="*/ 2649286 w 4114800"/>
              <a:gd name="connsiteY151" fmla="*/ 656180 h 4114800"/>
              <a:gd name="connsiteX152" fmla="*/ 2057400 w 4114800"/>
              <a:gd name="connsiteY152" fmla="*/ 536804 h 4114800"/>
              <a:gd name="connsiteX153" fmla="*/ 2057400 w 4114800"/>
              <a:gd name="connsiteY153" fmla="*/ 513390 h 4114800"/>
              <a:gd name="connsiteX154" fmla="*/ 2658306 w 4114800"/>
              <a:gd name="connsiteY154" fmla="*/ 634685 h 4114800"/>
              <a:gd name="connsiteX155" fmla="*/ 3149050 w 4114800"/>
              <a:gd name="connsiteY155" fmla="*/ 965557 h 4114800"/>
              <a:gd name="connsiteX156" fmla="*/ 3479923 w 4114800"/>
              <a:gd name="connsiteY156" fmla="*/ 1456301 h 4114800"/>
              <a:gd name="connsiteX157" fmla="*/ 3601218 w 4114800"/>
              <a:gd name="connsiteY157" fmla="*/ 2057208 h 4114800"/>
              <a:gd name="connsiteX158" fmla="*/ 3479923 w 4114800"/>
              <a:gd name="connsiteY158" fmla="*/ 2658114 h 4114800"/>
              <a:gd name="connsiteX159" fmla="*/ 3149050 w 4114800"/>
              <a:gd name="connsiteY159" fmla="*/ 3148858 h 4114800"/>
              <a:gd name="connsiteX160" fmla="*/ 2658306 w 4114800"/>
              <a:gd name="connsiteY160" fmla="*/ 3479731 h 4114800"/>
              <a:gd name="connsiteX161" fmla="*/ 2057400 w 4114800"/>
              <a:gd name="connsiteY161" fmla="*/ 3601026 h 4114800"/>
              <a:gd name="connsiteX162" fmla="*/ 1456493 w 4114800"/>
              <a:gd name="connsiteY162" fmla="*/ 3479731 h 4114800"/>
              <a:gd name="connsiteX163" fmla="*/ 965749 w 4114800"/>
              <a:gd name="connsiteY163" fmla="*/ 3148858 h 4114800"/>
              <a:gd name="connsiteX164" fmla="*/ 634876 w 4114800"/>
              <a:gd name="connsiteY164" fmla="*/ 2658114 h 4114800"/>
              <a:gd name="connsiteX165" fmla="*/ 513582 w 4114800"/>
              <a:gd name="connsiteY165" fmla="*/ 2057208 h 4114800"/>
              <a:gd name="connsiteX166" fmla="*/ 634876 w 4114800"/>
              <a:gd name="connsiteY166" fmla="*/ 1456301 h 4114800"/>
              <a:gd name="connsiteX167" fmla="*/ 965749 w 4114800"/>
              <a:gd name="connsiteY167" fmla="*/ 965557 h 4114800"/>
              <a:gd name="connsiteX168" fmla="*/ 1456493 w 4114800"/>
              <a:gd name="connsiteY168" fmla="*/ 634685 h 4114800"/>
              <a:gd name="connsiteX169" fmla="*/ 2057400 w 4114800"/>
              <a:gd name="connsiteY169" fmla="*/ 513390 h 4114800"/>
              <a:gd name="connsiteX170" fmla="*/ 2057399 w 4114800"/>
              <a:gd name="connsiteY170" fmla="*/ 400924 h 4114800"/>
              <a:gd name="connsiteX171" fmla="*/ 1412735 w 4114800"/>
              <a:gd name="connsiteY171" fmla="*/ 531046 h 4114800"/>
              <a:gd name="connsiteX172" fmla="*/ 886293 w 4114800"/>
              <a:gd name="connsiteY172" fmla="*/ 886102 h 4114800"/>
              <a:gd name="connsiteX173" fmla="*/ 531238 w 4114800"/>
              <a:gd name="connsiteY173" fmla="*/ 1412543 h 4114800"/>
              <a:gd name="connsiteX174" fmla="*/ 401116 w 4114800"/>
              <a:gd name="connsiteY174" fmla="*/ 2057207 h 4114800"/>
              <a:gd name="connsiteX175" fmla="*/ 531238 w 4114800"/>
              <a:gd name="connsiteY175" fmla="*/ 2701872 h 4114800"/>
              <a:gd name="connsiteX176" fmla="*/ 886293 w 4114800"/>
              <a:gd name="connsiteY176" fmla="*/ 3228313 h 4114800"/>
              <a:gd name="connsiteX177" fmla="*/ 1412735 w 4114800"/>
              <a:gd name="connsiteY177" fmla="*/ 3583368 h 4114800"/>
              <a:gd name="connsiteX178" fmla="*/ 2057399 w 4114800"/>
              <a:gd name="connsiteY178" fmla="*/ 3713491 h 4114800"/>
              <a:gd name="connsiteX179" fmla="*/ 2702064 w 4114800"/>
              <a:gd name="connsiteY179" fmla="*/ 3583368 h 4114800"/>
              <a:gd name="connsiteX180" fmla="*/ 3228505 w 4114800"/>
              <a:gd name="connsiteY180" fmla="*/ 3228313 h 4114800"/>
              <a:gd name="connsiteX181" fmla="*/ 3583560 w 4114800"/>
              <a:gd name="connsiteY181" fmla="*/ 2701872 h 4114800"/>
              <a:gd name="connsiteX182" fmla="*/ 3713683 w 4114800"/>
              <a:gd name="connsiteY182" fmla="*/ 2057207 h 4114800"/>
              <a:gd name="connsiteX183" fmla="*/ 3583560 w 4114800"/>
              <a:gd name="connsiteY183" fmla="*/ 1412543 h 4114800"/>
              <a:gd name="connsiteX184" fmla="*/ 3228505 w 4114800"/>
              <a:gd name="connsiteY184" fmla="*/ 886102 h 4114800"/>
              <a:gd name="connsiteX185" fmla="*/ 2702064 w 4114800"/>
              <a:gd name="connsiteY185" fmla="*/ 531046 h 4114800"/>
              <a:gd name="connsiteX186" fmla="*/ 2057399 w 4114800"/>
              <a:gd name="connsiteY186" fmla="*/ 400924 h 4114800"/>
              <a:gd name="connsiteX187" fmla="*/ 2057399 w 4114800"/>
              <a:gd name="connsiteY187" fmla="*/ 385186 h 4114800"/>
              <a:gd name="connsiteX188" fmla="*/ 2708206 w 4114800"/>
              <a:gd name="connsiteY188" fmla="*/ 516652 h 4114800"/>
              <a:gd name="connsiteX189" fmla="*/ 3239637 w 4114800"/>
              <a:gd name="connsiteY189" fmla="*/ 874970 h 4114800"/>
              <a:gd name="connsiteX190" fmla="*/ 3597954 w 4114800"/>
              <a:gd name="connsiteY190" fmla="*/ 1406401 h 4114800"/>
              <a:gd name="connsiteX191" fmla="*/ 3729421 w 4114800"/>
              <a:gd name="connsiteY191" fmla="*/ 2057207 h 4114800"/>
              <a:gd name="connsiteX192" fmla="*/ 3597954 w 4114800"/>
              <a:gd name="connsiteY192" fmla="*/ 2708014 h 4114800"/>
              <a:gd name="connsiteX193" fmla="*/ 3239637 w 4114800"/>
              <a:gd name="connsiteY193" fmla="*/ 3239445 h 4114800"/>
              <a:gd name="connsiteX194" fmla="*/ 2708206 w 4114800"/>
              <a:gd name="connsiteY194" fmla="*/ 3597762 h 4114800"/>
              <a:gd name="connsiteX195" fmla="*/ 2057399 w 4114800"/>
              <a:gd name="connsiteY195" fmla="*/ 3729229 h 4114800"/>
              <a:gd name="connsiteX196" fmla="*/ 1406593 w 4114800"/>
              <a:gd name="connsiteY196" fmla="*/ 3597762 h 4114800"/>
              <a:gd name="connsiteX197" fmla="*/ 875162 w 4114800"/>
              <a:gd name="connsiteY197" fmla="*/ 3239445 h 4114800"/>
              <a:gd name="connsiteX198" fmla="*/ 516844 w 4114800"/>
              <a:gd name="connsiteY198" fmla="*/ 2708014 h 4114800"/>
              <a:gd name="connsiteX199" fmla="*/ 385378 w 4114800"/>
              <a:gd name="connsiteY199" fmla="*/ 2057207 h 4114800"/>
              <a:gd name="connsiteX200" fmla="*/ 516844 w 4114800"/>
              <a:gd name="connsiteY200" fmla="*/ 1406401 h 4114800"/>
              <a:gd name="connsiteX201" fmla="*/ 875162 w 4114800"/>
              <a:gd name="connsiteY201" fmla="*/ 874970 h 4114800"/>
              <a:gd name="connsiteX202" fmla="*/ 1406593 w 4114800"/>
              <a:gd name="connsiteY202" fmla="*/ 516652 h 4114800"/>
              <a:gd name="connsiteX203" fmla="*/ 2057399 w 4114800"/>
              <a:gd name="connsiteY203" fmla="*/ 385186 h 4114800"/>
              <a:gd name="connsiteX204" fmla="*/ 2057400 w 4114800"/>
              <a:gd name="connsiteY204" fmla="*/ 232801 h 4114800"/>
              <a:gd name="connsiteX205" fmla="*/ 1347098 w 4114800"/>
              <a:gd name="connsiteY205" fmla="*/ 376166 h 4114800"/>
              <a:gd name="connsiteX206" fmla="*/ 767111 w 4114800"/>
              <a:gd name="connsiteY206" fmla="*/ 767111 h 4114800"/>
              <a:gd name="connsiteX207" fmla="*/ 376166 w 4114800"/>
              <a:gd name="connsiteY207" fmla="*/ 1347098 h 4114800"/>
              <a:gd name="connsiteX208" fmla="*/ 232801 w 4114800"/>
              <a:gd name="connsiteY208" fmla="*/ 2057400 h 4114800"/>
              <a:gd name="connsiteX209" fmla="*/ 376166 w 4114800"/>
              <a:gd name="connsiteY209" fmla="*/ 2767702 h 4114800"/>
              <a:gd name="connsiteX210" fmla="*/ 767111 w 4114800"/>
              <a:gd name="connsiteY210" fmla="*/ 3347689 h 4114800"/>
              <a:gd name="connsiteX211" fmla="*/ 1347098 w 4114800"/>
              <a:gd name="connsiteY211" fmla="*/ 3738634 h 4114800"/>
              <a:gd name="connsiteX212" fmla="*/ 2057400 w 4114800"/>
              <a:gd name="connsiteY212" fmla="*/ 3881999 h 4114800"/>
              <a:gd name="connsiteX213" fmla="*/ 2767702 w 4114800"/>
              <a:gd name="connsiteY213" fmla="*/ 3738634 h 4114800"/>
              <a:gd name="connsiteX214" fmla="*/ 3347689 w 4114800"/>
              <a:gd name="connsiteY214" fmla="*/ 3347689 h 4114800"/>
              <a:gd name="connsiteX215" fmla="*/ 3738634 w 4114800"/>
              <a:gd name="connsiteY215" fmla="*/ 2767702 h 4114800"/>
              <a:gd name="connsiteX216" fmla="*/ 3881999 w 4114800"/>
              <a:gd name="connsiteY216" fmla="*/ 2057400 h 4114800"/>
              <a:gd name="connsiteX217" fmla="*/ 3738634 w 4114800"/>
              <a:gd name="connsiteY217" fmla="*/ 1347098 h 4114800"/>
              <a:gd name="connsiteX218" fmla="*/ 3347689 w 4114800"/>
              <a:gd name="connsiteY218" fmla="*/ 767111 h 4114800"/>
              <a:gd name="connsiteX219" fmla="*/ 2767702 w 4114800"/>
              <a:gd name="connsiteY219" fmla="*/ 376166 h 4114800"/>
              <a:gd name="connsiteX220" fmla="*/ 2057400 w 4114800"/>
              <a:gd name="connsiteY220" fmla="*/ 232801 h 4114800"/>
              <a:gd name="connsiteX221" fmla="*/ 2057400 w 4114800"/>
              <a:gd name="connsiteY221" fmla="*/ 225124 h 4114800"/>
              <a:gd name="connsiteX222" fmla="*/ 2770581 w 4114800"/>
              <a:gd name="connsiteY222" fmla="*/ 369065 h 4114800"/>
              <a:gd name="connsiteX223" fmla="*/ 3353063 w 4114800"/>
              <a:gd name="connsiteY223" fmla="*/ 761737 h 4114800"/>
              <a:gd name="connsiteX224" fmla="*/ 3745735 w 4114800"/>
              <a:gd name="connsiteY224" fmla="*/ 1344219 h 4114800"/>
              <a:gd name="connsiteX225" fmla="*/ 3889676 w 4114800"/>
              <a:gd name="connsiteY225" fmla="*/ 2057400 h 4114800"/>
              <a:gd name="connsiteX226" fmla="*/ 3745735 w 4114800"/>
              <a:gd name="connsiteY226" fmla="*/ 2770581 h 4114800"/>
              <a:gd name="connsiteX227" fmla="*/ 3353063 w 4114800"/>
              <a:gd name="connsiteY227" fmla="*/ 3353063 h 4114800"/>
              <a:gd name="connsiteX228" fmla="*/ 2770581 w 4114800"/>
              <a:gd name="connsiteY228" fmla="*/ 3745735 h 4114800"/>
              <a:gd name="connsiteX229" fmla="*/ 2057400 w 4114800"/>
              <a:gd name="connsiteY229" fmla="*/ 3889676 h 4114800"/>
              <a:gd name="connsiteX230" fmla="*/ 1344219 w 4114800"/>
              <a:gd name="connsiteY230" fmla="*/ 3745735 h 4114800"/>
              <a:gd name="connsiteX231" fmla="*/ 761737 w 4114800"/>
              <a:gd name="connsiteY231" fmla="*/ 3353063 h 4114800"/>
              <a:gd name="connsiteX232" fmla="*/ 369065 w 4114800"/>
              <a:gd name="connsiteY232" fmla="*/ 2770581 h 4114800"/>
              <a:gd name="connsiteX233" fmla="*/ 225124 w 4114800"/>
              <a:gd name="connsiteY233" fmla="*/ 2057400 h 4114800"/>
              <a:gd name="connsiteX234" fmla="*/ 369065 w 4114800"/>
              <a:gd name="connsiteY234" fmla="*/ 1344219 h 4114800"/>
              <a:gd name="connsiteX235" fmla="*/ 761737 w 4114800"/>
              <a:gd name="connsiteY235" fmla="*/ 761737 h 4114800"/>
              <a:gd name="connsiteX236" fmla="*/ 1344219 w 4114800"/>
              <a:gd name="connsiteY236" fmla="*/ 369065 h 4114800"/>
              <a:gd name="connsiteX237" fmla="*/ 2057400 w 4114800"/>
              <a:gd name="connsiteY237" fmla="*/ 225124 h 4114800"/>
              <a:gd name="connsiteX238" fmla="*/ 2057400 w 4114800"/>
              <a:gd name="connsiteY238" fmla="*/ 7677 h 4114800"/>
              <a:gd name="connsiteX239" fmla="*/ 1259582 w 4114800"/>
              <a:gd name="connsiteY239" fmla="*/ 168699 h 4114800"/>
              <a:gd name="connsiteX240" fmla="*/ 911436 w 4114800"/>
              <a:gd name="connsiteY240" fmla="*/ 357742 h 4114800"/>
              <a:gd name="connsiteX241" fmla="*/ 608008 w 4114800"/>
              <a:gd name="connsiteY241" fmla="*/ 608008 h 4114800"/>
              <a:gd name="connsiteX242" fmla="*/ 357742 w 4114800"/>
              <a:gd name="connsiteY242" fmla="*/ 911436 h 4114800"/>
              <a:gd name="connsiteX243" fmla="*/ 168699 w 4114800"/>
              <a:gd name="connsiteY243" fmla="*/ 1259582 h 4114800"/>
              <a:gd name="connsiteX244" fmla="*/ 7677 w 4114800"/>
              <a:gd name="connsiteY244" fmla="*/ 2057400 h 4114800"/>
              <a:gd name="connsiteX245" fmla="*/ 168699 w 4114800"/>
              <a:gd name="connsiteY245" fmla="*/ 2855218 h 4114800"/>
              <a:gd name="connsiteX246" fmla="*/ 357742 w 4114800"/>
              <a:gd name="connsiteY246" fmla="*/ 3203364 h 4114800"/>
              <a:gd name="connsiteX247" fmla="*/ 608008 w 4114800"/>
              <a:gd name="connsiteY247" fmla="*/ 3506792 h 4114800"/>
              <a:gd name="connsiteX248" fmla="*/ 911436 w 4114800"/>
              <a:gd name="connsiteY248" fmla="*/ 3757058 h 4114800"/>
              <a:gd name="connsiteX249" fmla="*/ 1259582 w 4114800"/>
              <a:gd name="connsiteY249" fmla="*/ 3946101 h 4114800"/>
              <a:gd name="connsiteX250" fmla="*/ 2057400 w 4114800"/>
              <a:gd name="connsiteY250" fmla="*/ 4107123 h 4114800"/>
              <a:gd name="connsiteX251" fmla="*/ 2855218 w 4114800"/>
              <a:gd name="connsiteY251" fmla="*/ 3946101 h 4114800"/>
              <a:gd name="connsiteX252" fmla="*/ 3203364 w 4114800"/>
              <a:gd name="connsiteY252" fmla="*/ 3757058 h 4114800"/>
              <a:gd name="connsiteX253" fmla="*/ 3506792 w 4114800"/>
              <a:gd name="connsiteY253" fmla="*/ 3506792 h 4114800"/>
              <a:gd name="connsiteX254" fmla="*/ 3757058 w 4114800"/>
              <a:gd name="connsiteY254" fmla="*/ 3203364 h 4114800"/>
              <a:gd name="connsiteX255" fmla="*/ 3946101 w 4114800"/>
              <a:gd name="connsiteY255" fmla="*/ 2855218 h 4114800"/>
              <a:gd name="connsiteX256" fmla="*/ 4107123 w 4114800"/>
              <a:gd name="connsiteY256" fmla="*/ 2057400 h 4114800"/>
              <a:gd name="connsiteX257" fmla="*/ 3946101 w 4114800"/>
              <a:gd name="connsiteY257" fmla="*/ 1259582 h 4114800"/>
              <a:gd name="connsiteX258" fmla="*/ 3757058 w 4114800"/>
              <a:gd name="connsiteY258" fmla="*/ 911436 h 4114800"/>
              <a:gd name="connsiteX259" fmla="*/ 3506792 w 4114800"/>
              <a:gd name="connsiteY259" fmla="*/ 608008 h 4114800"/>
              <a:gd name="connsiteX260" fmla="*/ 3203364 w 4114800"/>
              <a:gd name="connsiteY260" fmla="*/ 357742 h 4114800"/>
              <a:gd name="connsiteX261" fmla="*/ 2855218 w 4114800"/>
              <a:gd name="connsiteY261" fmla="*/ 168699 h 4114800"/>
              <a:gd name="connsiteX262" fmla="*/ 2057400 w 4114800"/>
              <a:gd name="connsiteY262" fmla="*/ 7677 h 4114800"/>
              <a:gd name="connsiteX263" fmla="*/ 2057400 w 4114800"/>
              <a:gd name="connsiteY263" fmla="*/ 0 h 4114800"/>
              <a:gd name="connsiteX264" fmla="*/ 2858289 w 4114800"/>
              <a:gd name="connsiteY264" fmla="*/ 161598 h 4114800"/>
              <a:gd name="connsiteX265" fmla="*/ 3207778 w 4114800"/>
              <a:gd name="connsiteY265" fmla="*/ 351217 h 4114800"/>
              <a:gd name="connsiteX266" fmla="*/ 3512358 w 4114800"/>
              <a:gd name="connsiteY266" fmla="*/ 602442 h 4114800"/>
              <a:gd name="connsiteX267" fmla="*/ 3763584 w 4114800"/>
              <a:gd name="connsiteY267" fmla="*/ 907022 h 4114800"/>
              <a:gd name="connsiteX268" fmla="*/ 3953202 w 4114800"/>
              <a:gd name="connsiteY268" fmla="*/ 1256511 h 4114800"/>
              <a:gd name="connsiteX269" fmla="*/ 4114800 w 4114800"/>
              <a:gd name="connsiteY269" fmla="*/ 2057400 h 4114800"/>
              <a:gd name="connsiteX270" fmla="*/ 3953202 w 4114800"/>
              <a:gd name="connsiteY270" fmla="*/ 2858289 h 4114800"/>
              <a:gd name="connsiteX271" fmla="*/ 3763584 w 4114800"/>
              <a:gd name="connsiteY271" fmla="*/ 3207778 h 4114800"/>
              <a:gd name="connsiteX272" fmla="*/ 3512358 w 4114800"/>
              <a:gd name="connsiteY272" fmla="*/ 3512358 h 4114800"/>
              <a:gd name="connsiteX273" fmla="*/ 3207778 w 4114800"/>
              <a:gd name="connsiteY273" fmla="*/ 3763584 h 4114800"/>
              <a:gd name="connsiteX274" fmla="*/ 2858289 w 4114800"/>
              <a:gd name="connsiteY274" fmla="*/ 3953202 h 4114800"/>
              <a:gd name="connsiteX275" fmla="*/ 2057400 w 4114800"/>
              <a:gd name="connsiteY275" fmla="*/ 4114800 h 4114800"/>
              <a:gd name="connsiteX276" fmla="*/ 1256511 w 4114800"/>
              <a:gd name="connsiteY276" fmla="*/ 3953202 h 4114800"/>
              <a:gd name="connsiteX277" fmla="*/ 907022 w 4114800"/>
              <a:gd name="connsiteY277" fmla="*/ 3763584 h 4114800"/>
              <a:gd name="connsiteX278" fmla="*/ 602442 w 4114800"/>
              <a:gd name="connsiteY278" fmla="*/ 3512358 h 4114800"/>
              <a:gd name="connsiteX279" fmla="*/ 351217 w 4114800"/>
              <a:gd name="connsiteY279" fmla="*/ 3207778 h 4114800"/>
              <a:gd name="connsiteX280" fmla="*/ 161598 w 4114800"/>
              <a:gd name="connsiteY280" fmla="*/ 2858289 h 4114800"/>
              <a:gd name="connsiteX281" fmla="*/ 0 w 4114800"/>
              <a:gd name="connsiteY281" fmla="*/ 2057400 h 4114800"/>
              <a:gd name="connsiteX282" fmla="*/ 161598 w 4114800"/>
              <a:gd name="connsiteY282" fmla="*/ 1256511 h 4114800"/>
              <a:gd name="connsiteX283" fmla="*/ 351217 w 4114800"/>
              <a:gd name="connsiteY283" fmla="*/ 907022 h 4114800"/>
              <a:gd name="connsiteX284" fmla="*/ 602634 w 4114800"/>
              <a:gd name="connsiteY284" fmla="*/ 602634 h 4114800"/>
              <a:gd name="connsiteX285" fmla="*/ 907214 w 4114800"/>
              <a:gd name="connsiteY285" fmla="*/ 351409 h 4114800"/>
              <a:gd name="connsiteX286" fmla="*/ 1256703 w 4114800"/>
              <a:gd name="connsiteY286" fmla="*/ 161790 h 4114800"/>
              <a:gd name="connsiteX287" fmla="*/ 2057400 w 4114800"/>
              <a:gd name="connsiteY287"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4114800" h="4114800">
                <a:moveTo>
                  <a:pt x="2057399" y="1081094"/>
                </a:moveTo>
                <a:cubicBezTo>
                  <a:pt x="1925549" y="1081094"/>
                  <a:pt x="1797729" y="1106811"/>
                  <a:pt x="1677394" y="1157862"/>
                </a:cubicBezTo>
                <a:cubicBezTo>
                  <a:pt x="1561090" y="1206994"/>
                  <a:pt x="1456684" y="1277429"/>
                  <a:pt x="1367057" y="1367057"/>
                </a:cubicBezTo>
                <a:cubicBezTo>
                  <a:pt x="1277429" y="1456684"/>
                  <a:pt x="1206994" y="1561090"/>
                  <a:pt x="1157862" y="1677394"/>
                </a:cubicBezTo>
                <a:cubicBezTo>
                  <a:pt x="1107003" y="1797729"/>
                  <a:pt x="1081094" y="1925549"/>
                  <a:pt x="1081094" y="2057399"/>
                </a:cubicBezTo>
                <a:cubicBezTo>
                  <a:pt x="1081094" y="2189249"/>
                  <a:pt x="1106811" y="2317069"/>
                  <a:pt x="1157862" y="2437404"/>
                </a:cubicBezTo>
                <a:cubicBezTo>
                  <a:pt x="1206994" y="2553708"/>
                  <a:pt x="1277429" y="2658114"/>
                  <a:pt x="1367057" y="2747741"/>
                </a:cubicBezTo>
                <a:cubicBezTo>
                  <a:pt x="1456684" y="2837369"/>
                  <a:pt x="1561090" y="2907804"/>
                  <a:pt x="1677394" y="2956936"/>
                </a:cubicBezTo>
                <a:cubicBezTo>
                  <a:pt x="1797729" y="3007795"/>
                  <a:pt x="1925549" y="3033704"/>
                  <a:pt x="2057399" y="3033704"/>
                </a:cubicBezTo>
                <a:cubicBezTo>
                  <a:pt x="2189249" y="3033704"/>
                  <a:pt x="2317069" y="3007987"/>
                  <a:pt x="2437404" y="2956936"/>
                </a:cubicBezTo>
                <a:cubicBezTo>
                  <a:pt x="2553708" y="2907804"/>
                  <a:pt x="2658114" y="2837369"/>
                  <a:pt x="2747741" y="2747741"/>
                </a:cubicBezTo>
                <a:cubicBezTo>
                  <a:pt x="2837369" y="2658114"/>
                  <a:pt x="2907804" y="2553708"/>
                  <a:pt x="2956936" y="2437404"/>
                </a:cubicBezTo>
                <a:cubicBezTo>
                  <a:pt x="3007795" y="2317069"/>
                  <a:pt x="3033704" y="2189249"/>
                  <a:pt x="3033704" y="2057399"/>
                </a:cubicBezTo>
                <a:cubicBezTo>
                  <a:pt x="3033704" y="1925549"/>
                  <a:pt x="3007987" y="1797729"/>
                  <a:pt x="2956936" y="1677394"/>
                </a:cubicBezTo>
                <a:cubicBezTo>
                  <a:pt x="2907804" y="1561090"/>
                  <a:pt x="2837369" y="1456684"/>
                  <a:pt x="2747741" y="1367057"/>
                </a:cubicBezTo>
                <a:cubicBezTo>
                  <a:pt x="2658114" y="1277429"/>
                  <a:pt x="2553708" y="1206994"/>
                  <a:pt x="2437404" y="1157862"/>
                </a:cubicBezTo>
                <a:cubicBezTo>
                  <a:pt x="2317069" y="1106811"/>
                  <a:pt x="2189249" y="1081094"/>
                  <a:pt x="2057399" y="1081094"/>
                </a:cubicBezTo>
                <a:close/>
                <a:moveTo>
                  <a:pt x="2057399" y="1004325"/>
                </a:moveTo>
                <a:cubicBezTo>
                  <a:pt x="2199613" y="1004325"/>
                  <a:pt x="2337413" y="1032154"/>
                  <a:pt x="2467344" y="1087043"/>
                </a:cubicBezTo>
                <a:cubicBezTo>
                  <a:pt x="2592669" y="1140014"/>
                  <a:pt x="2705327" y="1216015"/>
                  <a:pt x="2802055" y="1312743"/>
                </a:cubicBezTo>
                <a:cubicBezTo>
                  <a:pt x="2898784" y="1409472"/>
                  <a:pt x="2974593" y="1522130"/>
                  <a:pt x="3027755" y="1647455"/>
                </a:cubicBezTo>
                <a:cubicBezTo>
                  <a:pt x="3082644" y="1777385"/>
                  <a:pt x="3110473" y="1915185"/>
                  <a:pt x="3110473" y="2057399"/>
                </a:cubicBezTo>
                <a:cubicBezTo>
                  <a:pt x="3110473" y="2199613"/>
                  <a:pt x="3082644" y="2337413"/>
                  <a:pt x="3027755" y="2467344"/>
                </a:cubicBezTo>
                <a:cubicBezTo>
                  <a:pt x="2974785" y="2592669"/>
                  <a:pt x="2898784" y="2705327"/>
                  <a:pt x="2802055" y="2802055"/>
                </a:cubicBezTo>
                <a:cubicBezTo>
                  <a:pt x="2705327" y="2898784"/>
                  <a:pt x="2592669" y="2974593"/>
                  <a:pt x="2467344" y="3027755"/>
                </a:cubicBezTo>
                <a:cubicBezTo>
                  <a:pt x="2337413" y="3082644"/>
                  <a:pt x="2199613" y="3110473"/>
                  <a:pt x="2057399" y="3110473"/>
                </a:cubicBezTo>
                <a:cubicBezTo>
                  <a:pt x="1915185" y="3110473"/>
                  <a:pt x="1777385" y="3082644"/>
                  <a:pt x="1647455" y="3027755"/>
                </a:cubicBezTo>
                <a:cubicBezTo>
                  <a:pt x="1522130" y="2974785"/>
                  <a:pt x="1409472" y="2898784"/>
                  <a:pt x="1312743" y="2802055"/>
                </a:cubicBezTo>
                <a:cubicBezTo>
                  <a:pt x="1216015" y="2705327"/>
                  <a:pt x="1140206" y="2592669"/>
                  <a:pt x="1087043" y="2467344"/>
                </a:cubicBezTo>
                <a:cubicBezTo>
                  <a:pt x="1032154" y="2337413"/>
                  <a:pt x="1004325" y="2199613"/>
                  <a:pt x="1004325" y="2057399"/>
                </a:cubicBezTo>
                <a:cubicBezTo>
                  <a:pt x="1004325" y="1915185"/>
                  <a:pt x="1032154" y="1777385"/>
                  <a:pt x="1087043" y="1647455"/>
                </a:cubicBezTo>
                <a:cubicBezTo>
                  <a:pt x="1140014" y="1522130"/>
                  <a:pt x="1216015" y="1409472"/>
                  <a:pt x="1312743" y="1312743"/>
                </a:cubicBezTo>
                <a:cubicBezTo>
                  <a:pt x="1409472" y="1216015"/>
                  <a:pt x="1522130" y="1140206"/>
                  <a:pt x="1647455" y="1087043"/>
                </a:cubicBezTo>
                <a:cubicBezTo>
                  <a:pt x="1777385" y="1032154"/>
                  <a:pt x="1915185" y="1004325"/>
                  <a:pt x="2057399" y="1004325"/>
                </a:cubicBezTo>
                <a:close/>
                <a:moveTo>
                  <a:pt x="2057400" y="927749"/>
                </a:moveTo>
                <a:cubicBezTo>
                  <a:pt x="1904822" y="927749"/>
                  <a:pt x="1756851" y="957689"/>
                  <a:pt x="1617707" y="1016609"/>
                </a:cubicBezTo>
                <a:cubicBezTo>
                  <a:pt x="1483170" y="1073418"/>
                  <a:pt x="1362452" y="1154984"/>
                  <a:pt x="1258622" y="1258814"/>
                </a:cubicBezTo>
                <a:cubicBezTo>
                  <a:pt x="1154792" y="1362644"/>
                  <a:pt x="1073418" y="1483362"/>
                  <a:pt x="1016417" y="1617899"/>
                </a:cubicBezTo>
                <a:cubicBezTo>
                  <a:pt x="957497" y="1757234"/>
                  <a:pt x="927557" y="1905014"/>
                  <a:pt x="927557" y="2057592"/>
                </a:cubicBezTo>
                <a:cubicBezTo>
                  <a:pt x="927557" y="2210169"/>
                  <a:pt x="957497" y="2358141"/>
                  <a:pt x="1016417" y="2497284"/>
                </a:cubicBezTo>
                <a:cubicBezTo>
                  <a:pt x="1073226" y="2631821"/>
                  <a:pt x="1154792" y="2752540"/>
                  <a:pt x="1258622" y="2856370"/>
                </a:cubicBezTo>
                <a:cubicBezTo>
                  <a:pt x="1362452" y="2960199"/>
                  <a:pt x="1483170" y="3041574"/>
                  <a:pt x="1617707" y="3098575"/>
                </a:cubicBezTo>
                <a:cubicBezTo>
                  <a:pt x="1757043" y="3157495"/>
                  <a:pt x="1904822" y="3187435"/>
                  <a:pt x="2057400" y="3187435"/>
                </a:cubicBezTo>
                <a:cubicBezTo>
                  <a:pt x="2209978" y="3187435"/>
                  <a:pt x="2357949" y="3157495"/>
                  <a:pt x="2497092" y="3098575"/>
                </a:cubicBezTo>
                <a:cubicBezTo>
                  <a:pt x="2631629" y="3041766"/>
                  <a:pt x="2752348" y="2960199"/>
                  <a:pt x="2856178" y="2856370"/>
                </a:cubicBezTo>
                <a:cubicBezTo>
                  <a:pt x="2960007" y="2752540"/>
                  <a:pt x="3041382" y="2631821"/>
                  <a:pt x="3098383" y="2497284"/>
                </a:cubicBezTo>
                <a:cubicBezTo>
                  <a:pt x="3157303" y="2357949"/>
                  <a:pt x="3187243" y="2210169"/>
                  <a:pt x="3187243" y="2057592"/>
                </a:cubicBezTo>
                <a:cubicBezTo>
                  <a:pt x="3187243" y="1905014"/>
                  <a:pt x="3157303" y="1757043"/>
                  <a:pt x="3098383" y="1617899"/>
                </a:cubicBezTo>
                <a:cubicBezTo>
                  <a:pt x="3041574" y="1483362"/>
                  <a:pt x="2960007" y="1362644"/>
                  <a:pt x="2856178" y="1258814"/>
                </a:cubicBezTo>
                <a:cubicBezTo>
                  <a:pt x="2752348" y="1154984"/>
                  <a:pt x="2631629" y="1073610"/>
                  <a:pt x="2497092" y="1016609"/>
                </a:cubicBezTo>
                <a:cubicBezTo>
                  <a:pt x="2357949" y="957497"/>
                  <a:pt x="2209978" y="927749"/>
                  <a:pt x="2057400" y="927749"/>
                </a:cubicBezTo>
                <a:close/>
                <a:moveTo>
                  <a:pt x="2057400" y="874011"/>
                </a:moveTo>
                <a:cubicBezTo>
                  <a:pt x="2217079" y="874011"/>
                  <a:pt x="2372151" y="905294"/>
                  <a:pt x="2518012" y="967093"/>
                </a:cubicBezTo>
                <a:cubicBezTo>
                  <a:pt x="2658882" y="1026781"/>
                  <a:pt x="2785551" y="1111994"/>
                  <a:pt x="2894178" y="1220622"/>
                </a:cubicBezTo>
                <a:cubicBezTo>
                  <a:pt x="3002806" y="1329249"/>
                  <a:pt x="3088211" y="1455917"/>
                  <a:pt x="3147707" y="1596788"/>
                </a:cubicBezTo>
                <a:cubicBezTo>
                  <a:pt x="3209506" y="1742648"/>
                  <a:pt x="3240789" y="1897721"/>
                  <a:pt x="3240789" y="2057400"/>
                </a:cubicBezTo>
                <a:cubicBezTo>
                  <a:pt x="3240789" y="2217079"/>
                  <a:pt x="3209506" y="2372151"/>
                  <a:pt x="3147707" y="2518012"/>
                </a:cubicBezTo>
                <a:cubicBezTo>
                  <a:pt x="3088019" y="2658882"/>
                  <a:pt x="3002806" y="2785551"/>
                  <a:pt x="2894178" y="2894178"/>
                </a:cubicBezTo>
                <a:cubicBezTo>
                  <a:pt x="2785551" y="3002806"/>
                  <a:pt x="2658882" y="3088211"/>
                  <a:pt x="2518012" y="3147707"/>
                </a:cubicBezTo>
                <a:cubicBezTo>
                  <a:pt x="2372151" y="3209506"/>
                  <a:pt x="2217079" y="3240789"/>
                  <a:pt x="2057400" y="3240789"/>
                </a:cubicBezTo>
                <a:cubicBezTo>
                  <a:pt x="1897721" y="3240789"/>
                  <a:pt x="1742648" y="3209506"/>
                  <a:pt x="1596788" y="3147707"/>
                </a:cubicBezTo>
                <a:cubicBezTo>
                  <a:pt x="1455917" y="3088019"/>
                  <a:pt x="1329249" y="3002806"/>
                  <a:pt x="1220622" y="2894178"/>
                </a:cubicBezTo>
                <a:cubicBezTo>
                  <a:pt x="1111994" y="2785551"/>
                  <a:pt x="1026589" y="2658882"/>
                  <a:pt x="967093" y="2518012"/>
                </a:cubicBezTo>
                <a:cubicBezTo>
                  <a:pt x="905294" y="2372151"/>
                  <a:pt x="874011" y="2217079"/>
                  <a:pt x="874011" y="2057400"/>
                </a:cubicBezTo>
                <a:cubicBezTo>
                  <a:pt x="874011" y="1897721"/>
                  <a:pt x="905294" y="1742648"/>
                  <a:pt x="967093" y="1596788"/>
                </a:cubicBezTo>
                <a:cubicBezTo>
                  <a:pt x="1026781" y="1455917"/>
                  <a:pt x="1111994" y="1329249"/>
                  <a:pt x="1220622" y="1220622"/>
                </a:cubicBezTo>
                <a:cubicBezTo>
                  <a:pt x="1329249" y="1111994"/>
                  <a:pt x="1455917" y="1026589"/>
                  <a:pt x="1596788" y="967093"/>
                </a:cubicBezTo>
                <a:cubicBezTo>
                  <a:pt x="1742648" y="905294"/>
                  <a:pt x="1897721" y="874011"/>
                  <a:pt x="2057400" y="874011"/>
                </a:cubicBezTo>
                <a:close/>
                <a:moveTo>
                  <a:pt x="2057400" y="796859"/>
                </a:moveTo>
                <a:cubicBezTo>
                  <a:pt x="1887165" y="796859"/>
                  <a:pt x="1722113" y="830253"/>
                  <a:pt x="1566656" y="895890"/>
                </a:cubicBezTo>
                <a:cubicBezTo>
                  <a:pt x="1416573" y="959416"/>
                  <a:pt x="1281652" y="1050195"/>
                  <a:pt x="1165924" y="1166116"/>
                </a:cubicBezTo>
                <a:cubicBezTo>
                  <a:pt x="1050195" y="1281845"/>
                  <a:pt x="959224" y="1416765"/>
                  <a:pt x="895698" y="1566848"/>
                </a:cubicBezTo>
                <a:cubicBezTo>
                  <a:pt x="830061" y="1722305"/>
                  <a:pt x="796667" y="1887357"/>
                  <a:pt x="796667" y="2057592"/>
                </a:cubicBezTo>
                <a:cubicBezTo>
                  <a:pt x="796667" y="2227826"/>
                  <a:pt x="830061" y="2392879"/>
                  <a:pt x="895698" y="2548336"/>
                </a:cubicBezTo>
                <a:cubicBezTo>
                  <a:pt x="959224" y="2698418"/>
                  <a:pt x="1050003" y="2833339"/>
                  <a:pt x="1165924" y="2949068"/>
                </a:cubicBezTo>
                <a:cubicBezTo>
                  <a:pt x="1281652" y="3064797"/>
                  <a:pt x="1416573" y="3155768"/>
                  <a:pt x="1566656" y="3219294"/>
                </a:cubicBezTo>
                <a:cubicBezTo>
                  <a:pt x="1722113" y="3284931"/>
                  <a:pt x="1887165" y="3318325"/>
                  <a:pt x="2057400" y="3318325"/>
                </a:cubicBezTo>
                <a:cubicBezTo>
                  <a:pt x="2227634" y="3318325"/>
                  <a:pt x="2392687" y="3284931"/>
                  <a:pt x="2548143" y="3219294"/>
                </a:cubicBezTo>
                <a:cubicBezTo>
                  <a:pt x="2698226" y="3155768"/>
                  <a:pt x="2833147" y="3064989"/>
                  <a:pt x="2948876" y="2949068"/>
                </a:cubicBezTo>
                <a:cubicBezTo>
                  <a:pt x="3064605" y="2833339"/>
                  <a:pt x="3155575" y="2698418"/>
                  <a:pt x="3219102" y="2548336"/>
                </a:cubicBezTo>
                <a:cubicBezTo>
                  <a:pt x="3284739" y="2392879"/>
                  <a:pt x="3318133" y="2227826"/>
                  <a:pt x="3318133" y="2057592"/>
                </a:cubicBezTo>
                <a:cubicBezTo>
                  <a:pt x="3318133" y="1887357"/>
                  <a:pt x="3284739" y="1722305"/>
                  <a:pt x="3219102" y="1566848"/>
                </a:cubicBezTo>
                <a:cubicBezTo>
                  <a:pt x="3155575" y="1416765"/>
                  <a:pt x="3064797" y="1281845"/>
                  <a:pt x="2948876" y="1166116"/>
                </a:cubicBezTo>
                <a:cubicBezTo>
                  <a:pt x="2833147" y="1050387"/>
                  <a:pt x="2698226" y="959416"/>
                  <a:pt x="2548143" y="895890"/>
                </a:cubicBezTo>
                <a:cubicBezTo>
                  <a:pt x="2392687" y="830253"/>
                  <a:pt x="2227634" y="796859"/>
                  <a:pt x="2057400" y="796859"/>
                </a:cubicBezTo>
                <a:close/>
                <a:moveTo>
                  <a:pt x="2057400" y="758858"/>
                </a:moveTo>
                <a:cubicBezTo>
                  <a:pt x="2232816" y="758858"/>
                  <a:pt x="2402859" y="793212"/>
                  <a:pt x="2562921" y="860960"/>
                </a:cubicBezTo>
                <a:cubicBezTo>
                  <a:pt x="2717610" y="926406"/>
                  <a:pt x="2856562" y="1020063"/>
                  <a:pt x="2975745" y="1139247"/>
                </a:cubicBezTo>
                <a:cubicBezTo>
                  <a:pt x="3095120" y="1258622"/>
                  <a:pt x="3188778" y="1397381"/>
                  <a:pt x="3254031" y="1552070"/>
                </a:cubicBezTo>
                <a:cubicBezTo>
                  <a:pt x="3321780" y="1712133"/>
                  <a:pt x="3356134" y="1882367"/>
                  <a:pt x="3356134" y="2057592"/>
                </a:cubicBezTo>
                <a:cubicBezTo>
                  <a:pt x="3356134" y="2233008"/>
                  <a:pt x="3321780" y="2403051"/>
                  <a:pt x="3254031" y="2563113"/>
                </a:cubicBezTo>
                <a:cubicBezTo>
                  <a:pt x="3188586" y="2717802"/>
                  <a:pt x="3094928" y="2856754"/>
                  <a:pt x="2975745" y="2975937"/>
                </a:cubicBezTo>
                <a:cubicBezTo>
                  <a:pt x="2856370" y="3095312"/>
                  <a:pt x="2717610" y="3188970"/>
                  <a:pt x="2562921" y="3254223"/>
                </a:cubicBezTo>
                <a:cubicBezTo>
                  <a:pt x="2402859" y="3321972"/>
                  <a:pt x="2232816" y="3356326"/>
                  <a:pt x="2057400" y="3356326"/>
                </a:cubicBezTo>
                <a:cubicBezTo>
                  <a:pt x="1881983" y="3356326"/>
                  <a:pt x="1711941" y="3321972"/>
                  <a:pt x="1551878" y="3254223"/>
                </a:cubicBezTo>
                <a:cubicBezTo>
                  <a:pt x="1397189" y="3188778"/>
                  <a:pt x="1258238" y="3095120"/>
                  <a:pt x="1139055" y="2975937"/>
                </a:cubicBezTo>
                <a:cubicBezTo>
                  <a:pt x="1019679" y="2856562"/>
                  <a:pt x="926022" y="2717802"/>
                  <a:pt x="860768" y="2563113"/>
                </a:cubicBezTo>
                <a:cubicBezTo>
                  <a:pt x="793020" y="2403051"/>
                  <a:pt x="758666" y="2232816"/>
                  <a:pt x="758666" y="2057592"/>
                </a:cubicBezTo>
                <a:cubicBezTo>
                  <a:pt x="758666" y="1882175"/>
                  <a:pt x="793020" y="1712133"/>
                  <a:pt x="860768" y="1552070"/>
                </a:cubicBezTo>
                <a:cubicBezTo>
                  <a:pt x="926214" y="1397381"/>
                  <a:pt x="1019871" y="1258430"/>
                  <a:pt x="1139055" y="1139247"/>
                </a:cubicBezTo>
                <a:cubicBezTo>
                  <a:pt x="1258430" y="1019871"/>
                  <a:pt x="1397189" y="926214"/>
                  <a:pt x="1551878" y="860960"/>
                </a:cubicBezTo>
                <a:cubicBezTo>
                  <a:pt x="1711941" y="793212"/>
                  <a:pt x="1882175" y="758858"/>
                  <a:pt x="2057400" y="758858"/>
                </a:cubicBezTo>
                <a:close/>
                <a:moveTo>
                  <a:pt x="2057399" y="663280"/>
                </a:moveTo>
                <a:cubicBezTo>
                  <a:pt x="1869124" y="663280"/>
                  <a:pt x="1686607" y="700129"/>
                  <a:pt x="1514645" y="772868"/>
                </a:cubicBezTo>
                <a:cubicBezTo>
                  <a:pt x="1348633" y="843111"/>
                  <a:pt x="1199510" y="943678"/>
                  <a:pt x="1071498" y="1071690"/>
                </a:cubicBezTo>
                <a:cubicBezTo>
                  <a:pt x="943486" y="1199701"/>
                  <a:pt x="842919" y="1348825"/>
                  <a:pt x="772676" y="1514837"/>
                </a:cubicBezTo>
                <a:cubicBezTo>
                  <a:pt x="699938" y="1686799"/>
                  <a:pt x="663089" y="1869316"/>
                  <a:pt x="663089" y="2057591"/>
                </a:cubicBezTo>
                <a:cubicBezTo>
                  <a:pt x="663089" y="2245866"/>
                  <a:pt x="699938" y="2428384"/>
                  <a:pt x="772676" y="2600346"/>
                </a:cubicBezTo>
                <a:cubicBezTo>
                  <a:pt x="842919" y="2766358"/>
                  <a:pt x="943486" y="2915481"/>
                  <a:pt x="1071498" y="3043493"/>
                </a:cubicBezTo>
                <a:cubicBezTo>
                  <a:pt x="1199510" y="3171505"/>
                  <a:pt x="1348633" y="3272071"/>
                  <a:pt x="1514645" y="3342315"/>
                </a:cubicBezTo>
                <a:cubicBezTo>
                  <a:pt x="1686607" y="3415053"/>
                  <a:pt x="1869124" y="3451902"/>
                  <a:pt x="2057399" y="3451902"/>
                </a:cubicBezTo>
                <a:cubicBezTo>
                  <a:pt x="2245674" y="3451902"/>
                  <a:pt x="2428192" y="3415053"/>
                  <a:pt x="2600154" y="3342315"/>
                </a:cubicBezTo>
                <a:cubicBezTo>
                  <a:pt x="2766166" y="3272071"/>
                  <a:pt x="2915289" y="3171505"/>
                  <a:pt x="3043301" y="3043493"/>
                </a:cubicBezTo>
                <a:cubicBezTo>
                  <a:pt x="3171313" y="2915481"/>
                  <a:pt x="3271880" y="2766358"/>
                  <a:pt x="3342123" y="2600346"/>
                </a:cubicBezTo>
                <a:cubicBezTo>
                  <a:pt x="3414861" y="2428384"/>
                  <a:pt x="3451710" y="2245866"/>
                  <a:pt x="3451710" y="2057591"/>
                </a:cubicBezTo>
                <a:cubicBezTo>
                  <a:pt x="3451710" y="1869316"/>
                  <a:pt x="3414861" y="1686799"/>
                  <a:pt x="3342123" y="1514837"/>
                </a:cubicBezTo>
                <a:cubicBezTo>
                  <a:pt x="3271880" y="1348825"/>
                  <a:pt x="3171313" y="1199701"/>
                  <a:pt x="3043301" y="1071690"/>
                </a:cubicBezTo>
                <a:cubicBezTo>
                  <a:pt x="2915289" y="943678"/>
                  <a:pt x="2766166" y="843111"/>
                  <a:pt x="2600154" y="772868"/>
                </a:cubicBezTo>
                <a:cubicBezTo>
                  <a:pt x="2428192" y="700129"/>
                  <a:pt x="2245674" y="663280"/>
                  <a:pt x="2057399" y="663280"/>
                </a:cubicBezTo>
                <a:close/>
                <a:moveTo>
                  <a:pt x="2057399" y="632573"/>
                </a:moveTo>
                <a:cubicBezTo>
                  <a:pt x="2249705" y="632573"/>
                  <a:pt x="2436445" y="670190"/>
                  <a:pt x="2612053" y="744463"/>
                </a:cubicBezTo>
                <a:cubicBezTo>
                  <a:pt x="2781712" y="816242"/>
                  <a:pt x="2934098" y="918920"/>
                  <a:pt x="3064988" y="1049811"/>
                </a:cubicBezTo>
                <a:cubicBezTo>
                  <a:pt x="3195878" y="1180701"/>
                  <a:pt x="3298557" y="1333087"/>
                  <a:pt x="3370335" y="1502746"/>
                </a:cubicBezTo>
                <a:cubicBezTo>
                  <a:pt x="3444609" y="1678354"/>
                  <a:pt x="3482226" y="1865094"/>
                  <a:pt x="3482226" y="2057399"/>
                </a:cubicBezTo>
                <a:cubicBezTo>
                  <a:pt x="3482226" y="2249705"/>
                  <a:pt x="3444609" y="2436445"/>
                  <a:pt x="3370335" y="2612053"/>
                </a:cubicBezTo>
                <a:cubicBezTo>
                  <a:pt x="3298557" y="2781712"/>
                  <a:pt x="3195878" y="2934098"/>
                  <a:pt x="3064988" y="3064988"/>
                </a:cubicBezTo>
                <a:cubicBezTo>
                  <a:pt x="2934098" y="3195878"/>
                  <a:pt x="2781712" y="3298557"/>
                  <a:pt x="2612053" y="3370335"/>
                </a:cubicBezTo>
                <a:cubicBezTo>
                  <a:pt x="2436445" y="3444609"/>
                  <a:pt x="2249705" y="3482226"/>
                  <a:pt x="2057399" y="3482226"/>
                </a:cubicBezTo>
                <a:cubicBezTo>
                  <a:pt x="1865094" y="3482226"/>
                  <a:pt x="1678354" y="3444609"/>
                  <a:pt x="1502746" y="3370335"/>
                </a:cubicBezTo>
                <a:cubicBezTo>
                  <a:pt x="1333087" y="3298557"/>
                  <a:pt x="1180701" y="3195878"/>
                  <a:pt x="1049811" y="3064988"/>
                </a:cubicBezTo>
                <a:cubicBezTo>
                  <a:pt x="918920" y="2934098"/>
                  <a:pt x="816242" y="2781712"/>
                  <a:pt x="744463" y="2612053"/>
                </a:cubicBezTo>
                <a:cubicBezTo>
                  <a:pt x="670190" y="2436445"/>
                  <a:pt x="632573" y="2249705"/>
                  <a:pt x="632573" y="2057399"/>
                </a:cubicBezTo>
                <a:cubicBezTo>
                  <a:pt x="632573" y="1865094"/>
                  <a:pt x="670190" y="1678354"/>
                  <a:pt x="744463" y="1502746"/>
                </a:cubicBezTo>
                <a:cubicBezTo>
                  <a:pt x="816242" y="1333087"/>
                  <a:pt x="918920" y="1180701"/>
                  <a:pt x="1049811" y="1049811"/>
                </a:cubicBezTo>
                <a:cubicBezTo>
                  <a:pt x="1180701" y="918920"/>
                  <a:pt x="1333087" y="816242"/>
                  <a:pt x="1502746" y="744463"/>
                </a:cubicBezTo>
                <a:cubicBezTo>
                  <a:pt x="1678354" y="670190"/>
                  <a:pt x="1865094" y="632573"/>
                  <a:pt x="2057399" y="632573"/>
                </a:cubicBezTo>
                <a:close/>
                <a:moveTo>
                  <a:pt x="2057400" y="536804"/>
                </a:moveTo>
                <a:cubicBezTo>
                  <a:pt x="1852044" y="536804"/>
                  <a:pt x="1653021" y="576916"/>
                  <a:pt x="1465513" y="656372"/>
                </a:cubicBezTo>
                <a:cubicBezTo>
                  <a:pt x="1284531" y="732948"/>
                  <a:pt x="1121782" y="842536"/>
                  <a:pt x="982063" y="982255"/>
                </a:cubicBezTo>
                <a:cubicBezTo>
                  <a:pt x="842536" y="1121782"/>
                  <a:pt x="732756" y="1284339"/>
                  <a:pt x="656180" y="1465513"/>
                </a:cubicBezTo>
                <a:cubicBezTo>
                  <a:pt x="576916" y="1653021"/>
                  <a:pt x="536613" y="1852044"/>
                  <a:pt x="536613" y="2057400"/>
                </a:cubicBezTo>
                <a:cubicBezTo>
                  <a:pt x="536613" y="2262756"/>
                  <a:pt x="576724" y="2461778"/>
                  <a:pt x="656180" y="2649286"/>
                </a:cubicBezTo>
                <a:cubicBezTo>
                  <a:pt x="732756" y="2830268"/>
                  <a:pt x="842344" y="2993018"/>
                  <a:pt x="982063" y="3132737"/>
                </a:cubicBezTo>
                <a:cubicBezTo>
                  <a:pt x="1121782" y="3272456"/>
                  <a:pt x="1284339" y="3382043"/>
                  <a:pt x="1465513" y="3458620"/>
                </a:cubicBezTo>
                <a:cubicBezTo>
                  <a:pt x="1653021" y="3537883"/>
                  <a:pt x="1852044" y="3578187"/>
                  <a:pt x="2057400" y="3578187"/>
                </a:cubicBezTo>
                <a:cubicBezTo>
                  <a:pt x="2262756" y="3578187"/>
                  <a:pt x="2461779" y="3538075"/>
                  <a:pt x="2649286" y="3458620"/>
                </a:cubicBezTo>
                <a:cubicBezTo>
                  <a:pt x="2830268" y="3382043"/>
                  <a:pt x="2993018" y="3272456"/>
                  <a:pt x="3132737" y="3132737"/>
                </a:cubicBezTo>
                <a:cubicBezTo>
                  <a:pt x="3272456" y="2993018"/>
                  <a:pt x="3382043" y="2830460"/>
                  <a:pt x="3458620" y="2649286"/>
                </a:cubicBezTo>
                <a:cubicBezTo>
                  <a:pt x="3537883" y="2461778"/>
                  <a:pt x="3578187" y="2262756"/>
                  <a:pt x="3578187" y="2057400"/>
                </a:cubicBezTo>
                <a:cubicBezTo>
                  <a:pt x="3578187" y="1852044"/>
                  <a:pt x="3538075" y="1653021"/>
                  <a:pt x="3458620" y="1465513"/>
                </a:cubicBezTo>
                <a:cubicBezTo>
                  <a:pt x="3382043" y="1284531"/>
                  <a:pt x="3272456" y="1121782"/>
                  <a:pt x="3132737" y="982063"/>
                </a:cubicBezTo>
                <a:cubicBezTo>
                  <a:pt x="2993018" y="842344"/>
                  <a:pt x="2830460" y="732756"/>
                  <a:pt x="2649286" y="656180"/>
                </a:cubicBezTo>
                <a:cubicBezTo>
                  <a:pt x="2461779" y="576916"/>
                  <a:pt x="2262756" y="536804"/>
                  <a:pt x="2057400" y="536804"/>
                </a:cubicBezTo>
                <a:close/>
                <a:moveTo>
                  <a:pt x="2057400" y="513390"/>
                </a:moveTo>
                <a:cubicBezTo>
                  <a:pt x="2265827" y="513390"/>
                  <a:pt x="2467920" y="554269"/>
                  <a:pt x="2658306" y="634685"/>
                </a:cubicBezTo>
                <a:cubicBezTo>
                  <a:pt x="2842167" y="712413"/>
                  <a:pt x="3007220" y="823727"/>
                  <a:pt x="3149050" y="965557"/>
                </a:cubicBezTo>
                <a:cubicBezTo>
                  <a:pt x="3290880" y="1107388"/>
                  <a:pt x="3402195" y="1272440"/>
                  <a:pt x="3479923" y="1456301"/>
                </a:cubicBezTo>
                <a:cubicBezTo>
                  <a:pt x="3560338" y="1646687"/>
                  <a:pt x="3601218" y="1848781"/>
                  <a:pt x="3601218" y="2057208"/>
                </a:cubicBezTo>
                <a:cubicBezTo>
                  <a:pt x="3601218" y="2265635"/>
                  <a:pt x="3560338" y="2467728"/>
                  <a:pt x="3479923" y="2658114"/>
                </a:cubicBezTo>
                <a:cubicBezTo>
                  <a:pt x="3402195" y="2841975"/>
                  <a:pt x="3290880" y="3007028"/>
                  <a:pt x="3149050" y="3148858"/>
                </a:cubicBezTo>
                <a:cubicBezTo>
                  <a:pt x="3007220" y="3290688"/>
                  <a:pt x="2842167" y="3402003"/>
                  <a:pt x="2658306" y="3479731"/>
                </a:cubicBezTo>
                <a:cubicBezTo>
                  <a:pt x="2467920" y="3560146"/>
                  <a:pt x="2265827" y="3601026"/>
                  <a:pt x="2057400" y="3601026"/>
                </a:cubicBezTo>
                <a:cubicBezTo>
                  <a:pt x="1848973" y="3601026"/>
                  <a:pt x="1646879" y="3560146"/>
                  <a:pt x="1456493" y="3479731"/>
                </a:cubicBezTo>
                <a:cubicBezTo>
                  <a:pt x="1272632" y="3402003"/>
                  <a:pt x="1107579" y="3290688"/>
                  <a:pt x="965749" y="3148858"/>
                </a:cubicBezTo>
                <a:cubicBezTo>
                  <a:pt x="823919" y="3007028"/>
                  <a:pt x="712605" y="2841975"/>
                  <a:pt x="634876" y="2658114"/>
                </a:cubicBezTo>
                <a:cubicBezTo>
                  <a:pt x="554461" y="2467728"/>
                  <a:pt x="513582" y="2265635"/>
                  <a:pt x="513582" y="2057208"/>
                </a:cubicBezTo>
                <a:cubicBezTo>
                  <a:pt x="513582" y="1848781"/>
                  <a:pt x="554461" y="1646687"/>
                  <a:pt x="634876" y="1456301"/>
                </a:cubicBezTo>
                <a:cubicBezTo>
                  <a:pt x="712605" y="1272440"/>
                  <a:pt x="823919" y="1107388"/>
                  <a:pt x="965749" y="965557"/>
                </a:cubicBezTo>
                <a:cubicBezTo>
                  <a:pt x="1107579" y="823727"/>
                  <a:pt x="1272632" y="712413"/>
                  <a:pt x="1456493" y="634685"/>
                </a:cubicBezTo>
                <a:cubicBezTo>
                  <a:pt x="1646879" y="554269"/>
                  <a:pt x="1848973" y="513390"/>
                  <a:pt x="2057400" y="513390"/>
                </a:cubicBezTo>
                <a:close/>
                <a:moveTo>
                  <a:pt x="2057399" y="400924"/>
                </a:moveTo>
                <a:cubicBezTo>
                  <a:pt x="1833811" y="400924"/>
                  <a:pt x="1616939" y="444682"/>
                  <a:pt x="1412735" y="531046"/>
                </a:cubicBezTo>
                <a:cubicBezTo>
                  <a:pt x="1215439" y="614532"/>
                  <a:pt x="1038295" y="733908"/>
                  <a:pt x="886293" y="886102"/>
                </a:cubicBezTo>
                <a:cubicBezTo>
                  <a:pt x="734100" y="1038295"/>
                  <a:pt x="614724" y="1215439"/>
                  <a:pt x="531238" y="1412543"/>
                </a:cubicBezTo>
                <a:cubicBezTo>
                  <a:pt x="444874" y="1616747"/>
                  <a:pt x="401116" y="1833619"/>
                  <a:pt x="401116" y="2057207"/>
                </a:cubicBezTo>
                <a:cubicBezTo>
                  <a:pt x="401116" y="2280796"/>
                  <a:pt x="444874" y="2497668"/>
                  <a:pt x="531238" y="2701872"/>
                </a:cubicBezTo>
                <a:cubicBezTo>
                  <a:pt x="614724" y="2899168"/>
                  <a:pt x="734100" y="3076311"/>
                  <a:pt x="886293" y="3228313"/>
                </a:cubicBezTo>
                <a:cubicBezTo>
                  <a:pt x="1038487" y="3380507"/>
                  <a:pt x="1215631" y="3499882"/>
                  <a:pt x="1412735" y="3583368"/>
                </a:cubicBezTo>
                <a:cubicBezTo>
                  <a:pt x="1616939" y="3669733"/>
                  <a:pt x="1833811" y="3713491"/>
                  <a:pt x="2057399" y="3713491"/>
                </a:cubicBezTo>
                <a:cubicBezTo>
                  <a:pt x="2280988" y="3713491"/>
                  <a:pt x="2497860" y="3669733"/>
                  <a:pt x="2702064" y="3583368"/>
                </a:cubicBezTo>
                <a:cubicBezTo>
                  <a:pt x="2899360" y="3499882"/>
                  <a:pt x="3076503" y="3380507"/>
                  <a:pt x="3228505" y="3228313"/>
                </a:cubicBezTo>
                <a:cubicBezTo>
                  <a:pt x="3380699" y="3076120"/>
                  <a:pt x="3500074" y="2898976"/>
                  <a:pt x="3583560" y="2701872"/>
                </a:cubicBezTo>
                <a:cubicBezTo>
                  <a:pt x="3669925" y="2497668"/>
                  <a:pt x="3713683" y="2280796"/>
                  <a:pt x="3713683" y="2057207"/>
                </a:cubicBezTo>
                <a:cubicBezTo>
                  <a:pt x="3713683" y="1833619"/>
                  <a:pt x="3669925" y="1616747"/>
                  <a:pt x="3583560" y="1412543"/>
                </a:cubicBezTo>
                <a:cubicBezTo>
                  <a:pt x="3500074" y="1215247"/>
                  <a:pt x="3380699" y="1038104"/>
                  <a:pt x="3228505" y="886102"/>
                </a:cubicBezTo>
                <a:cubicBezTo>
                  <a:pt x="3076312" y="733908"/>
                  <a:pt x="2899168" y="614532"/>
                  <a:pt x="2702064" y="531046"/>
                </a:cubicBezTo>
                <a:cubicBezTo>
                  <a:pt x="2497860" y="444682"/>
                  <a:pt x="2280988" y="400924"/>
                  <a:pt x="2057399" y="400924"/>
                </a:cubicBezTo>
                <a:close/>
                <a:moveTo>
                  <a:pt x="2057399" y="385186"/>
                </a:moveTo>
                <a:cubicBezTo>
                  <a:pt x="2283099" y="385186"/>
                  <a:pt x="2502082" y="429328"/>
                  <a:pt x="2708206" y="516652"/>
                </a:cubicBezTo>
                <a:cubicBezTo>
                  <a:pt x="2907229" y="600906"/>
                  <a:pt x="3086099" y="721433"/>
                  <a:pt x="3239637" y="874970"/>
                </a:cubicBezTo>
                <a:cubicBezTo>
                  <a:pt x="3393174" y="1028507"/>
                  <a:pt x="3513701" y="1207378"/>
                  <a:pt x="3597954" y="1406401"/>
                </a:cubicBezTo>
                <a:cubicBezTo>
                  <a:pt x="3685087" y="1612525"/>
                  <a:pt x="3729421" y="1831508"/>
                  <a:pt x="3729421" y="2057207"/>
                </a:cubicBezTo>
                <a:cubicBezTo>
                  <a:pt x="3729421" y="2282907"/>
                  <a:pt x="3685279" y="2501890"/>
                  <a:pt x="3597954" y="2708014"/>
                </a:cubicBezTo>
                <a:cubicBezTo>
                  <a:pt x="3513701" y="2907036"/>
                  <a:pt x="3393174" y="3085908"/>
                  <a:pt x="3239637" y="3239445"/>
                </a:cubicBezTo>
                <a:cubicBezTo>
                  <a:pt x="3086099" y="3392982"/>
                  <a:pt x="2907229" y="3513509"/>
                  <a:pt x="2708206" y="3597762"/>
                </a:cubicBezTo>
                <a:cubicBezTo>
                  <a:pt x="2502082" y="3684895"/>
                  <a:pt x="2283099" y="3729229"/>
                  <a:pt x="2057399" y="3729229"/>
                </a:cubicBezTo>
                <a:cubicBezTo>
                  <a:pt x="1831700" y="3729229"/>
                  <a:pt x="1612717" y="3685087"/>
                  <a:pt x="1406593" y="3597762"/>
                </a:cubicBezTo>
                <a:cubicBezTo>
                  <a:pt x="1207570" y="3513509"/>
                  <a:pt x="1028699" y="3392982"/>
                  <a:pt x="875162" y="3239445"/>
                </a:cubicBezTo>
                <a:cubicBezTo>
                  <a:pt x="721625" y="3085908"/>
                  <a:pt x="601098" y="2907036"/>
                  <a:pt x="516844" y="2708014"/>
                </a:cubicBezTo>
                <a:cubicBezTo>
                  <a:pt x="429712" y="2501890"/>
                  <a:pt x="385378" y="2282907"/>
                  <a:pt x="385378" y="2057207"/>
                </a:cubicBezTo>
                <a:cubicBezTo>
                  <a:pt x="385378" y="1831508"/>
                  <a:pt x="429520" y="1612525"/>
                  <a:pt x="516844" y="1406401"/>
                </a:cubicBezTo>
                <a:cubicBezTo>
                  <a:pt x="601098" y="1207378"/>
                  <a:pt x="721625" y="1028507"/>
                  <a:pt x="875162" y="874970"/>
                </a:cubicBezTo>
                <a:cubicBezTo>
                  <a:pt x="1028699" y="721433"/>
                  <a:pt x="1207570" y="600906"/>
                  <a:pt x="1406593" y="516652"/>
                </a:cubicBezTo>
                <a:cubicBezTo>
                  <a:pt x="1612717" y="429520"/>
                  <a:pt x="1831700" y="385186"/>
                  <a:pt x="2057399" y="385186"/>
                </a:cubicBezTo>
                <a:close/>
                <a:moveTo>
                  <a:pt x="2057400" y="232801"/>
                </a:moveTo>
                <a:cubicBezTo>
                  <a:pt x="1811165" y="232801"/>
                  <a:pt x="1572030" y="280973"/>
                  <a:pt x="1347098" y="376166"/>
                </a:cubicBezTo>
                <a:cubicBezTo>
                  <a:pt x="1129843" y="468097"/>
                  <a:pt x="934658" y="599563"/>
                  <a:pt x="767111" y="767111"/>
                </a:cubicBezTo>
                <a:cubicBezTo>
                  <a:pt x="599563" y="934658"/>
                  <a:pt x="467905" y="1129843"/>
                  <a:pt x="376166" y="1347098"/>
                </a:cubicBezTo>
                <a:cubicBezTo>
                  <a:pt x="280973" y="1572030"/>
                  <a:pt x="232801" y="1810973"/>
                  <a:pt x="232801" y="2057400"/>
                </a:cubicBezTo>
                <a:cubicBezTo>
                  <a:pt x="232801" y="2303636"/>
                  <a:pt x="280973" y="2542770"/>
                  <a:pt x="376166" y="2767702"/>
                </a:cubicBezTo>
                <a:cubicBezTo>
                  <a:pt x="468097" y="2984957"/>
                  <a:pt x="599563" y="3180142"/>
                  <a:pt x="767111" y="3347689"/>
                </a:cubicBezTo>
                <a:cubicBezTo>
                  <a:pt x="934658" y="3515237"/>
                  <a:pt x="1129843" y="3646895"/>
                  <a:pt x="1347098" y="3738634"/>
                </a:cubicBezTo>
                <a:cubicBezTo>
                  <a:pt x="1572030" y="3833827"/>
                  <a:pt x="1810973" y="3881999"/>
                  <a:pt x="2057400" y="3881999"/>
                </a:cubicBezTo>
                <a:cubicBezTo>
                  <a:pt x="2303636" y="3881999"/>
                  <a:pt x="2542770" y="3833827"/>
                  <a:pt x="2767702" y="3738634"/>
                </a:cubicBezTo>
                <a:cubicBezTo>
                  <a:pt x="2984957" y="3646703"/>
                  <a:pt x="3180142" y="3515237"/>
                  <a:pt x="3347689" y="3347689"/>
                </a:cubicBezTo>
                <a:cubicBezTo>
                  <a:pt x="3515237" y="3180142"/>
                  <a:pt x="3646895" y="2984957"/>
                  <a:pt x="3738634" y="2767702"/>
                </a:cubicBezTo>
                <a:cubicBezTo>
                  <a:pt x="3833827" y="2542770"/>
                  <a:pt x="3881999" y="2303827"/>
                  <a:pt x="3881999" y="2057400"/>
                </a:cubicBezTo>
                <a:cubicBezTo>
                  <a:pt x="3881999" y="1811165"/>
                  <a:pt x="3833827" y="1572030"/>
                  <a:pt x="3738634" y="1347098"/>
                </a:cubicBezTo>
                <a:cubicBezTo>
                  <a:pt x="3646703" y="1129843"/>
                  <a:pt x="3515237" y="934658"/>
                  <a:pt x="3347689" y="767111"/>
                </a:cubicBezTo>
                <a:cubicBezTo>
                  <a:pt x="3180142" y="599563"/>
                  <a:pt x="2984957" y="467905"/>
                  <a:pt x="2767702" y="376166"/>
                </a:cubicBezTo>
                <a:cubicBezTo>
                  <a:pt x="2542770" y="280973"/>
                  <a:pt x="2303636" y="232801"/>
                  <a:pt x="2057400" y="232801"/>
                </a:cubicBezTo>
                <a:close/>
                <a:moveTo>
                  <a:pt x="2057400" y="225124"/>
                </a:moveTo>
                <a:cubicBezTo>
                  <a:pt x="2304787" y="225124"/>
                  <a:pt x="2544689" y="273488"/>
                  <a:pt x="2770581" y="369065"/>
                </a:cubicBezTo>
                <a:cubicBezTo>
                  <a:pt x="2988796" y="461380"/>
                  <a:pt x="3184748" y="593422"/>
                  <a:pt x="3353063" y="761737"/>
                </a:cubicBezTo>
                <a:cubicBezTo>
                  <a:pt x="3521378" y="930052"/>
                  <a:pt x="3653420" y="1126004"/>
                  <a:pt x="3745735" y="1344219"/>
                </a:cubicBezTo>
                <a:cubicBezTo>
                  <a:pt x="3841312" y="1570111"/>
                  <a:pt x="3889676" y="1810013"/>
                  <a:pt x="3889676" y="2057400"/>
                </a:cubicBezTo>
                <a:cubicBezTo>
                  <a:pt x="3889676" y="2304787"/>
                  <a:pt x="3841312" y="2544689"/>
                  <a:pt x="3745735" y="2770581"/>
                </a:cubicBezTo>
                <a:cubicBezTo>
                  <a:pt x="3653420" y="2988796"/>
                  <a:pt x="3521378" y="3184748"/>
                  <a:pt x="3353063" y="3353063"/>
                </a:cubicBezTo>
                <a:cubicBezTo>
                  <a:pt x="3184748" y="3521378"/>
                  <a:pt x="2988796" y="3653420"/>
                  <a:pt x="2770581" y="3745735"/>
                </a:cubicBezTo>
                <a:cubicBezTo>
                  <a:pt x="2544689" y="3841312"/>
                  <a:pt x="2304787" y="3889676"/>
                  <a:pt x="2057400" y="3889676"/>
                </a:cubicBezTo>
                <a:cubicBezTo>
                  <a:pt x="1810013" y="3889676"/>
                  <a:pt x="1570111" y="3841312"/>
                  <a:pt x="1344219" y="3745735"/>
                </a:cubicBezTo>
                <a:cubicBezTo>
                  <a:pt x="1126004" y="3653420"/>
                  <a:pt x="930052" y="3521378"/>
                  <a:pt x="761737" y="3353063"/>
                </a:cubicBezTo>
                <a:cubicBezTo>
                  <a:pt x="593422" y="3184748"/>
                  <a:pt x="461380" y="2988796"/>
                  <a:pt x="369065" y="2770581"/>
                </a:cubicBezTo>
                <a:cubicBezTo>
                  <a:pt x="273488" y="2544689"/>
                  <a:pt x="225124" y="2304787"/>
                  <a:pt x="225124" y="2057400"/>
                </a:cubicBezTo>
                <a:cubicBezTo>
                  <a:pt x="225124" y="1810013"/>
                  <a:pt x="273488" y="1570111"/>
                  <a:pt x="369065" y="1344219"/>
                </a:cubicBezTo>
                <a:cubicBezTo>
                  <a:pt x="461380" y="1126004"/>
                  <a:pt x="593422" y="930052"/>
                  <a:pt x="761737" y="761737"/>
                </a:cubicBezTo>
                <a:cubicBezTo>
                  <a:pt x="930052" y="593422"/>
                  <a:pt x="1126004" y="461380"/>
                  <a:pt x="1344219" y="369065"/>
                </a:cubicBezTo>
                <a:cubicBezTo>
                  <a:pt x="1570111" y="273488"/>
                  <a:pt x="1810013" y="225124"/>
                  <a:pt x="2057400" y="225124"/>
                </a:cubicBezTo>
                <a:close/>
                <a:moveTo>
                  <a:pt x="2057400" y="7677"/>
                </a:moveTo>
                <a:cubicBezTo>
                  <a:pt x="1780649" y="7677"/>
                  <a:pt x="1512343" y="61799"/>
                  <a:pt x="1259582" y="168699"/>
                </a:cubicBezTo>
                <a:cubicBezTo>
                  <a:pt x="1138095" y="220134"/>
                  <a:pt x="1021023" y="283660"/>
                  <a:pt x="911436" y="357742"/>
                </a:cubicBezTo>
                <a:cubicBezTo>
                  <a:pt x="802808" y="431056"/>
                  <a:pt x="700898" y="515310"/>
                  <a:pt x="608008" y="608008"/>
                </a:cubicBezTo>
                <a:cubicBezTo>
                  <a:pt x="515310" y="700706"/>
                  <a:pt x="431056" y="802808"/>
                  <a:pt x="357742" y="911436"/>
                </a:cubicBezTo>
                <a:cubicBezTo>
                  <a:pt x="283660" y="1021023"/>
                  <a:pt x="220134" y="1138095"/>
                  <a:pt x="168699" y="1259582"/>
                </a:cubicBezTo>
                <a:cubicBezTo>
                  <a:pt x="61799" y="1512343"/>
                  <a:pt x="7677" y="1780649"/>
                  <a:pt x="7677" y="2057400"/>
                </a:cubicBezTo>
                <a:cubicBezTo>
                  <a:pt x="7677" y="2334151"/>
                  <a:pt x="61799" y="2602458"/>
                  <a:pt x="168699" y="2855218"/>
                </a:cubicBezTo>
                <a:cubicBezTo>
                  <a:pt x="220134" y="2976705"/>
                  <a:pt x="283660" y="3093777"/>
                  <a:pt x="357742" y="3203364"/>
                </a:cubicBezTo>
                <a:cubicBezTo>
                  <a:pt x="431056" y="3311992"/>
                  <a:pt x="515310" y="3413902"/>
                  <a:pt x="608008" y="3506792"/>
                </a:cubicBezTo>
                <a:cubicBezTo>
                  <a:pt x="700706" y="3599491"/>
                  <a:pt x="802808" y="3683744"/>
                  <a:pt x="911436" y="3757058"/>
                </a:cubicBezTo>
                <a:cubicBezTo>
                  <a:pt x="1021023" y="3831140"/>
                  <a:pt x="1138095" y="3894666"/>
                  <a:pt x="1259582" y="3946101"/>
                </a:cubicBezTo>
                <a:cubicBezTo>
                  <a:pt x="1512343" y="4053001"/>
                  <a:pt x="1780649" y="4107123"/>
                  <a:pt x="2057400" y="4107123"/>
                </a:cubicBezTo>
                <a:cubicBezTo>
                  <a:pt x="2334151" y="4107123"/>
                  <a:pt x="2602458" y="4053001"/>
                  <a:pt x="2855218" y="3946101"/>
                </a:cubicBezTo>
                <a:cubicBezTo>
                  <a:pt x="2976705" y="3894666"/>
                  <a:pt x="3093777" y="3831140"/>
                  <a:pt x="3203364" y="3757058"/>
                </a:cubicBezTo>
                <a:cubicBezTo>
                  <a:pt x="3311992" y="3683744"/>
                  <a:pt x="3413902" y="3599491"/>
                  <a:pt x="3506792" y="3506792"/>
                </a:cubicBezTo>
                <a:cubicBezTo>
                  <a:pt x="3599491" y="3414094"/>
                  <a:pt x="3683744" y="3311992"/>
                  <a:pt x="3757058" y="3203364"/>
                </a:cubicBezTo>
                <a:cubicBezTo>
                  <a:pt x="3831140" y="3093777"/>
                  <a:pt x="3894666" y="2976705"/>
                  <a:pt x="3946101" y="2855218"/>
                </a:cubicBezTo>
                <a:cubicBezTo>
                  <a:pt x="4053001" y="2602458"/>
                  <a:pt x="4107123" y="2334151"/>
                  <a:pt x="4107123" y="2057400"/>
                </a:cubicBezTo>
                <a:cubicBezTo>
                  <a:pt x="4107123" y="1780649"/>
                  <a:pt x="4053001" y="1512343"/>
                  <a:pt x="3946101" y="1259582"/>
                </a:cubicBezTo>
                <a:cubicBezTo>
                  <a:pt x="3894666" y="1138095"/>
                  <a:pt x="3831140" y="1021023"/>
                  <a:pt x="3757058" y="911436"/>
                </a:cubicBezTo>
                <a:cubicBezTo>
                  <a:pt x="3683744" y="802808"/>
                  <a:pt x="3599491" y="700898"/>
                  <a:pt x="3506792" y="608008"/>
                </a:cubicBezTo>
                <a:cubicBezTo>
                  <a:pt x="3414094" y="515310"/>
                  <a:pt x="3311992" y="431056"/>
                  <a:pt x="3203364" y="357742"/>
                </a:cubicBezTo>
                <a:cubicBezTo>
                  <a:pt x="3093777" y="283660"/>
                  <a:pt x="2976705" y="220134"/>
                  <a:pt x="2855218" y="168699"/>
                </a:cubicBezTo>
                <a:cubicBezTo>
                  <a:pt x="2602458" y="61799"/>
                  <a:pt x="2334151" y="7677"/>
                  <a:pt x="2057400" y="7677"/>
                </a:cubicBezTo>
                <a:close/>
                <a:moveTo>
                  <a:pt x="2057400" y="0"/>
                </a:moveTo>
                <a:cubicBezTo>
                  <a:pt x="2335111" y="0"/>
                  <a:pt x="2604569" y="54314"/>
                  <a:pt x="2858289" y="161598"/>
                </a:cubicBezTo>
                <a:cubicBezTo>
                  <a:pt x="2980159" y="213225"/>
                  <a:pt x="3097807" y="276943"/>
                  <a:pt x="3207778" y="351217"/>
                </a:cubicBezTo>
                <a:cubicBezTo>
                  <a:pt x="3316790" y="424723"/>
                  <a:pt x="3419084" y="509360"/>
                  <a:pt x="3512358" y="602442"/>
                </a:cubicBezTo>
                <a:cubicBezTo>
                  <a:pt x="3605440" y="695524"/>
                  <a:pt x="3690077" y="798010"/>
                  <a:pt x="3763584" y="907022"/>
                </a:cubicBezTo>
                <a:cubicBezTo>
                  <a:pt x="3837857" y="1016993"/>
                  <a:pt x="3901767" y="1134641"/>
                  <a:pt x="3953202" y="1256511"/>
                </a:cubicBezTo>
                <a:cubicBezTo>
                  <a:pt x="4060486" y="1510232"/>
                  <a:pt x="4114800" y="1779689"/>
                  <a:pt x="4114800" y="2057400"/>
                </a:cubicBezTo>
                <a:cubicBezTo>
                  <a:pt x="4114800" y="2335111"/>
                  <a:pt x="4060486" y="2604569"/>
                  <a:pt x="3953202" y="2858289"/>
                </a:cubicBezTo>
                <a:cubicBezTo>
                  <a:pt x="3901575" y="2980159"/>
                  <a:pt x="3837857" y="3097807"/>
                  <a:pt x="3763584" y="3207778"/>
                </a:cubicBezTo>
                <a:cubicBezTo>
                  <a:pt x="3690077" y="3316790"/>
                  <a:pt x="3605440" y="3419084"/>
                  <a:pt x="3512358" y="3512358"/>
                </a:cubicBezTo>
                <a:cubicBezTo>
                  <a:pt x="3419276" y="3605440"/>
                  <a:pt x="3316790" y="3690077"/>
                  <a:pt x="3207778" y="3763584"/>
                </a:cubicBezTo>
                <a:cubicBezTo>
                  <a:pt x="3097807" y="3837857"/>
                  <a:pt x="2980159" y="3901767"/>
                  <a:pt x="2858289" y="3953202"/>
                </a:cubicBezTo>
                <a:cubicBezTo>
                  <a:pt x="2604569" y="4060486"/>
                  <a:pt x="2335111" y="4114800"/>
                  <a:pt x="2057400" y="4114800"/>
                </a:cubicBezTo>
                <a:cubicBezTo>
                  <a:pt x="1779689" y="4114800"/>
                  <a:pt x="1510232" y="4060486"/>
                  <a:pt x="1256511" y="3953202"/>
                </a:cubicBezTo>
                <a:cubicBezTo>
                  <a:pt x="1134641" y="3901575"/>
                  <a:pt x="1016993" y="3837857"/>
                  <a:pt x="907022" y="3763584"/>
                </a:cubicBezTo>
                <a:cubicBezTo>
                  <a:pt x="798010" y="3690077"/>
                  <a:pt x="695716" y="3605440"/>
                  <a:pt x="602442" y="3512358"/>
                </a:cubicBezTo>
                <a:cubicBezTo>
                  <a:pt x="509360" y="3419276"/>
                  <a:pt x="424723" y="3316790"/>
                  <a:pt x="351217" y="3207778"/>
                </a:cubicBezTo>
                <a:cubicBezTo>
                  <a:pt x="276943" y="3097807"/>
                  <a:pt x="213033" y="2980159"/>
                  <a:pt x="161598" y="2858289"/>
                </a:cubicBezTo>
                <a:cubicBezTo>
                  <a:pt x="54314" y="2604569"/>
                  <a:pt x="0" y="2335111"/>
                  <a:pt x="0" y="2057400"/>
                </a:cubicBezTo>
                <a:cubicBezTo>
                  <a:pt x="0" y="1779689"/>
                  <a:pt x="54314" y="1510232"/>
                  <a:pt x="161598" y="1256511"/>
                </a:cubicBezTo>
                <a:cubicBezTo>
                  <a:pt x="213225" y="1134641"/>
                  <a:pt x="276943" y="1016993"/>
                  <a:pt x="351217" y="907022"/>
                </a:cubicBezTo>
                <a:cubicBezTo>
                  <a:pt x="424915" y="798202"/>
                  <a:pt x="509552" y="695716"/>
                  <a:pt x="602634" y="602634"/>
                </a:cubicBezTo>
                <a:cubicBezTo>
                  <a:pt x="695716" y="509552"/>
                  <a:pt x="798202" y="424915"/>
                  <a:pt x="907214" y="351409"/>
                </a:cubicBezTo>
                <a:cubicBezTo>
                  <a:pt x="1017185" y="277135"/>
                  <a:pt x="1134833" y="213225"/>
                  <a:pt x="1256703" y="161790"/>
                </a:cubicBezTo>
                <a:cubicBezTo>
                  <a:pt x="1510232" y="54314"/>
                  <a:pt x="1779689" y="0"/>
                  <a:pt x="2057400" y="0"/>
                </a:cubicBezTo>
                <a:close/>
              </a:path>
            </a:pathLst>
          </a:custGeom>
          <a:gradFill flip="none" rotWithShape="1">
            <a:gsLst>
              <a:gs pos="100000">
                <a:schemeClr val="bg1">
                  <a:alpha val="0"/>
                </a:schemeClr>
              </a:gs>
              <a:gs pos="39000">
                <a:schemeClr val="bg1">
                  <a:alpha val="55000"/>
                </a:schemeClr>
              </a:gs>
            </a:gsLst>
            <a:path path="circle">
              <a:fillToRect l="50000" t="50000" r="50000" b="50000"/>
            </a:path>
            <a:tileRect/>
          </a:gradFill>
          <a:ln w="1919" cap="flat">
            <a:noFill/>
            <a:prstDash val="solid"/>
            <a:miter/>
          </a:ln>
        </p:spPr>
        <p:txBody>
          <a:bodyPr rtlCol="0" anchor="ctr"/>
          <a:lstStyle/>
          <a:p>
            <a:endParaRPr lang="en-US" b="0" i="0" dirty="0">
              <a:latin typeface="Lato" panose="020F0502020204030203" pitchFamily="34" charset="77"/>
            </a:endParaRPr>
          </a:p>
        </p:txBody>
      </p:sp>
      <p:sp>
        <p:nvSpPr>
          <p:cNvPr id="4" name="Footer Placeholder 2">
            <a:extLst>
              <a:ext uri="{FF2B5EF4-FFF2-40B4-BE49-F238E27FC236}">
                <a16:creationId xmlns:a16="http://schemas.microsoft.com/office/drawing/2014/main" id="{42243647-1E45-89A3-784F-7A96976559EF}"/>
              </a:ext>
            </a:extLst>
          </p:cNvPr>
          <p:cNvSpPr>
            <a:spLocks noGrp="1"/>
          </p:cNvSpPr>
          <p:nvPr>
            <p:ph type="ftr" sz="quarter" idx="10"/>
          </p:nvPr>
        </p:nvSpPr>
        <p:spPr>
          <a:xfrm>
            <a:off x="4038600" y="6491344"/>
            <a:ext cx="4114800" cy="217056"/>
          </a:xfrm>
        </p:spPr>
        <p:txBody>
          <a:bodyPr/>
          <a:lstStyle>
            <a:lvl1pPr>
              <a:defRPr b="1" i="0">
                <a:solidFill>
                  <a:schemeClr val="bg1"/>
                </a:solidFill>
                <a:latin typeface="Lato" panose="020F0502020204030203" pitchFamily="34" charset="77"/>
              </a:defRPr>
            </a:lvl1pPr>
          </a:lstStyle>
          <a:p>
            <a:endParaRPr lang="en-US" dirty="0"/>
          </a:p>
        </p:txBody>
      </p:sp>
      <p:sp>
        <p:nvSpPr>
          <p:cNvPr id="10" name="Arc 9">
            <a:extLst>
              <a:ext uri="{FF2B5EF4-FFF2-40B4-BE49-F238E27FC236}">
                <a16:creationId xmlns:a16="http://schemas.microsoft.com/office/drawing/2014/main" id="{F05E25DC-9A79-F0D6-4FD2-F97B6C38B88F}"/>
              </a:ext>
            </a:extLst>
          </p:cNvPr>
          <p:cNvSpPr/>
          <p:nvPr userDrawn="1"/>
        </p:nvSpPr>
        <p:spPr>
          <a:xfrm>
            <a:off x="4277316" y="1789590"/>
            <a:ext cx="3327010" cy="3327010"/>
          </a:xfrm>
          <a:prstGeom prst="arc">
            <a:avLst>
              <a:gd name="adj1" fmla="val 16200000"/>
              <a:gd name="adj2" fmla="val 150856"/>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1" name="Arc 10">
            <a:extLst>
              <a:ext uri="{FF2B5EF4-FFF2-40B4-BE49-F238E27FC236}">
                <a16:creationId xmlns:a16="http://schemas.microsoft.com/office/drawing/2014/main" id="{68EB98E6-4CB0-EB8A-660E-3B0C07C0352C}"/>
              </a:ext>
            </a:extLst>
          </p:cNvPr>
          <p:cNvSpPr/>
          <p:nvPr userDrawn="1"/>
        </p:nvSpPr>
        <p:spPr>
          <a:xfrm rot="5400000">
            <a:off x="4277316" y="1789590"/>
            <a:ext cx="3327010" cy="3327010"/>
          </a:xfrm>
          <a:prstGeom prst="arc">
            <a:avLst>
              <a:gd name="adj1" fmla="val 209306"/>
              <a:gd name="adj2" fmla="val 5414101"/>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2" name="Arc 11">
            <a:extLst>
              <a:ext uri="{FF2B5EF4-FFF2-40B4-BE49-F238E27FC236}">
                <a16:creationId xmlns:a16="http://schemas.microsoft.com/office/drawing/2014/main" id="{49299788-8D53-735E-6A68-73C166D24AE3}"/>
              </a:ext>
            </a:extLst>
          </p:cNvPr>
          <p:cNvSpPr/>
          <p:nvPr userDrawn="1"/>
        </p:nvSpPr>
        <p:spPr>
          <a:xfrm rot="5400000">
            <a:off x="3490016" y="1002288"/>
            <a:ext cx="4901612" cy="4901612"/>
          </a:xfrm>
          <a:prstGeom prst="arc">
            <a:avLst>
              <a:gd name="adj1" fmla="val 16200000"/>
              <a:gd name="adj2" fmla="val 150856"/>
            </a:avLst>
          </a:prstGeom>
          <a:ln>
            <a:solidFill>
              <a:schemeClr val="bg1">
                <a:lumMod val="75000"/>
                <a:alpha val="38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3" name="Arc 12">
            <a:extLst>
              <a:ext uri="{FF2B5EF4-FFF2-40B4-BE49-F238E27FC236}">
                <a16:creationId xmlns:a16="http://schemas.microsoft.com/office/drawing/2014/main" id="{835120B9-8C5E-1D4B-E209-3652AABE48B4}"/>
              </a:ext>
            </a:extLst>
          </p:cNvPr>
          <p:cNvSpPr/>
          <p:nvPr userDrawn="1"/>
        </p:nvSpPr>
        <p:spPr>
          <a:xfrm rot="10800000">
            <a:off x="3490016" y="1002288"/>
            <a:ext cx="4901612" cy="4901612"/>
          </a:xfrm>
          <a:prstGeom prst="arc">
            <a:avLst>
              <a:gd name="adj1" fmla="val 209306"/>
              <a:gd name="adj2" fmla="val 5414101"/>
            </a:avLst>
          </a:prstGeom>
          <a:ln>
            <a:solidFill>
              <a:schemeClr val="bg1">
                <a:lumMod val="75000"/>
                <a:alpha val="38000"/>
              </a:schemeClr>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4" name="1a">
            <a:extLst>
              <a:ext uri="{FF2B5EF4-FFF2-40B4-BE49-F238E27FC236}">
                <a16:creationId xmlns:a16="http://schemas.microsoft.com/office/drawing/2014/main" id="{A0CA81A9-E825-4D19-639A-8649595893F4}"/>
              </a:ext>
            </a:extLst>
          </p:cNvPr>
          <p:cNvSpPr>
            <a:spLocks noGrp="1"/>
          </p:cNvSpPr>
          <p:nvPr>
            <p:ph type="body" sz="quarter" idx="14" hasCustomPrompt="1"/>
          </p:nvPr>
        </p:nvSpPr>
        <p:spPr>
          <a:xfrm>
            <a:off x="1187629" y="1145690"/>
            <a:ext cx="2758233"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5" name="3b">
            <a:extLst>
              <a:ext uri="{FF2B5EF4-FFF2-40B4-BE49-F238E27FC236}">
                <a16:creationId xmlns:a16="http://schemas.microsoft.com/office/drawing/2014/main" id="{D035D98E-9FCD-5969-ED16-11760E21BA17}"/>
              </a:ext>
            </a:extLst>
          </p:cNvPr>
          <p:cNvSpPr>
            <a:spLocks noGrp="1"/>
          </p:cNvSpPr>
          <p:nvPr>
            <p:ph type="body" sz="quarter" idx="15" hasCustomPrompt="1"/>
          </p:nvPr>
        </p:nvSpPr>
        <p:spPr>
          <a:xfrm>
            <a:off x="587445" y="2326412"/>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6" name="3a">
            <a:extLst>
              <a:ext uri="{FF2B5EF4-FFF2-40B4-BE49-F238E27FC236}">
                <a16:creationId xmlns:a16="http://schemas.microsoft.com/office/drawing/2014/main" id="{38B2018F-3605-79C3-0B68-7E25CF0E33FD}"/>
              </a:ext>
            </a:extLst>
          </p:cNvPr>
          <p:cNvSpPr>
            <a:spLocks noGrp="1"/>
          </p:cNvSpPr>
          <p:nvPr>
            <p:ph type="body" sz="quarter" idx="16" hasCustomPrompt="1"/>
          </p:nvPr>
        </p:nvSpPr>
        <p:spPr>
          <a:xfrm>
            <a:off x="587445" y="3504258"/>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7" name="4a">
            <a:extLst>
              <a:ext uri="{FF2B5EF4-FFF2-40B4-BE49-F238E27FC236}">
                <a16:creationId xmlns:a16="http://schemas.microsoft.com/office/drawing/2014/main" id="{F2F4ED26-3C11-0950-2199-582D232C0BD8}"/>
              </a:ext>
            </a:extLst>
          </p:cNvPr>
          <p:cNvSpPr>
            <a:spLocks noGrp="1"/>
          </p:cNvSpPr>
          <p:nvPr>
            <p:ph type="body" sz="quarter" idx="17" hasCustomPrompt="1"/>
          </p:nvPr>
        </p:nvSpPr>
        <p:spPr>
          <a:xfrm>
            <a:off x="1184219" y="4677803"/>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8" name="4">
            <a:extLst>
              <a:ext uri="{FF2B5EF4-FFF2-40B4-BE49-F238E27FC236}">
                <a16:creationId xmlns:a16="http://schemas.microsoft.com/office/drawing/2014/main" id="{66AE155A-222B-9AAB-2C35-0D00FB6DE730}"/>
              </a:ext>
            </a:extLst>
          </p:cNvPr>
          <p:cNvSpPr>
            <a:spLocks noGrp="1"/>
          </p:cNvSpPr>
          <p:nvPr>
            <p:ph type="body" sz="quarter" idx="21" hasCustomPrompt="1"/>
          </p:nvPr>
        </p:nvSpPr>
        <p:spPr>
          <a:xfrm>
            <a:off x="4277315"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19" name="3">
            <a:extLst>
              <a:ext uri="{FF2B5EF4-FFF2-40B4-BE49-F238E27FC236}">
                <a16:creationId xmlns:a16="http://schemas.microsoft.com/office/drawing/2014/main" id="{B4A852D9-9D18-E1F2-3FA4-D4D38D2F1691}"/>
              </a:ext>
            </a:extLst>
          </p:cNvPr>
          <p:cNvSpPr>
            <a:spLocks noGrp="1"/>
          </p:cNvSpPr>
          <p:nvPr>
            <p:ph type="body" sz="quarter" idx="20" hasCustomPrompt="1"/>
          </p:nvPr>
        </p:nvSpPr>
        <p:spPr>
          <a:xfrm>
            <a:off x="3680541"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0" name="2">
            <a:extLst>
              <a:ext uri="{FF2B5EF4-FFF2-40B4-BE49-F238E27FC236}">
                <a16:creationId xmlns:a16="http://schemas.microsoft.com/office/drawing/2014/main" id="{FD506A39-ABA8-71EB-8DCB-71A73A332B6A}"/>
              </a:ext>
            </a:extLst>
          </p:cNvPr>
          <p:cNvSpPr>
            <a:spLocks noGrp="1"/>
          </p:cNvSpPr>
          <p:nvPr>
            <p:ph type="body" sz="quarter" idx="19" hasCustomPrompt="1"/>
          </p:nvPr>
        </p:nvSpPr>
        <p:spPr>
          <a:xfrm>
            <a:off x="3680541"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1" name="1">
            <a:extLst>
              <a:ext uri="{FF2B5EF4-FFF2-40B4-BE49-F238E27FC236}">
                <a16:creationId xmlns:a16="http://schemas.microsoft.com/office/drawing/2014/main" id="{989E07DB-202A-CCC4-0D7A-8855E36C160F}"/>
              </a:ext>
            </a:extLst>
          </p:cNvPr>
          <p:cNvSpPr>
            <a:spLocks noGrp="1"/>
          </p:cNvSpPr>
          <p:nvPr>
            <p:ph type="body" sz="quarter" idx="18" hasCustomPrompt="1"/>
          </p:nvPr>
        </p:nvSpPr>
        <p:spPr>
          <a:xfrm>
            <a:off x="4278332"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2" name="1a">
            <a:extLst>
              <a:ext uri="{FF2B5EF4-FFF2-40B4-BE49-F238E27FC236}">
                <a16:creationId xmlns:a16="http://schemas.microsoft.com/office/drawing/2014/main" id="{F06B0AAB-B707-F9DF-1651-0EE9CD65E877}"/>
              </a:ext>
            </a:extLst>
          </p:cNvPr>
          <p:cNvSpPr>
            <a:spLocks noGrp="1"/>
          </p:cNvSpPr>
          <p:nvPr>
            <p:ph type="body" sz="quarter" idx="22" hasCustomPrompt="1"/>
          </p:nvPr>
        </p:nvSpPr>
        <p:spPr>
          <a:xfrm>
            <a:off x="8425721" y="1145690"/>
            <a:ext cx="2758233"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3" name="3b">
            <a:extLst>
              <a:ext uri="{FF2B5EF4-FFF2-40B4-BE49-F238E27FC236}">
                <a16:creationId xmlns:a16="http://schemas.microsoft.com/office/drawing/2014/main" id="{17274359-802C-216A-B7E3-D32849B8B108}"/>
              </a:ext>
            </a:extLst>
          </p:cNvPr>
          <p:cNvSpPr>
            <a:spLocks noGrp="1"/>
          </p:cNvSpPr>
          <p:nvPr>
            <p:ph type="body" sz="quarter" idx="23" hasCustomPrompt="1"/>
          </p:nvPr>
        </p:nvSpPr>
        <p:spPr>
          <a:xfrm>
            <a:off x="8992394" y="2326412"/>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4" name="3a">
            <a:extLst>
              <a:ext uri="{FF2B5EF4-FFF2-40B4-BE49-F238E27FC236}">
                <a16:creationId xmlns:a16="http://schemas.microsoft.com/office/drawing/2014/main" id="{029ECF11-F123-2526-849F-4A8064006967}"/>
              </a:ext>
            </a:extLst>
          </p:cNvPr>
          <p:cNvSpPr>
            <a:spLocks noGrp="1"/>
          </p:cNvSpPr>
          <p:nvPr>
            <p:ph type="body" sz="quarter" idx="24" hasCustomPrompt="1"/>
          </p:nvPr>
        </p:nvSpPr>
        <p:spPr>
          <a:xfrm>
            <a:off x="8992394" y="3504258"/>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5" name="4a">
            <a:extLst>
              <a:ext uri="{FF2B5EF4-FFF2-40B4-BE49-F238E27FC236}">
                <a16:creationId xmlns:a16="http://schemas.microsoft.com/office/drawing/2014/main" id="{6CCDCD9C-9AD7-83F8-AAE6-4D7F56308F72}"/>
              </a:ext>
            </a:extLst>
          </p:cNvPr>
          <p:cNvSpPr>
            <a:spLocks noGrp="1"/>
          </p:cNvSpPr>
          <p:nvPr>
            <p:ph type="body" sz="quarter" idx="25" hasCustomPrompt="1"/>
          </p:nvPr>
        </p:nvSpPr>
        <p:spPr>
          <a:xfrm>
            <a:off x="8422311" y="4677803"/>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6" name="4">
            <a:extLst>
              <a:ext uri="{FF2B5EF4-FFF2-40B4-BE49-F238E27FC236}">
                <a16:creationId xmlns:a16="http://schemas.microsoft.com/office/drawing/2014/main" id="{FFCDBFD3-C073-DBFE-E7CF-2080B5BF9AFA}"/>
              </a:ext>
            </a:extLst>
          </p:cNvPr>
          <p:cNvSpPr>
            <a:spLocks noGrp="1"/>
          </p:cNvSpPr>
          <p:nvPr>
            <p:ph type="body" sz="quarter" idx="26" hasCustomPrompt="1"/>
          </p:nvPr>
        </p:nvSpPr>
        <p:spPr>
          <a:xfrm>
            <a:off x="7268832"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7" name="3">
            <a:extLst>
              <a:ext uri="{FF2B5EF4-FFF2-40B4-BE49-F238E27FC236}">
                <a16:creationId xmlns:a16="http://schemas.microsoft.com/office/drawing/2014/main" id="{8FFD7B4F-8BB3-87FF-B89A-E7CE4165DB65}"/>
              </a:ext>
            </a:extLst>
          </p:cNvPr>
          <p:cNvSpPr>
            <a:spLocks noGrp="1"/>
          </p:cNvSpPr>
          <p:nvPr>
            <p:ph type="body" sz="quarter" idx="27" hasCustomPrompt="1"/>
          </p:nvPr>
        </p:nvSpPr>
        <p:spPr>
          <a:xfrm>
            <a:off x="7838915"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8" name="2">
            <a:extLst>
              <a:ext uri="{FF2B5EF4-FFF2-40B4-BE49-F238E27FC236}">
                <a16:creationId xmlns:a16="http://schemas.microsoft.com/office/drawing/2014/main" id="{1F30870A-DDFC-E422-E543-951C5AC59553}"/>
              </a:ext>
            </a:extLst>
          </p:cNvPr>
          <p:cNvSpPr>
            <a:spLocks noGrp="1"/>
          </p:cNvSpPr>
          <p:nvPr>
            <p:ph type="body" sz="quarter" idx="28" hasCustomPrompt="1"/>
          </p:nvPr>
        </p:nvSpPr>
        <p:spPr>
          <a:xfrm>
            <a:off x="7838915"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9" name="1">
            <a:extLst>
              <a:ext uri="{FF2B5EF4-FFF2-40B4-BE49-F238E27FC236}">
                <a16:creationId xmlns:a16="http://schemas.microsoft.com/office/drawing/2014/main" id="{8EC54FFC-CCD8-62F2-97DA-928D8D6C052E}"/>
              </a:ext>
            </a:extLst>
          </p:cNvPr>
          <p:cNvSpPr>
            <a:spLocks noGrp="1"/>
          </p:cNvSpPr>
          <p:nvPr>
            <p:ph type="body" sz="quarter" idx="29" hasCustomPrompt="1"/>
          </p:nvPr>
        </p:nvSpPr>
        <p:spPr>
          <a:xfrm>
            <a:off x="7269849"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30" name="1">
            <a:extLst>
              <a:ext uri="{FF2B5EF4-FFF2-40B4-BE49-F238E27FC236}">
                <a16:creationId xmlns:a16="http://schemas.microsoft.com/office/drawing/2014/main" id="{E88BA362-30F7-19D8-ECB1-BB27D85F5F0F}"/>
              </a:ext>
            </a:extLst>
          </p:cNvPr>
          <p:cNvSpPr>
            <a:spLocks noGrp="1"/>
          </p:cNvSpPr>
          <p:nvPr>
            <p:ph type="body" sz="quarter" idx="30" hasCustomPrompt="1"/>
          </p:nvPr>
        </p:nvSpPr>
        <p:spPr>
          <a:xfrm>
            <a:off x="4518892" y="1980198"/>
            <a:ext cx="2843858" cy="2897604"/>
          </a:xfrm>
          <a:prstGeom prst="ellipse">
            <a:avLst/>
          </a:prstGeom>
          <a:solidFill>
            <a:schemeClr val="bg1"/>
          </a:soli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accent6"/>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Headline or Title</a:t>
            </a:r>
          </a:p>
        </p:txBody>
      </p:sp>
      <p:sp>
        <p:nvSpPr>
          <p:cNvPr id="31" name="Slide Number Placeholder 1">
            <a:extLst>
              <a:ext uri="{FF2B5EF4-FFF2-40B4-BE49-F238E27FC236}">
                <a16:creationId xmlns:a16="http://schemas.microsoft.com/office/drawing/2014/main" id="{A4CAE567-510C-A06B-68AF-9E064BE27301}"/>
              </a:ext>
            </a:extLst>
          </p:cNvPr>
          <p:cNvSpPr>
            <a:spLocks noGrp="1"/>
          </p:cNvSpPr>
          <p:nvPr>
            <p:ph type="sldNum" sz="quarter" idx="31"/>
          </p:nvPr>
        </p:nvSpPr>
        <p:spPr>
          <a:xfrm>
            <a:off x="9414075" y="6561831"/>
            <a:ext cx="2743200" cy="217056"/>
          </a:xfrm>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638902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Gold Bullets">
    <p:bg>
      <p:bgPr>
        <a:gradFill>
          <a:gsLst>
            <a:gs pos="100000">
              <a:srgbClr val="CD3463">
                <a:alpha val="71000"/>
              </a:srgbClr>
            </a:gs>
            <a:gs pos="6000">
              <a:srgbClr val="D77CA0">
                <a:alpha val="53333"/>
              </a:srgbClr>
            </a:gs>
          </a:gsLst>
          <a:lin ang="0" scaled="1"/>
        </a:gradFill>
        <a:effectLst/>
      </p:bgPr>
    </p:bg>
    <p:spTree>
      <p:nvGrpSpPr>
        <p:cNvPr id="1" name=""/>
        <p:cNvGrpSpPr/>
        <p:nvPr/>
      </p:nvGrpSpPr>
      <p:grpSpPr>
        <a:xfrm>
          <a:off x="0" y="0"/>
          <a:ext cx="0" cy="0"/>
          <a:chOff x="0" y="0"/>
          <a:chExt cx="0" cy="0"/>
        </a:xfrm>
      </p:grpSpPr>
      <p:sp>
        <p:nvSpPr>
          <p:cNvPr id="3" name="Freeform 30">
            <a:extLst>
              <a:ext uri="{FF2B5EF4-FFF2-40B4-BE49-F238E27FC236}">
                <a16:creationId xmlns:a16="http://schemas.microsoft.com/office/drawing/2014/main" id="{26D045B3-C077-1C99-6E6F-891A4A7FB17C}"/>
              </a:ext>
            </a:extLst>
          </p:cNvPr>
          <p:cNvSpPr/>
          <p:nvPr userDrawn="1"/>
        </p:nvSpPr>
        <p:spPr>
          <a:xfrm>
            <a:off x="2554883" y="43062"/>
            <a:ext cx="6771876" cy="6771876"/>
          </a:xfrm>
          <a:custGeom>
            <a:avLst/>
            <a:gdLst>
              <a:gd name="connsiteX0" fmla="*/ 2057399 w 4114800"/>
              <a:gd name="connsiteY0" fmla="*/ 1081094 h 4114800"/>
              <a:gd name="connsiteX1" fmla="*/ 1677394 w 4114800"/>
              <a:gd name="connsiteY1" fmla="*/ 1157862 h 4114800"/>
              <a:gd name="connsiteX2" fmla="*/ 1367057 w 4114800"/>
              <a:gd name="connsiteY2" fmla="*/ 1367057 h 4114800"/>
              <a:gd name="connsiteX3" fmla="*/ 1157862 w 4114800"/>
              <a:gd name="connsiteY3" fmla="*/ 1677394 h 4114800"/>
              <a:gd name="connsiteX4" fmla="*/ 1081094 w 4114800"/>
              <a:gd name="connsiteY4" fmla="*/ 2057399 h 4114800"/>
              <a:gd name="connsiteX5" fmla="*/ 1157862 w 4114800"/>
              <a:gd name="connsiteY5" fmla="*/ 2437404 h 4114800"/>
              <a:gd name="connsiteX6" fmla="*/ 1367057 w 4114800"/>
              <a:gd name="connsiteY6" fmla="*/ 2747741 h 4114800"/>
              <a:gd name="connsiteX7" fmla="*/ 1677394 w 4114800"/>
              <a:gd name="connsiteY7" fmla="*/ 2956936 h 4114800"/>
              <a:gd name="connsiteX8" fmla="*/ 2057399 w 4114800"/>
              <a:gd name="connsiteY8" fmla="*/ 3033704 h 4114800"/>
              <a:gd name="connsiteX9" fmla="*/ 2437404 w 4114800"/>
              <a:gd name="connsiteY9" fmla="*/ 2956936 h 4114800"/>
              <a:gd name="connsiteX10" fmla="*/ 2747741 w 4114800"/>
              <a:gd name="connsiteY10" fmla="*/ 2747741 h 4114800"/>
              <a:gd name="connsiteX11" fmla="*/ 2956936 w 4114800"/>
              <a:gd name="connsiteY11" fmla="*/ 2437404 h 4114800"/>
              <a:gd name="connsiteX12" fmla="*/ 3033704 w 4114800"/>
              <a:gd name="connsiteY12" fmla="*/ 2057399 h 4114800"/>
              <a:gd name="connsiteX13" fmla="*/ 2956936 w 4114800"/>
              <a:gd name="connsiteY13" fmla="*/ 1677394 h 4114800"/>
              <a:gd name="connsiteX14" fmla="*/ 2747741 w 4114800"/>
              <a:gd name="connsiteY14" fmla="*/ 1367057 h 4114800"/>
              <a:gd name="connsiteX15" fmla="*/ 2437404 w 4114800"/>
              <a:gd name="connsiteY15" fmla="*/ 1157862 h 4114800"/>
              <a:gd name="connsiteX16" fmla="*/ 2057399 w 4114800"/>
              <a:gd name="connsiteY16" fmla="*/ 1081094 h 4114800"/>
              <a:gd name="connsiteX17" fmla="*/ 2057399 w 4114800"/>
              <a:gd name="connsiteY17" fmla="*/ 1004325 h 4114800"/>
              <a:gd name="connsiteX18" fmla="*/ 2467344 w 4114800"/>
              <a:gd name="connsiteY18" fmla="*/ 1087043 h 4114800"/>
              <a:gd name="connsiteX19" fmla="*/ 2802055 w 4114800"/>
              <a:gd name="connsiteY19" fmla="*/ 1312743 h 4114800"/>
              <a:gd name="connsiteX20" fmla="*/ 3027755 w 4114800"/>
              <a:gd name="connsiteY20" fmla="*/ 1647455 h 4114800"/>
              <a:gd name="connsiteX21" fmla="*/ 3110473 w 4114800"/>
              <a:gd name="connsiteY21" fmla="*/ 2057399 h 4114800"/>
              <a:gd name="connsiteX22" fmla="*/ 3027755 w 4114800"/>
              <a:gd name="connsiteY22" fmla="*/ 2467344 h 4114800"/>
              <a:gd name="connsiteX23" fmla="*/ 2802055 w 4114800"/>
              <a:gd name="connsiteY23" fmla="*/ 2802055 h 4114800"/>
              <a:gd name="connsiteX24" fmla="*/ 2467344 w 4114800"/>
              <a:gd name="connsiteY24" fmla="*/ 3027755 h 4114800"/>
              <a:gd name="connsiteX25" fmla="*/ 2057399 w 4114800"/>
              <a:gd name="connsiteY25" fmla="*/ 3110473 h 4114800"/>
              <a:gd name="connsiteX26" fmla="*/ 1647455 w 4114800"/>
              <a:gd name="connsiteY26" fmla="*/ 3027755 h 4114800"/>
              <a:gd name="connsiteX27" fmla="*/ 1312743 w 4114800"/>
              <a:gd name="connsiteY27" fmla="*/ 2802055 h 4114800"/>
              <a:gd name="connsiteX28" fmla="*/ 1087043 w 4114800"/>
              <a:gd name="connsiteY28" fmla="*/ 2467344 h 4114800"/>
              <a:gd name="connsiteX29" fmla="*/ 1004325 w 4114800"/>
              <a:gd name="connsiteY29" fmla="*/ 2057399 h 4114800"/>
              <a:gd name="connsiteX30" fmla="*/ 1087043 w 4114800"/>
              <a:gd name="connsiteY30" fmla="*/ 1647455 h 4114800"/>
              <a:gd name="connsiteX31" fmla="*/ 1312743 w 4114800"/>
              <a:gd name="connsiteY31" fmla="*/ 1312743 h 4114800"/>
              <a:gd name="connsiteX32" fmla="*/ 1647455 w 4114800"/>
              <a:gd name="connsiteY32" fmla="*/ 1087043 h 4114800"/>
              <a:gd name="connsiteX33" fmla="*/ 2057399 w 4114800"/>
              <a:gd name="connsiteY33" fmla="*/ 1004325 h 4114800"/>
              <a:gd name="connsiteX34" fmla="*/ 2057400 w 4114800"/>
              <a:gd name="connsiteY34" fmla="*/ 927749 h 4114800"/>
              <a:gd name="connsiteX35" fmla="*/ 1617707 w 4114800"/>
              <a:gd name="connsiteY35" fmla="*/ 1016609 h 4114800"/>
              <a:gd name="connsiteX36" fmla="*/ 1258622 w 4114800"/>
              <a:gd name="connsiteY36" fmla="*/ 1258814 h 4114800"/>
              <a:gd name="connsiteX37" fmla="*/ 1016417 w 4114800"/>
              <a:gd name="connsiteY37" fmla="*/ 1617899 h 4114800"/>
              <a:gd name="connsiteX38" fmla="*/ 927557 w 4114800"/>
              <a:gd name="connsiteY38" fmla="*/ 2057592 h 4114800"/>
              <a:gd name="connsiteX39" fmla="*/ 1016417 w 4114800"/>
              <a:gd name="connsiteY39" fmla="*/ 2497284 h 4114800"/>
              <a:gd name="connsiteX40" fmla="*/ 1258622 w 4114800"/>
              <a:gd name="connsiteY40" fmla="*/ 2856370 h 4114800"/>
              <a:gd name="connsiteX41" fmla="*/ 1617707 w 4114800"/>
              <a:gd name="connsiteY41" fmla="*/ 3098575 h 4114800"/>
              <a:gd name="connsiteX42" fmla="*/ 2057400 w 4114800"/>
              <a:gd name="connsiteY42" fmla="*/ 3187435 h 4114800"/>
              <a:gd name="connsiteX43" fmla="*/ 2497092 w 4114800"/>
              <a:gd name="connsiteY43" fmla="*/ 3098575 h 4114800"/>
              <a:gd name="connsiteX44" fmla="*/ 2856178 w 4114800"/>
              <a:gd name="connsiteY44" fmla="*/ 2856370 h 4114800"/>
              <a:gd name="connsiteX45" fmla="*/ 3098383 w 4114800"/>
              <a:gd name="connsiteY45" fmla="*/ 2497284 h 4114800"/>
              <a:gd name="connsiteX46" fmla="*/ 3187243 w 4114800"/>
              <a:gd name="connsiteY46" fmla="*/ 2057592 h 4114800"/>
              <a:gd name="connsiteX47" fmla="*/ 3098383 w 4114800"/>
              <a:gd name="connsiteY47" fmla="*/ 1617899 h 4114800"/>
              <a:gd name="connsiteX48" fmla="*/ 2856178 w 4114800"/>
              <a:gd name="connsiteY48" fmla="*/ 1258814 h 4114800"/>
              <a:gd name="connsiteX49" fmla="*/ 2497092 w 4114800"/>
              <a:gd name="connsiteY49" fmla="*/ 1016609 h 4114800"/>
              <a:gd name="connsiteX50" fmla="*/ 2057400 w 4114800"/>
              <a:gd name="connsiteY50" fmla="*/ 927749 h 4114800"/>
              <a:gd name="connsiteX51" fmla="*/ 2057400 w 4114800"/>
              <a:gd name="connsiteY51" fmla="*/ 874011 h 4114800"/>
              <a:gd name="connsiteX52" fmla="*/ 2518012 w 4114800"/>
              <a:gd name="connsiteY52" fmla="*/ 967093 h 4114800"/>
              <a:gd name="connsiteX53" fmla="*/ 2894178 w 4114800"/>
              <a:gd name="connsiteY53" fmla="*/ 1220622 h 4114800"/>
              <a:gd name="connsiteX54" fmla="*/ 3147707 w 4114800"/>
              <a:gd name="connsiteY54" fmla="*/ 1596788 h 4114800"/>
              <a:gd name="connsiteX55" fmla="*/ 3240789 w 4114800"/>
              <a:gd name="connsiteY55" fmla="*/ 2057400 h 4114800"/>
              <a:gd name="connsiteX56" fmla="*/ 3147707 w 4114800"/>
              <a:gd name="connsiteY56" fmla="*/ 2518012 h 4114800"/>
              <a:gd name="connsiteX57" fmla="*/ 2894178 w 4114800"/>
              <a:gd name="connsiteY57" fmla="*/ 2894178 h 4114800"/>
              <a:gd name="connsiteX58" fmla="*/ 2518012 w 4114800"/>
              <a:gd name="connsiteY58" fmla="*/ 3147707 h 4114800"/>
              <a:gd name="connsiteX59" fmla="*/ 2057400 w 4114800"/>
              <a:gd name="connsiteY59" fmla="*/ 3240789 h 4114800"/>
              <a:gd name="connsiteX60" fmla="*/ 1596788 w 4114800"/>
              <a:gd name="connsiteY60" fmla="*/ 3147707 h 4114800"/>
              <a:gd name="connsiteX61" fmla="*/ 1220622 w 4114800"/>
              <a:gd name="connsiteY61" fmla="*/ 2894178 h 4114800"/>
              <a:gd name="connsiteX62" fmla="*/ 967093 w 4114800"/>
              <a:gd name="connsiteY62" fmla="*/ 2518012 h 4114800"/>
              <a:gd name="connsiteX63" fmla="*/ 874011 w 4114800"/>
              <a:gd name="connsiteY63" fmla="*/ 2057400 h 4114800"/>
              <a:gd name="connsiteX64" fmla="*/ 967093 w 4114800"/>
              <a:gd name="connsiteY64" fmla="*/ 1596788 h 4114800"/>
              <a:gd name="connsiteX65" fmla="*/ 1220622 w 4114800"/>
              <a:gd name="connsiteY65" fmla="*/ 1220622 h 4114800"/>
              <a:gd name="connsiteX66" fmla="*/ 1596788 w 4114800"/>
              <a:gd name="connsiteY66" fmla="*/ 967093 h 4114800"/>
              <a:gd name="connsiteX67" fmla="*/ 2057400 w 4114800"/>
              <a:gd name="connsiteY67" fmla="*/ 874011 h 4114800"/>
              <a:gd name="connsiteX68" fmla="*/ 2057400 w 4114800"/>
              <a:gd name="connsiteY68" fmla="*/ 796859 h 4114800"/>
              <a:gd name="connsiteX69" fmla="*/ 1566656 w 4114800"/>
              <a:gd name="connsiteY69" fmla="*/ 895890 h 4114800"/>
              <a:gd name="connsiteX70" fmla="*/ 1165924 w 4114800"/>
              <a:gd name="connsiteY70" fmla="*/ 1166116 h 4114800"/>
              <a:gd name="connsiteX71" fmla="*/ 895698 w 4114800"/>
              <a:gd name="connsiteY71" fmla="*/ 1566848 h 4114800"/>
              <a:gd name="connsiteX72" fmla="*/ 796667 w 4114800"/>
              <a:gd name="connsiteY72" fmla="*/ 2057592 h 4114800"/>
              <a:gd name="connsiteX73" fmla="*/ 895698 w 4114800"/>
              <a:gd name="connsiteY73" fmla="*/ 2548336 h 4114800"/>
              <a:gd name="connsiteX74" fmla="*/ 1165924 w 4114800"/>
              <a:gd name="connsiteY74" fmla="*/ 2949068 h 4114800"/>
              <a:gd name="connsiteX75" fmla="*/ 1566656 w 4114800"/>
              <a:gd name="connsiteY75" fmla="*/ 3219294 h 4114800"/>
              <a:gd name="connsiteX76" fmla="*/ 2057400 w 4114800"/>
              <a:gd name="connsiteY76" fmla="*/ 3318325 h 4114800"/>
              <a:gd name="connsiteX77" fmla="*/ 2548143 w 4114800"/>
              <a:gd name="connsiteY77" fmla="*/ 3219294 h 4114800"/>
              <a:gd name="connsiteX78" fmla="*/ 2948876 w 4114800"/>
              <a:gd name="connsiteY78" fmla="*/ 2949068 h 4114800"/>
              <a:gd name="connsiteX79" fmla="*/ 3219102 w 4114800"/>
              <a:gd name="connsiteY79" fmla="*/ 2548336 h 4114800"/>
              <a:gd name="connsiteX80" fmla="*/ 3318133 w 4114800"/>
              <a:gd name="connsiteY80" fmla="*/ 2057592 h 4114800"/>
              <a:gd name="connsiteX81" fmla="*/ 3219102 w 4114800"/>
              <a:gd name="connsiteY81" fmla="*/ 1566848 h 4114800"/>
              <a:gd name="connsiteX82" fmla="*/ 2948876 w 4114800"/>
              <a:gd name="connsiteY82" fmla="*/ 1166116 h 4114800"/>
              <a:gd name="connsiteX83" fmla="*/ 2548143 w 4114800"/>
              <a:gd name="connsiteY83" fmla="*/ 895890 h 4114800"/>
              <a:gd name="connsiteX84" fmla="*/ 2057400 w 4114800"/>
              <a:gd name="connsiteY84" fmla="*/ 796859 h 4114800"/>
              <a:gd name="connsiteX85" fmla="*/ 2057400 w 4114800"/>
              <a:gd name="connsiteY85" fmla="*/ 758858 h 4114800"/>
              <a:gd name="connsiteX86" fmla="*/ 2562921 w 4114800"/>
              <a:gd name="connsiteY86" fmla="*/ 860960 h 4114800"/>
              <a:gd name="connsiteX87" fmla="*/ 2975745 w 4114800"/>
              <a:gd name="connsiteY87" fmla="*/ 1139247 h 4114800"/>
              <a:gd name="connsiteX88" fmla="*/ 3254031 w 4114800"/>
              <a:gd name="connsiteY88" fmla="*/ 1552070 h 4114800"/>
              <a:gd name="connsiteX89" fmla="*/ 3356134 w 4114800"/>
              <a:gd name="connsiteY89" fmla="*/ 2057592 h 4114800"/>
              <a:gd name="connsiteX90" fmla="*/ 3254031 w 4114800"/>
              <a:gd name="connsiteY90" fmla="*/ 2563113 h 4114800"/>
              <a:gd name="connsiteX91" fmla="*/ 2975745 w 4114800"/>
              <a:gd name="connsiteY91" fmla="*/ 2975937 h 4114800"/>
              <a:gd name="connsiteX92" fmla="*/ 2562921 w 4114800"/>
              <a:gd name="connsiteY92" fmla="*/ 3254223 h 4114800"/>
              <a:gd name="connsiteX93" fmla="*/ 2057400 w 4114800"/>
              <a:gd name="connsiteY93" fmla="*/ 3356326 h 4114800"/>
              <a:gd name="connsiteX94" fmla="*/ 1551878 w 4114800"/>
              <a:gd name="connsiteY94" fmla="*/ 3254223 h 4114800"/>
              <a:gd name="connsiteX95" fmla="*/ 1139055 w 4114800"/>
              <a:gd name="connsiteY95" fmla="*/ 2975937 h 4114800"/>
              <a:gd name="connsiteX96" fmla="*/ 860768 w 4114800"/>
              <a:gd name="connsiteY96" fmla="*/ 2563113 h 4114800"/>
              <a:gd name="connsiteX97" fmla="*/ 758666 w 4114800"/>
              <a:gd name="connsiteY97" fmla="*/ 2057592 h 4114800"/>
              <a:gd name="connsiteX98" fmla="*/ 860768 w 4114800"/>
              <a:gd name="connsiteY98" fmla="*/ 1552070 h 4114800"/>
              <a:gd name="connsiteX99" fmla="*/ 1139055 w 4114800"/>
              <a:gd name="connsiteY99" fmla="*/ 1139247 h 4114800"/>
              <a:gd name="connsiteX100" fmla="*/ 1551878 w 4114800"/>
              <a:gd name="connsiteY100" fmla="*/ 860960 h 4114800"/>
              <a:gd name="connsiteX101" fmla="*/ 2057400 w 4114800"/>
              <a:gd name="connsiteY101" fmla="*/ 758858 h 4114800"/>
              <a:gd name="connsiteX102" fmla="*/ 2057399 w 4114800"/>
              <a:gd name="connsiteY102" fmla="*/ 663280 h 4114800"/>
              <a:gd name="connsiteX103" fmla="*/ 1514645 w 4114800"/>
              <a:gd name="connsiteY103" fmla="*/ 772868 h 4114800"/>
              <a:gd name="connsiteX104" fmla="*/ 1071498 w 4114800"/>
              <a:gd name="connsiteY104" fmla="*/ 1071690 h 4114800"/>
              <a:gd name="connsiteX105" fmla="*/ 772676 w 4114800"/>
              <a:gd name="connsiteY105" fmla="*/ 1514837 h 4114800"/>
              <a:gd name="connsiteX106" fmla="*/ 663089 w 4114800"/>
              <a:gd name="connsiteY106" fmla="*/ 2057591 h 4114800"/>
              <a:gd name="connsiteX107" fmla="*/ 772676 w 4114800"/>
              <a:gd name="connsiteY107" fmla="*/ 2600346 h 4114800"/>
              <a:gd name="connsiteX108" fmla="*/ 1071498 w 4114800"/>
              <a:gd name="connsiteY108" fmla="*/ 3043493 h 4114800"/>
              <a:gd name="connsiteX109" fmla="*/ 1514645 w 4114800"/>
              <a:gd name="connsiteY109" fmla="*/ 3342315 h 4114800"/>
              <a:gd name="connsiteX110" fmla="*/ 2057399 w 4114800"/>
              <a:gd name="connsiteY110" fmla="*/ 3451902 h 4114800"/>
              <a:gd name="connsiteX111" fmla="*/ 2600154 w 4114800"/>
              <a:gd name="connsiteY111" fmla="*/ 3342315 h 4114800"/>
              <a:gd name="connsiteX112" fmla="*/ 3043301 w 4114800"/>
              <a:gd name="connsiteY112" fmla="*/ 3043493 h 4114800"/>
              <a:gd name="connsiteX113" fmla="*/ 3342123 w 4114800"/>
              <a:gd name="connsiteY113" fmla="*/ 2600346 h 4114800"/>
              <a:gd name="connsiteX114" fmla="*/ 3451710 w 4114800"/>
              <a:gd name="connsiteY114" fmla="*/ 2057591 h 4114800"/>
              <a:gd name="connsiteX115" fmla="*/ 3342123 w 4114800"/>
              <a:gd name="connsiteY115" fmla="*/ 1514837 h 4114800"/>
              <a:gd name="connsiteX116" fmla="*/ 3043301 w 4114800"/>
              <a:gd name="connsiteY116" fmla="*/ 1071690 h 4114800"/>
              <a:gd name="connsiteX117" fmla="*/ 2600154 w 4114800"/>
              <a:gd name="connsiteY117" fmla="*/ 772868 h 4114800"/>
              <a:gd name="connsiteX118" fmla="*/ 2057399 w 4114800"/>
              <a:gd name="connsiteY118" fmla="*/ 663280 h 4114800"/>
              <a:gd name="connsiteX119" fmla="*/ 2057399 w 4114800"/>
              <a:gd name="connsiteY119" fmla="*/ 632573 h 4114800"/>
              <a:gd name="connsiteX120" fmla="*/ 2612053 w 4114800"/>
              <a:gd name="connsiteY120" fmla="*/ 744463 h 4114800"/>
              <a:gd name="connsiteX121" fmla="*/ 3064988 w 4114800"/>
              <a:gd name="connsiteY121" fmla="*/ 1049811 h 4114800"/>
              <a:gd name="connsiteX122" fmla="*/ 3370335 w 4114800"/>
              <a:gd name="connsiteY122" fmla="*/ 1502746 h 4114800"/>
              <a:gd name="connsiteX123" fmla="*/ 3482226 w 4114800"/>
              <a:gd name="connsiteY123" fmla="*/ 2057399 h 4114800"/>
              <a:gd name="connsiteX124" fmla="*/ 3370335 w 4114800"/>
              <a:gd name="connsiteY124" fmla="*/ 2612053 h 4114800"/>
              <a:gd name="connsiteX125" fmla="*/ 3064988 w 4114800"/>
              <a:gd name="connsiteY125" fmla="*/ 3064988 h 4114800"/>
              <a:gd name="connsiteX126" fmla="*/ 2612053 w 4114800"/>
              <a:gd name="connsiteY126" fmla="*/ 3370335 h 4114800"/>
              <a:gd name="connsiteX127" fmla="*/ 2057399 w 4114800"/>
              <a:gd name="connsiteY127" fmla="*/ 3482226 h 4114800"/>
              <a:gd name="connsiteX128" fmla="*/ 1502746 w 4114800"/>
              <a:gd name="connsiteY128" fmla="*/ 3370335 h 4114800"/>
              <a:gd name="connsiteX129" fmla="*/ 1049811 w 4114800"/>
              <a:gd name="connsiteY129" fmla="*/ 3064988 h 4114800"/>
              <a:gd name="connsiteX130" fmla="*/ 744463 w 4114800"/>
              <a:gd name="connsiteY130" fmla="*/ 2612053 h 4114800"/>
              <a:gd name="connsiteX131" fmla="*/ 632573 w 4114800"/>
              <a:gd name="connsiteY131" fmla="*/ 2057399 h 4114800"/>
              <a:gd name="connsiteX132" fmla="*/ 744463 w 4114800"/>
              <a:gd name="connsiteY132" fmla="*/ 1502746 h 4114800"/>
              <a:gd name="connsiteX133" fmla="*/ 1049811 w 4114800"/>
              <a:gd name="connsiteY133" fmla="*/ 1049811 h 4114800"/>
              <a:gd name="connsiteX134" fmla="*/ 1502746 w 4114800"/>
              <a:gd name="connsiteY134" fmla="*/ 744463 h 4114800"/>
              <a:gd name="connsiteX135" fmla="*/ 2057399 w 4114800"/>
              <a:gd name="connsiteY135" fmla="*/ 632573 h 4114800"/>
              <a:gd name="connsiteX136" fmla="*/ 2057400 w 4114800"/>
              <a:gd name="connsiteY136" fmla="*/ 536804 h 4114800"/>
              <a:gd name="connsiteX137" fmla="*/ 1465513 w 4114800"/>
              <a:gd name="connsiteY137" fmla="*/ 656372 h 4114800"/>
              <a:gd name="connsiteX138" fmla="*/ 982063 w 4114800"/>
              <a:gd name="connsiteY138" fmla="*/ 982255 h 4114800"/>
              <a:gd name="connsiteX139" fmla="*/ 656180 w 4114800"/>
              <a:gd name="connsiteY139" fmla="*/ 1465513 h 4114800"/>
              <a:gd name="connsiteX140" fmla="*/ 536613 w 4114800"/>
              <a:gd name="connsiteY140" fmla="*/ 2057400 h 4114800"/>
              <a:gd name="connsiteX141" fmla="*/ 656180 w 4114800"/>
              <a:gd name="connsiteY141" fmla="*/ 2649286 h 4114800"/>
              <a:gd name="connsiteX142" fmla="*/ 982063 w 4114800"/>
              <a:gd name="connsiteY142" fmla="*/ 3132737 h 4114800"/>
              <a:gd name="connsiteX143" fmla="*/ 1465513 w 4114800"/>
              <a:gd name="connsiteY143" fmla="*/ 3458620 h 4114800"/>
              <a:gd name="connsiteX144" fmla="*/ 2057400 w 4114800"/>
              <a:gd name="connsiteY144" fmla="*/ 3578187 h 4114800"/>
              <a:gd name="connsiteX145" fmla="*/ 2649286 w 4114800"/>
              <a:gd name="connsiteY145" fmla="*/ 3458620 h 4114800"/>
              <a:gd name="connsiteX146" fmla="*/ 3132737 w 4114800"/>
              <a:gd name="connsiteY146" fmla="*/ 3132737 h 4114800"/>
              <a:gd name="connsiteX147" fmla="*/ 3458620 w 4114800"/>
              <a:gd name="connsiteY147" fmla="*/ 2649286 h 4114800"/>
              <a:gd name="connsiteX148" fmla="*/ 3578187 w 4114800"/>
              <a:gd name="connsiteY148" fmla="*/ 2057400 h 4114800"/>
              <a:gd name="connsiteX149" fmla="*/ 3458620 w 4114800"/>
              <a:gd name="connsiteY149" fmla="*/ 1465513 h 4114800"/>
              <a:gd name="connsiteX150" fmla="*/ 3132737 w 4114800"/>
              <a:gd name="connsiteY150" fmla="*/ 982063 h 4114800"/>
              <a:gd name="connsiteX151" fmla="*/ 2649286 w 4114800"/>
              <a:gd name="connsiteY151" fmla="*/ 656180 h 4114800"/>
              <a:gd name="connsiteX152" fmla="*/ 2057400 w 4114800"/>
              <a:gd name="connsiteY152" fmla="*/ 536804 h 4114800"/>
              <a:gd name="connsiteX153" fmla="*/ 2057400 w 4114800"/>
              <a:gd name="connsiteY153" fmla="*/ 513390 h 4114800"/>
              <a:gd name="connsiteX154" fmla="*/ 2658306 w 4114800"/>
              <a:gd name="connsiteY154" fmla="*/ 634685 h 4114800"/>
              <a:gd name="connsiteX155" fmla="*/ 3149050 w 4114800"/>
              <a:gd name="connsiteY155" fmla="*/ 965557 h 4114800"/>
              <a:gd name="connsiteX156" fmla="*/ 3479923 w 4114800"/>
              <a:gd name="connsiteY156" fmla="*/ 1456301 h 4114800"/>
              <a:gd name="connsiteX157" fmla="*/ 3601218 w 4114800"/>
              <a:gd name="connsiteY157" fmla="*/ 2057208 h 4114800"/>
              <a:gd name="connsiteX158" fmla="*/ 3479923 w 4114800"/>
              <a:gd name="connsiteY158" fmla="*/ 2658114 h 4114800"/>
              <a:gd name="connsiteX159" fmla="*/ 3149050 w 4114800"/>
              <a:gd name="connsiteY159" fmla="*/ 3148858 h 4114800"/>
              <a:gd name="connsiteX160" fmla="*/ 2658306 w 4114800"/>
              <a:gd name="connsiteY160" fmla="*/ 3479731 h 4114800"/>
              <a:gd name="connsiteX161" fmla="*/ 2057400 w 4114800"/>
              <a:gd name="connsiteY161" fmla="*/ 3601026 h 4114800"/>
              <a:gd name="connsiteX162" fmla="*/ 1456493 w 4114800"/>
              <a:gd name="connsiteY162" fmla="*/ 3479731 h 4114800"/>
              <a:gd name="connsiteX163" fmla="*/ 965749 w 4114800"/>
              <a:gd name="connsiteY163" fmla="*/ 3148858 h 4114800"/>
              <a:gd name="connsiteX164" fmla="*/ 634876 w 4114800"/>
              <a:gd name="connsiteY164" fmla="*/ 2658114 h 4114800"/>
              <a:gd name="connsiteX165" fmla="*/ 513582 w 4114800"/>
              <a:gd name="connsiteY165" fmla="*/ 2057208 h 4114800"/>
              <a:gd name="connsiteX166" fmla="*/ 634876 w 4114800"/>
              <a:gd name="connsiteY166" fmla="*/ 1456301 h 4114800"/>
              <a:gd name="connsiteX167" fmla="*/ 965749 w 4114800"/>
              <a:gd name="connsiteY167" fmla="*/ 965557 h 4114800"/>
              <a:gd name="connsiteX168" fmla="*/ 1456493 w 4114800"/>
              <a:gd name="connsiteY168" fmla="*/ 634685 h 4114800"/>
              <a:gd name="connsiteX169" fmla="*/ 2057400 w 4114800"/>
              <a:gd name="connsiteY169" fmla="*/ 513390 h 4114800"/>
              <a:gd name="connsiteX170" fmla="*/ 2057399 w 4114800"/>
              <a:gd name="connsiteY170" fmla="*/ 400924 h 4114800"/>
              <a:gd name="connsiteX171" fmla="*/ 1412735 w 4114800"/>
              <a:gd name="connsiteY171" fmla="*/ 531046 h 4114800"/>
              <a:gd name="connsiteX172" fmla="*/ 886293 w 4114800"/>
              <a:gd name="connsiteY172" fmla="*/ 886102 h 4114800"/>
              <a:gd name="connsiteX173" fmla="*/ 531238 w 4114800"/>
              <a:gd name="connsiteY173" fmla="*/ 1412543 h 4114800"/>
              <a:gd name="connsiteX174" fmla="*/ 401116 w 4114800"/>
              <a:gd name="connsiteY174" fmla="*/ 2057207 h 4114800"/>
              <a:gd name="connsiteX175" fmla="*/ 531238 w 4114800"/>
              <a:gd name="connsiteY175" fmla="*/ 2701872 h 4114800"/>
              <a:gd name="connsiteX176" fmla="*/ 886293 w 4114800"/>
              <a:gd name="connsiteY176" fmla="*/ 3228313 h 4114800"/>
              <a:gd name="connsiteX177" fmla="*/ 1412735 w 4114800"/>
              <a:gd name="connsiteY177" fmla="*/ 3583368 h 4114800"/>
              <a:gd name="connsiteX178" fmla="*/ 2057399 w 4114800"/>
              <a:gd name="connsiteY178" fmla="*/ 3713491 h 4114800"/>
              <a:gd name="connsiteX179" fmla="*/ 2702064 w 4114800"/>
              <a:gd name="connsiteY179" fmla="*/ 3583368 h 4114800"/>
              <a:gd name="connsiteX180" fmla="*/ 3228505 w 4114800"/>
              <a:gd name="connsiteY180" fmla="*/ 3228313 h 4114800"/>
              <a:gd name="connsiteX181" fmla="*/ 3583560 w 4114800"/>
              <a:gd name="connsiteY181" fmla="*/ 2701872 h 4114800"/>
              <a:gd name="connsiteX182" fmla="*/ 3713683 w 4114800"/>
              <a:gd name="connsiteY182" fmla="*/ 2057207 h 4114800"/>
              <a:gd name="connsiteX183" fmla="*/ 3583560 w 4114800"/>
              <a:gd name="connsiteY183" fmla="*/ 1412543 h 4114800"/>
              <a:gd name="connsiteX184" fmla="*/ 3228505 w 4114800"/>
              <a:gd name="connsiteY184" fmla="*/ 886102 h 4114800"/>
              <a:gd name="connsiteX185" fmla="*/ 2702064 w 4114800"/>
              <a:gd name="connsiteY185" fmla="*/ 531046 h 4114800"/>
              <a:gd name="connsiteX186" fmla="*/ 2057399 w 4114800"/>
              <a:gd name="connsiteY186" fmla="*/ 400924 h 4114800"/>
              <a:gd name="connsiteX187" fmla="*/ 2057399 w 4114800"/>
              <a:gd name="connsiteY187" fmla="*/ 385186 h 4114800"/>
              <a:gd name="connsiteX188" fmla="*/ 2708206 w 4114800"/>
              <a:gd name="connsiteY188" fmla="*/ 516652 h 4114800"/>
              <a:gd name="connsiteX189" fmla="*/ 3239637 w 4114800"/>
              <a:gd name="connsiteY189" fmla="*/ 874970 h 4114800"/>
              <a:gd name="connsiteX190" fmla="*/ 3597954 w 4114800"/>
              <a:gd name="connsiteY190" fmla="*/ 1406401 h 4114800"/>
              <a:gd name="connsiteX191" fmla="*/ 3729421 w 4114800"/>
              <a:gd name="connsiteY191" fmla="*/ 2057207 h 4114800"/>
              <a:gd name="connsiteX192" fmla="*/ 3597954 w 4114800"/>
              <a:gd name="connsiteY192" fmla="*/ 2708014 h 4114800"/>
              <a:gd name="connsiteX193" fmla="*/ 3239637 w 4114800"/>
              <a:gd name="connsiteY193" fmla="*/ 3239445 h 4114800"/>
              <a:gd name="connsiteX194" fmla="*/ 2708206 w 4114800"/>
              <a:gd name="connsiteY194" fmla="*/ 3597762 h 4114800"/>
              <a:gd name="connsiteX195" fmla="*/ 2057399 w 4114800"/>
              <a:gd name="connsiteY195" fmla="*/ 3729229 h 4114800"/>
              <a:gd name="connsiteX196" fmla="*/ 1406593 w 4114800"/>
              <a:gd name="connsiteY196" fmla="*/ 3597762 h 4114800"/>
              <a:gd name="connsiteX197" fmla="*/ 875162 w 4114800"/>
              <a:gd name="connsiteY197" fmla="*/ 3239445 h 4114800"/>
              <a:gd name="connsiteX198" fmla="*/ 516844 w 4114800"/>
              <a:gd name="connsiteY198" fmla="*/ 2708014 h 4114800"/>
              <a:gd name="connsiteX199" fmla="*/ 385378 w 4114800"/>
              <a:gd name="connsiteY199" fmla="*/ 2057207 h 4114800"/>
              <a:gd name="connsiteX200" fmla="*/ 516844 w 4114800"/>
              <a:gd name="connsiteY200" fmla="*/ 1406401 h 4114800"/>
              <a:gd name="connsiteX201" fmla="*/ 875162 w 4114800"/>
              <a:gd name="connsiteY201" fmla="*/ 874970 h 4114800"/>
              <a:gd name="connsiteX202" fmla="*/ 1406593 w 4114800"/>
              <a:gd name="connsiteY202" fmla="*/ 516652 h 4114800"/>
              <a:gd name="connsiteX203" fmla="*/ 2057399 w 4114800"/>
              <a:gd name="connsiteY203" fmla="*/ 385186 h 4114800"/>
              <a:gd name="connsiteX204" fmla="*/ 2057400 w 4114800"/>
              <a:gd name="connsiteY204" fmla="*/ 232801 h 4114800"/>
              <a:gd name="connsiteX205" fmla="*/ 1347098 w 4114800"/>
              <a:gd name="connsiteY205" fmla="*/ 376166 h 4114800"/>
              <a:gd name="connsiteX206" fmla="*/ 767111 w 4114800"/>
              <a:gd name="connsiteY206" fmla="*/ 767111 h 4114800"/>
              <a:gd name="connsiteX207" fmla="*/ 376166 w 4114800"/>
              <a:gd name="connsiteY207" fmla="*/ 1347098 h 4114800"/>
              <a:gd name="connsiteX208" fmla="*/ 232801 w 4114800"/>
              <a:gd name="connsiteY208" fmla="*/ 2057400 h 4114800"/>
              <a:gd name="connsiteX209" fmla="*/ 376166 w 4114800"/>
              <a:gd name="connsiteY209" fmla="*/ 2767702 h 4114800"/>
              <a:gd name="connsiteX210" fmla="*/ 767111 w 4114800"/>
              <a:gd name="connsiteY210" fmla="*/ 3347689 h 4114800"/>
              <a:gd name="connsiteX211" fmla="*/ 1347098 w 4114800"/>
              <a:gd name="connsiteY211" fmla="*/ 3738634 h 4114800"/>
              <a:gd name="connsiteX212" fmla="*/ 2057400 w 4114800"/>
              <a:gd name="connsiteY212" fmla="*/ 3881999 h 4114800"/>
              <a:gd name="connsiteX213" fmla="*/ 2767702 w 4114800"/>
              <a:gd name="connsiteY213" fmla="*/ 3738634 h 4114800"/>
              <a:gd name="connsiteX214" fmla="*/ 3347689 w 4114800"/>
              <a:gd name="connsiteY214" fmla="*/ 3347689 h 4114800"/>
              <a:gd name="connsiteX215" fmla="*/ 3738634 w 4114800"/>
              <a:gd name="connsiteY215" fmla="*/ 2767702 h 4114800"/>
              <a:gd name="connsiteX216" fmla="*/ 3881999 w 4114800"/>
              <a:gd name="connsiteY216" fmla="*/ 2057400 h 4114800"/>
              <a:gd name="connsiteX217" fmla="*/ 3738634 w 4114800"/>
              <a:gd name="connsiteY217" fmla="*/ 1347098 h 4114800"/>
              <a:gd name="connsiteX218" fmla="*/ 3347689 w 4114800"/>
              <a:gd name="connsiteY218" fmla="*/ 767111 h 4114800"/>
              <a:gd name="connsiteX219" fmla="*/ 2767702 w 4114800"/>
              <a:gd name="connsiteY219" fmla="*/ 376166 h 4114800"/>
              <a:gd name="connsiteX220" fmla="*/ 2057400 w 4114800"/>
              <a:gd name="connsiteY220" fmla="*/ 232801 h 4114800"/>
              <a:gd name="connsiteX221" fmla="*/ 2057400 w 4114800"/>
              <a:gd name="connsiteY221" fmla="*/ 225124 h 4114800"/>
              <a:gd name="connsiteX222" fmla="*/ 2770581 w 4114800"/>
              <a:gd name="connsiteY222" fmla="*/ 369065 h 4114800"/>
              <a:gd name="connsiteX223" fmla="*/ 3353063 w 4114800"/>
              <a:gd name="connsiteY223" fmla="*/ 761737 h 4114800"/>
              <a:gd name="connsiteX224" fmla="*/ 3745735 w 4114800"/>
              <a:gd name="connsiteY224" fmla="*/ 1344219 h 4114800"/>
              <a:gd name="connsiteX225" fmla="*/ 3889676 w 4114800"/>
              <a:gd name="connsiteY225" fmla="*/ 2057400 h 4114800"/>
              <a:gd name="connsiteX226" fmla="*/ 3745735 w 4114800"/>
              <a:gd name="connsiteY226" fmla="*/ 2770581 h 4114800"/>
              <a:gd name="connsiteX227" fmla="*/ 3353063 w 4114800"/>
              <a:gd name="connsiteY227" fmla="*/ 3353063 h 4114800"/>
              <a:gd name="connsiteX228" fmla="*/ 2770581 w 4114800"/>
              <a:gd name="connsiteY228" fmla="*/ 3745735 h 4114800"/>
              <a:gd name="connsiteX229" fmla="*/ 2057400 w 4114800"/>
              <a:gd name="connsiteY229" fmla="*/ 3889676 h 4114800"/>
              <a:gd name="connsiteX230" fmla="*/ 1344219 w 4114800"/>
              <a:gd name="connsiteY230" fmla="*/ 3745735 h 4114800"/>
              <a:gd name="connsiteX231" fmla="*/ 761737 w 4114800"/>
              <a:gd name="connsiteY231" fmla="*/ 3353063 h 4114800"/>
              <a:gd name="connsiteX232" fmla="*/ 369065 w 4114800"/>
              <a:gd name="connsiteY232" fmla="*/ 2770581 h 4114800"/>
              <a:gd name="connsiteX233" fmla="*/ 225124 w 4114800"/>
              <a:gd name="connsiteY233" fmla="*/ 2057400 h 4114800"/>
              <a:gd name="connsiteX234" fmla="*/ 369065 w 4114800"/>
              <a:gd name="connsiteY234" fmla="*/ 1344219 h 4114800"/>
              <a:gd name="connsiteX235" fmla="*/ 761737 w 4114800"/>
              <a:gd name="connsiteY235" fmla="*/ 761737 h 4114800"/>
              <a:gd name="connsiteX236" fmla="*/ 1344219 w 4114800"/>
              <a:gd name="connsiteY236" fmla="*/ 369065 h 4114800"/>
              <a:gd name="connsiteX237" fmla="*/ 2057400 w 4114800"/>
              <a:gd name="connsiteY237" fmla="*/ 225124 h 4114800"/>
              <a:gd name="connsiteX238" fmla="*/ 2057400 w 4114800"/>
              <a:gd name="connsiteY238" fmla="*/ 7677 h 4114800"/>
              <a:gd name="connsiteX239" fmla="*/ 1259582 w 4114800"/>
              <a:gd name="connsiteY239" fmla="*/ 168699 h 4114800"/>
              <a:gd name="connsiteX240" fmla="*/ 911436 w 4114800"/>
              <a:gd name="connsiteY240" fmla="*/ 357742 h 4114800"/>
              <a:gd name="connsiteX241" fmla="*/ 608008 w 4114800"/>
              <a:gd name="connsiteY241" fmla="*/ 608008 h 4114800"/>
              <a:gd name="connsiteX242" fmla="*/ 357742 w 4114800"/>
              <a:gd name="connsiteY242" fmla="*/ 911436 h 4114800"/>
              <a:gd name="connsiteX243" fmla="*/ 168699 w 4114800"/>
              <a:gd name="connsiteY243" fmla="*/ 1259582 h 4114800"/>
              <a:gd name="connsiteX244" fmla="*/ 7677 w 4114800"/>
              <a:gd name="connsiteY244" fmla="*/ 2057400 h 4114800"/>
              <a:gd name="connsiteX245" fmla="*/ 168699 w 4114800"/>
              <a:gd name="connsiteY245" fmla="*/ 2855218 h 4114800"/>
              <a:gd name="connsiteX246" fmla="*/ 357742 w 4114800"/>
              <a:gd name="connsiteY246" fmla="*/ 3203364 h 4114800"/>
              <a:gd name="connsiteX247" fmla="*/ 608008 w 4114800"/>
              <a:gd name="connsiteY247" fmla="*/ 3506792 h 4114800"/>
              <a:gd name="connsiteX248" fmla="*/ 911436 w 4114800"/>
              <a:gd name="connsiteY248" fmla="*/ 3757058 h 4114800"/>
              <a:gd name="connsiteX249" fmla="*/ 1259582 w 4114800"/>
              <a:gd name="connsiteY249" fmla="*/ 3946101 h 4114800"/>
              <a:gd name="connsiteX250" fmla="*/ 2057400 w 4114800"/>
              <a:gd name="connsiteY250" fmla="*/ 4107123 h 4114800"/>
              <a:gd name="connsiteX251" fmla="*/ 2855218 w 4114800"/>
              <a:gd name="connsiteY251" fmla="*/ 3946101 h 4114800"/>
              <a:gd name="connsiteX252" fmla="*/ 3203364 w 4114800"/>
              <a:gd name="connsiteY252" fmla="*/ 3757058 h 4114800"/>
              <a:gd name="connsiteX253" fmla="*/ 3506792 w 4114800"/>
              <a:gd name="connsiteY253" fmla="*/ 3506792 h 4114800"/>
              <a:gd name="connsiteX254" fmla="*/ 3757058 w 4114800"/>
              <a:gd name="connsiteY254" fmla="*/ 3203364 h 4114800"/>
              <a:gd name="connsiteX255" fmla="*/ 3946101 w 4114800"/>
              <a:gd name="connsiteY255" fmla="*/ 2855218 h 4114800"/>
              <a:gd name="connsiteX256" fmla="*/ 4107123 w 4114800"/>
              <a:gd name="connsiteY256" fmla="*/ 2057400 h 4114800"/>
              <a:gd name="connsiteX257" fmla="*/ 3946101 w 4114800"/>
              <a:gd name="connsiteY257" fmla="*/ 1259582 h 4114800"/>
              <a:gd name="connsiteX258" fmla="*/ 3757058 w 4114800"/>
              <a:gd name="connsiteY258" fmla="*/ 911436 h 4114800"/>
              <a:gd name="connsiteX259" fmla="*/ 3506792 w 4114800"/>
              <a:gd name="connsiteY259" fmla="*/ 608008 h 4114800"/>
              <a:gd name="connsiteX260" fmla="*/ 3203364 w 4114800"/>
              <a:gd name="connsiteY260" fmla="*/ 357742 h 4114800"/>
              <a:gd name="connsiteX261" fmla="*/ 2855218 w 4114800"/>
              <a:gd name="connsiteY261" fmla="*/ 168699 h 4114800"/>
              <a:gd name="connsiteX262" fmla="*/ 2057400 w 4114800"/>
              <a:gd name="connsiteY262" fmla="*/ 7677 h 4114800"/>
              <a:gd name="connsiteX263" fmla="*/ 2057400 w 4114800"/>
              <a:gd name="connsiteY263" fmla="*/ 0 h 4114800"/>
              <a:gd name="connsiteX264" fmla="*/ 2858289 w 4114800"/>
              <a:gd name="connsiteY264" fmla="*/ 161598 h 4114800"/>
              <a:gd name="connsiteX265" fmla="*/ 3207778 w 4114800"/>
              <a:gd name="connsiteY265" fmla="*/ 351217 h 4114800"/>
              <a:gd name="connsiteX266" fmla="*/ 3512358 w 4114800"/>
              <a:gd name="connsiteY266" fmla="*/ 602442 h 4114800"/>
              <a:gd name="connsiteX267" fmla="*/ 3763584 w 4114800"/>
              <a:gd name="connsiteY267" fmla="*/ 907022 h 4114800"/>
              <a:gd name="connsiteX268" fmla="*/ 3953202 w 4114800"/>
              <a:gd name="connsiteY268" fmla="*/ 1256511 h 4114800"/>
              <a:gd name="connsiteX269" fmla="*/ 4114800 w 4114800"/>
              <a:gd name="connsiteY269" fmla="*/ 2057400 h 4114800"/>
              <a:gd name="connsiteX270" fmla="*/ 3953202 w 4114800"/>
              <a:gd name="connsiteY270" fmla="*/ 2858289 h 4114800"/>
              <a:gd name="connsiteX271" fmla="*/ 3763584 w 4114800"/>
              <a:gd name="connsiteY271" fmla="*/ 3207778 h 4114800"/>
              <a:gd name="connsiteX272" fmla="*/ 3512358 w 4114800"/>
              <a:gd name="connsiteY272" fmla="*/ 3512358 h 4114800"/>
              <a:gd name="connsiteX273" fmla="*/ 3207778 w 4114800"/>
              <a:gd name="connsiteY273" fmla="*/ 3763584 h 4114800"/>
              <a:gd name="connsiteX274" fmla="*/ 2858289 w 4114800"/>
              <a:gd name="connsiteY274" fmla="*/ 3953202 h 4114800"/>
              <a:gd name="connsiteX275" fmla="*/ 2057400 w 4114800"/>
              <a:gd name="connsiteY275" fmla="*/ 4114800 h 4114800"/>
              <a:gd name="connsiteX276" fmla="*/ 1256511 w 4114800"/>
              <a:gd name="connsiteY276" fmla="*/ 3953202 h 4114800"/>
              <a:gd name="connsiteX277" fmla="*/ 907022 w 4114800"/>
              <a:gd name="connsiteY277" fmla="*/ 3763584 h 4114800"/>
              <a:gd name="connsiteX278" fmla="*/ 602442 w 4114800"/>
              <a:gd name="connsiteY278" fmla="*/ 3512358 h 4114800"/>
              <a:gd name="connsiteX279" fmla="*/ 351217 w 4114800"/>
              <a:gd name="connsiteY279" fmla="*/ 3207778 h 4114800"/>
              <a:gd name="connsiteX280" fmla="*/ 161598 w 4114800"/>
              <a:gd name="connsiteY280" fmla="*/ 2858289 h 4114800"/>
              <a:gd name="connsiteX281" fmla="*/ 0 w 4114800"/>
              <a:gd name="connsiteY281" fmla="*/ 2057400 h 4114800"/>
              <a:gd name="connsiteX282" fmla="*/ 161598 w 4114800"/>
              <a:gd name="connsiteY282" fmla="*/ 1256511 h 4114800"/>
              <a:gd name="connsiteX283" fmla="*/ 351217 w 4114800"/>
              <a:gd name="connsiteY283" fmla="*/ 907022 h 4114800"/>
              <a:gd name="connsiteX284" fmla="*/ 602634 w 4114800"/>
              <a:gd name="connsiteY284" fmla="*/ 602634 h 4114800"/>
              <a:gd name="connsiteX285" fmla="*/ 907214 w 4114800"/>
              <a:gd name="connsiteY285" fmla="*/ 351409 h 4114800"/>
              <a:gd name="connsiteX286" fmla="*/ 1256703 w 4114800"/>
              <a:gd name="connsiteY286" fmla="*/ 161790 h 4114800"/>
              <a:gd name="connsiteX287" fmla="*/ 2057400 w 4114800"/>
              <a:gd name="connsiteY287"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4114800" h="4114800">
                <a:moveTo>
                  <a:pt x="2057399" y="1081094"/>
                </a:moveTo>
                <a:cubicBezTo>
                  <a:pt x="1925549" y="1081094"/>
                  <a:pt x="1797729" y="1106811"/>
                  <a:pt x="1677394" y="1157862"/>
                </a:cubicBezTo>
                <a:cubicBezTo>
                  <a:pt x="1561090" y="1206994"/>
                  <a:pt x="1456684" y="1277429"/>
                  <a:pt x="1367057" y="1367057"/>
                </a:cubicBezTo>
                <a:cubicBezTo>
                  <a:pt x="1277429" y="1456684"/>
                  <a:pt x="1206994" y="1561090"/>
                  <a:pt x="1157862" y="1677394"/>
                </a:cubicBezTo>
                <a:cubicBezTo>
                  <a:pt x="1107003" y="1797729"/>
                  <a:pt x="1081094" y="1925549"/>
                  <a:pt x="1081094" y="2057399"/>
                </a:cubicBezTo>
                <a:cubicBezTo>
                  <a:pt x="1081094" y="2189249"/>
                  <a:pt x="1106811" y="2317069"/>
                  <a:pt x="1157862" y="2437404"/>
                </a:cubicBezTo>
                <a:cubicBezTo>
                  <a:pt x="1206994" y="2553708"/>
                  <a:pt x="1277429" y="2658114"/>
                  <a:pt x="1367057" y="2747741"/>
                </a:cubicBezTo>
                <a:cubicBezTo>
                  <a:pt x="1456684" y="2837369"/>
                  <a:pt x="1561090" y="2907804"/>
                  <a:pt x="1677394" y="2956936"/>
                </a:cubicBezTo>
                <a:cubicBezTo>
                  <a:pt x="1797729" y="3007795"/>
                  <a:pt x="1925549" y="3033704"/>
                  <a:pt x="2057399" y="3033704"/>
                </a:cubicBezTo>
                <a:cubicBezTo>
                  <a:pt x="2189249" y="3033704"/>
                  <a:pt x="2317069" y="3007987"/>
                  <a:pt x="2437404" y="2956936"/>
                </a:cubicBezTo>
                <a:cubicBezTo>
                  <a:pt x="2553708" y="2907804"/>
                  <a:pt x="2658114" y="2837369"/>
                  <a:pt x="2747741" y="2747741"/>
                </a:cubicBezTo>
                <a:cubicBezTo>
                  <a:pt x="2837369" y="2658114"/>
                  <a:pt x="2907804" y="2553708"/>
                  <a:pt x="2956936" y="2437404"/>
                </a:cubicBezTo>
                <a:cubicBezTo>
                  <a:pt x="3007795" y="2317069"/>
                  <a:pt x="3033704" y="2189249"/>
                  <a:pt x="3033704" y="2057399"/>
                </a:cubicBezTo>
                <a:cubicBezTo>
                  <a:pt x="3033704" y="1925549"/>
                  <a:pt x="3007987" y="1797729"/>
                  <a:pt x="2956936" y="1677394"/>
                </a:cubicBezTo>
                <a:cubicBezTo>
                  <a:pt x="2907804" y="1561090"/>
                  <a:pt x="2837369" y="1456684"/>
                  <a:pt x="2747741" y="1367057"/>
                </a:cubicBezTo>
                <a:cubicBezTo>
                  <a:pt x="2658114" y="1277429"/>
                  <a:pt x="2553708" y="1206994"/>
                  <a:pt x="2437404" y="1157862"/>
                </a:cubicBezTo>
                <a:cubicBezTo>
                  <a:pt x="2317069" y="1106811"/>
                  <a:pt x="2189249" y="1081094"/>
                  <a:pt x="2057399" y="1081094"/>
                </a:cubicBezTo>
                <a:close/>
                <a:moveTo>
                  <a:pt x="2057399" y="1004325"/>
                </a:moveTo>
                <a:cubicBezTo>
                  <a:pt x="2199613" y="1004325"/>
                  <a:pt x="2337413" y="1032154"/>
                  <a:pt x="2467344" y="1087043"/>
                </a:cubicBezTo>
                <a:cubicBezTo>
                  <a:pt x="2592669" y="1140014"/>
                  <a:pt x="2705327" y="1216015"/>
                  <a:pt x="2802055" y="1312743"/>
                </a:cubicBezTo>
                <a:cubicBezTo>
                  <a:pt x="2898784" y="1409472"/>
                  <a:pt x="2974593" y="1522130"/>
                  <a:pt x="3027755" y="1647455"/>
                </a:cubicBezTo>
                <a:cubicBezTo>
                  <a:pt x="3082644" y="1777385"/>
                  <a:pt x="3110473" y="1915185"/>
                  <a:pt x="3110473" y="2057399"/>
                </a:cubicBezTo>
                <a:cubicBezTo>
                  <a:pt x="3110473" y="2199613"/>
                  <a:pt x="3082644" y="2337413"/>
                  <a:pt x="3027755" y="2467344"/>
                </a:cubicBezTo>
                <a:cubicBezTo>
                  <a:pt x="2974785" y="2592669"/>
                  <a:pt x="2898784" y="2705327"/>
                  <a:pt x="2802055" y="2802055"/>
                </a:cubicBezTo>
                <a:cubicBezTo>
                  <a:pt x="2705327" y="2898784"/>
                  <a:pt x="2592669" y="2974593"/>
                  <a:pt x="2467344" y="3027755"/>
                </a:cubicBezTo>
                <a:cubicBezTo>
                  <a:pt x="2337413" y="3082644"/>
                  <a:pt x="2199613" y="3110473"/>
                  <a:pt x="2057399" y="3110473"/>
                </a:cubicBezTo>
                <a:cubicBezTo>
                  <a:pt x="1915185" y="3110473"/>
                  <a:pt x="1777385" y="3082644"/>
                  <a:pt x="1647455" y="3027755"/>
                </a:cubicBezTo>
                <a:cubicBezTo>
                  <a:pt x="1522130" y="2974785"/>
                  <a:pt x="1409472" y="2898784"/>
                  <a:pt x="1312743" y="2802055"/>
                </a:cubicBezTo>
                <a:cubicBezTo>
                  <a:pt x="1216015" y="2705327"/>
                  <a:pt x="1140206" y="2592669"/>
                  <a:pt x="1087043" y="2467344"/>
                </a:cubicBezTo>
                <a:cubicBezTo>
                  <a:pt x="1032154" y="2337413"/>
                  <a:pt x="1004325" y="2199613"/>
                  <a:pt x="1004325" y="2057399"/>
                </a:cubicBezTo>
                <a:cubicBezTo>
                  <a:pt x="1004325" y="1915185"/>
                  <a:pt x="1032154" y="1777385"/>
                  <a:pt x="1087043" y="1647455"/>
                </a:cubicBezTo>
                <a:cubicBezTo>
                  <a:pt x="1140014" y="1522130"/>
                  <a:pt x="1216015" y="1409472"/>
                  <a:pt x="1312743" y="1312743"/>
                </a:cubicBezTo>
                <a:cubicBezTo>
                  <a:pt x="1409472" y="1216015"/>
                  <a:pt x="1522130" y="1140206"/>
                  <a:pt x="1647455" y="1087043"/>
                </a:cubicBezTo>
                <a:cubicBezTo>
                  <a:pt x="1777385" y="1032154"/>
                  <a:pt x="1915185" y="1004325"/>
                  <a:pt x="2057399" y="1004325"/>
                </a:cubicBezTo>
                <a:close/>
                <a:moveTo>
                  <a:pt x="2057400" y="927749"/>
                </a:moveTo>
                <a:cubicBezTo>
                  <a:pt x="1904822" y="927749"/>
                  <a:pt x="1756851" y="957689"/>
                  <a:pt x="1617707" y="1016609"/>
                </a:cubicBezTo>
                <a:cubicBezTo>
                  <a:pt x="1483170" y="1073418"/>
                  <a:pt x="1362452" y="1154984"/>
                  <a:pt x="1258622" y="1258814"/>
                </a:cubicBezTo>
                <a:cubicBezTo>
                  <a:pt x="1154792" y="1362644"/>
                  <a:pt x="1073418" y="1483362"/>
                  <a:pt x="1016417" y="1617899"/>
                </a:cubicBezTo>
                <a:cubicBezTo>
                  <a:pt x="957497" y="1757234"/>
                  <a:pt x="927557" y="1905014"/>
                  <a:pt x="927557" y="2057592"/>
                </a:cubicBezTo>
                <a:cubicBezTo>
                  <a:pt x="927557" y="2210169"/>
                  <a:pt x="957497" y="2358141"/>
                  <a:pt x="1016417" y="2497284"/>
                </a:cubicBezTo>
                <a:cubicBezTo>
                  <a:pt x="1073226" y="2631821"/>
                  <a:pt x="1154792" y="2752540"/>
                  <a:pt x="1258622" y="2856370"/>
                </a:cubicBezTo>
                <a:cubicBezTo>
                  <a:pt x="1362452" y="2960199"/>
                  <a:pt x="1483170" y="3041574"/>
                  <a:pt x="1617707" y="3098575"/>
                </a:cubicBezTo>
                <a:cubicBezTo>
                  <a:pt x="1757043" y="3157495"/>
                  <a:pt x="1904822" y="3187435"/>
                  <a:pt x="2057400" y="3187435"/>
                </a:cubicBezTo>
                <a:cubicBezTo>
                  <a:pt x="2209978" y="3187435"/>
                  <a:pt x="2357949" y="3157495"/>
                  <a:pt x="2497092" y="3098575"/>
                </a:cubicBezTo>
                <a:cubicBezTo>
                  <a:pt x="2631629" y="3041766"/>
                  <a:pt x="2752348" y="2960199"/>
                  <a:pt x="2856178" y="2856370"/>
                </a:cubicBezTo>
                <a:cubicBezTo>
                  <a:pt x="2960007" y="2752540"/>
                  <a:pt x="3041382" y="2631821"/>
                  <a:pt x="3098383" y="2497284"/>
                </a:cubicBezTo>
                <a:cubicBezTo>
                  <a:pt x="3157303" y="2357949"/>
                  <a:pt x="3187243" y="2210169"/>
                  <a:pt x="3187243" y="2057592"/>
                </a:cubicBezTo>
                <a:cubicBezTo>
                  <a:pt x="3187243" y="1905014"/>
                  <a:pt x="3157303" y="1757043"/>
                  <a:pt x="3098383" y="1617899"/>
                </a:cubicBezTo>
                <a:cubicBezTo>
                  <a:pt x="3041574" y="1483362"/>
                  <a:pt x="2960007" y="1362644"/>
                  <a:pt x="2856178" y="1258814"/>
                </a:cubicBezTo>
                <a:cubicBezTo>
                  <a:pt x="2752348" y="1154984"/>
                  <a:pt x="2631629" y="1073610"/>
                  <a:pt x="2497092" y="1016609"/>
                </a:cubicBezTo>
                <a:cubicBezTo>
                  <a:pt x="2357949" y="957497"/>
                  <a:pt x="2209978" y="927749"/>
                  <a:pt x="2057400" y="927749"/>
                </a:cubicBezTo>
                <a:close/>
                <a:moveTo>
                  <a:pt x="2057400" y="874011"/>
                </a:moveTo>
                <a:cubicBezTo>
                  <a:pt x="2217079" y="874011"/>
                  <a:pt x="2372151" y="905294"/>
                  <a:pt x="2518012" y="967093"/>
                </a:cubicBezTo>
                <a:cubicBezTo>
                  <a:pt x="2658882" y="1026781"/>
                  <a:pt x="2785551" y="1111994"/>
                  <a:pt x="2894178" y="1220622"/>
                </a:cubicBezTo>
                <a:cubicBezTo>
                  <a:pt x="3002806" y="1329249"/>
                  <a:pt x="3088211" y="1455917"/>
                  <a:pt x="3147707" y="1596788"/>
                </a:cubicBezTo>
                <a:cubicBezTo>
                  <a:pt x="3209506" y="1742648"/>
                  <a:pt x="3240789" y="1897721"/>
                  <a:pt x="3240789" y="2057400"/>
                </a:cubicBezTo>
                <a:cubicBezTo>
                  <a:pt x="3240789" y="2217079"/>
                  <a:pt x="3209506" y="2372151"/>
                  <a:pt x="3147707" y="2518012"/>
                </a:cubicBezTo>
                <a:cubicBezTo>
                  <a:pt x="3088019" y="2658882"/>
                  <a:pt x="3002806" y="2785551"/>
                  <a:pt x="2894178" y="2894178"/>
                </a:cubicBezTo>
                <a:cubicBezTo>
                  <a:pt x="2785551" y="3002806"/>
                  <a:pt x="2658882" y="3088211"/>
                  <a:pt x="2518012" y="3147707"/>
                </a:cubicBezTo>
                <a:cubicBezTo>
                  <a:pt x="2372151" y="3209506"/>
                  <a:pt x="2217079" y="3240789"/>
                  <a:pt x="2057400" y="3240789"/>
                </a:cubicBezTo>
                <a:cubicBezTo>
                  <a:pt x="1897721" y="3240789"/>
                  <a:pt x="1742648" y="3209506"/>
                  <a:pt x="1596788" y="3147707"/>
                </a:cubicBezTo>
                <a:cubicBezTo>
                  <a:pt x="1455917" y="3088019"/>
                  <a:pt x="1329249" y="3002806"/>
                  <a:pt x="1220622" y="2894178"/>
                </a:cubicBezTo>
                <a:cubicBezTo>
                  <a:pt x="1111994" y="2785551"/>
                  <a:pt x="1026589" y="2658882"/>
                  <a:pt x="967093" y="2518012"/>
                </a:cubicBezTo>
                <a:cubicBezTo>
                  <a:pt x="905294" y="2372151"/>
                  <a:pt x="874011" y="2217079"/>
                  <a:pt x="874011" y="2057400"/>
                </a:cubicBezTo>
                <a:cubicBezTo>
                  <a:pt x="874011" y="1897721"/>
                  <a:pt x="905294" y="1742648"/>
                  <a:pt x="967093" y="1596788"/>
                </a:cubicBezTo>
                <a:cubicBezTo>
                  <a:pt x="1026781" y="1455917"/>
                  <a:pt x="1111994" y="1329249"/>
                  <a:pt x="1220622" y="1220622"/>
                </a:cubicBezTo>
                <a:cubicBezTo>
                  <a:pt x="1329249" y="1111994"/>
                  <a:pt x="1455917" y="1026589"/>
                  <a:pt x="1596788" y="967093"/>
                </a:cubicBezTo>
                <a:cubicBezTo>
                  <a:pt x="1742648" y="905294"/>
                  <a:pt x="1897721" y="874011"/>
                  <a:pt x="2057400" y="874011"/>
                </a:cubicBezTo>
                <a:close/>
                <a:moveTo>
                  <a:pt x="2057400" y="796859"/>
                </a:moveTo>
                <a:cubicBezTo>
                  <a:pt x="1887165" y="796859"/>
                  <a:pt x="1722113" y="830253"/>
                  <a:pt x="1566656" y="895890"/>
                </a:cubicBezTo>
                <a:cubicBezTo>
                  <a:pt x="1416573" y="959416"/>
                  <a:pt x="1281652" y="1050195"/>
                  <a:pt x="1165924" y="1166116"/>
                </a:cubicBezTo>
                <a:cubicBezTo>
                  <a:pt x="1050195" y="1281845"/>
                  <a:pt x="959224" y="1416765"/>
                  <a:pt x="895698" y="1566848"/>
                </a:cubicBezTo>
                <a:cubicBezTo>
                  <a:pt x="830061" y="1722305"/>
                  <a:pt x="796667" y="1887357"/>
                  <a:pt x="796667" y="2057592"/>
                </a:cubicBezTo>
                <a:cubicBezTo>
                  <a:pt x="796667" y="2227826"/>
                  <a:pt x="830061" y="2392879"/>
                  <a:pt x="895698" y="2548336"/>
                </a:cubicBezTo>
                <a:cubicBezTo>
                  <a:pt x="959224" y="2698418"/>
                  <a:pt x="1050003" y="2833339"/>
                  <a:pt x="1165924" y="2949068"/>
                </a:cubicBezTo>
                <a:cubicBezTo>
                  <a:pt x="1281652" y="3064797"/>
                  <a:pt x="1416573" y="3155768"/>
                  <a:pt x="1566656" y="3219294"/>
                </a:cubicBezTo>
                <a:cubicBezTo>
                  <a:pt x="1722113" y="3284931"/>
                  <a:pt x="1887165" y="3318325"/>
                  <a:pt x="2057400" y="3318325"/>
                </a:cubicBezTo>
                <a:cubicBezTo>
                  <a:pt x="2227634" y="3318325"/>
                  <a:pt x="2392687" y="3284931"/>
                  <a:pt x="2548143" y="3219294"/>
                </a:cubicBezTo>
                <a:cubicBezTo>
                  <a:pt x="2698226" y="3155768"/>
                  <a:pt x="2833147" y="3064989"/>
                  <a:pt x="2948876" y="2949068"/>
                </a:cubicBezTo>
                <a:cubicBezTo>
                  <a:pt x="3064605" y="2833339"/>
                  <a:pt x="3155575" y="2698418"/>
                  <a:pt x="3219102" y="2548336"/>
                </a:cubicBezTo>
                <a:cubicBezTo>
                  <a:pt x="3284739" y="2392879"/>
                  <a:pt x="3318133" y="2227826"/>
                  <a:pt x="3318133" y="2057592"/>
                </a:cubicBezTo>
                <a:cubicBezTo>
                  <a:pt x="3318133" y="1887357"/>
                  <a:pt x="3284739" y="1722305"/>
                  <a:pt x="3219102" y="1566848"/>
                </a:cubicBezTo>
                <a:cubicBezTo>
                  <a:pt x="3155575" y="1416765"/>
                  <a:pt x="3064797" y="1281845"/>
                  <a:pt x="2948876" y="1166116"/>
                </a:cubicBezTo>
                <a:cubicBezTo>
                  <a:pt x="2833147" y="1050387"/>
                  <a:pt x="2698226" y="959416"/>
                  <a:pt x="2548143" y="895890"/>
                </a:cubicBezTo>
                <a:cubicBezTo>
                  <a:pt x="2392687" y="830253"/>
                  <a:pt x="2227634" y="796859"/>
                  <a:pt x="2057400" y="796859"/>
                </a:cubicBezTo>
                <a:close/>
                <a:moveTo>
                  <a:pt x="2057400" y="758858"/>
                </a:moveTo>
                <a:cubicBezTo>
                  <a:pt x="2232816" y="758858"/>
                  <a:pt x="2402859" y="793212"/>
                  <a:pt x="2562921" y="860960"/>
                </a:cubicBezTo>
                <a:cubicBezTo>
                  <a:pt x="2717610" y="926406"/>
                  <a:pt x="2856562" y="1020063"/>
                  <a:pt x="2975745" y="1139247"/>
                </a:cubicBezTo>
                <a:cubicBezTo>
                  <a:pt x="3095120" y="1258622"/>
                  <a:pt x="3188778" y="1397381"/>
                  <a:pt x="3254031" y="1552070"/>
                </a:cubicBezTo>
                <a:cubicBezTo>
                  <a:pt x="3321780" y="1712133"/>
                  <a:pt x="3356134" y="1882367"/>
                  <a:pt x="3356134" y="2057592"/>
                </a:cubicBezTo>
                <a:cubicBezTo>
                  <a:pt x="3356134" y="2233008"/>
                  <a:pt x="3321780" y="2403051"/>
                  <a:pt x="3254031" y="2563113"/>
                </a:cubicBezTo>
                <a:cubicBezTo>
                  <a:pt x="3188586" y="2717802"/>
                  <a:pt x="3094928" y="2856754"/>
                  <a:pt x="2975745" y="2975937"/>
                </a:cubicBezTo>
                <a:cubicBezTo>
                  <a:pt x="2856370" y="3095312"/>
                  <a:pt x="2717610" y="3188970"/>
                  <a:pt x="2562921" y="3254223"/>
                </a:cubicBezTo>
                <a:cubicBezTo>
                  <a:pt x="2402859" y="3321972"/>
                  <a:pt x="2232816" y="3356326"/>
                  <a:pt x="2057400" y="3356326"/>
                </a:cubicBezTo>
                <a:cubicBezTo>
                  <a:pt x="1881983" y="3356326"/>
                  <a:pt x="1711941" y="3321972"/>
                  <a:pt x="1551878" y="3254223"/>
                </a:cubicBezTo>
                <a:cubicBezTo>
                  <a:pt x="1397189" y="3188778"/>
                  <a:pt x="1258238" y="3095120"/>
                  <a:pt x="1139055" y="2975937"/>
                </a:cubicBezTo>
                <a:cubicBezTo>
                  <a:pt x="1019679" y="2856562"/>
                  <a:pt x="926022" y="2717802"/>
                  <a:pt x="860768" y="2563113"/>
                </a:cubicBezTo>
                <a:cubicBezTo>
                  <a:pt x="793020" y="2403051"/>
                  <a:pt x="758666" y="2232816"/>
                  <a:pt x="758666" y="2057592"/>
                </a:cubicBezTo>
                <a:cubicBezTo>
                  <a:pt x="758666" y="1882175"/>
                  <a:pt x="793020" y="1712133"/>
                  <a:pt x="860768" y="1552070"/>
                </a:cubicBezTo>
                <a:cubicBezTo>
                  <a:pt x="926214" y="1397381"/>
                  <a:pt x="1019871" y="1258430"/>
                  <a:pt x="1139055" y="1139247"/>
                </a:cubicBezTo>
                <a:cubicBezTo>
                  <a:pt x="1258430" y="1019871"/>
                  <a:pt x="1397189" y="926214"/>
                  <a:pt x="1551878" y="860960"/>
                </a:cubicBezTo>
                <a:cubicBezTo>
                  <a:pt x="1711941" y="793212"/>
                  <a:pt x="1882175" y="758858"/>
                  <a:pt x="2057400" y="758858"/>
                </a:cubicBezTo>
                <a:close/>
                <a:moveTo>
                  <a:pt x="2057399" y="663280"/>
                </a:moveTo>
                <a:cubicBezTo>
                  <a:pt x="1869124" y="663280"/>
                  <a:pt x="1686607" y="700129"/>
                  <a:pt x="1514645" y="772868"/>
                </a:cubicBezTo>
                <a:cubicBezTo>
                  <a:pt x="1348633" y="843111"/>
                  <a:pt x="1199510" y="943678"/>
                  <a:pt x="1071498" y="1071690"/>
                </a:cubicBezTo>
                <a:cubicBezTo>
                  <a:pt x="943486" y="1199701"/>
                  <a:pt x="842919" y="1348825"/>
                  <a:pt x="772676" y="1514837"/>
                </a:cubicBezTo>
                <a:cubicBezTo>
                  <a:pt x="699938" y="1686799"/>
                  <a:pt x="663089" y="1869316"/>
                  <a:pt x="663089" y="2057591"/>
                </a:cubicBezTo>
                <a:cubicBezTo>
                  <a:pt x="663089" y="2245866"/>
                  <a:pt x="699938" y="2428384"/>
                  <a:pt x="772676" y="2600346"/>
                </a:cubicBezTo>
                <a:cubicBezTo>
                  <a:pt x="842919" y="2766358"/>
                  <a:pt x="943486" y="2915481"/>
                  <a:pt x="1071498" y="3043493"/>
                </a:cubicBezTo>
                <a:cubicBezTo>
                  <a:pt x="1199510" y="3171505"/>
                  <a:pt x="1348633" y="3272071"/>
                  <a:pt x="1514645" y="3342315"/>
                </a:cubicBezTo>
                <a:cubicBezTo>
                  <a:pt x="1686607" y="3415053"/>
                  <a:pt x="1869124" y="3451902"/>
                  <a:pt x="2057399" y="3451902"/>
                </a:cubicBezTo>
                <a:cubicBezTo>
                  <a:pt x="2245674" y="3451902"/>
                  <a:pt x="2428192" y="3415053"/>
                  <a:pt x="2600154" y="3342315"/>
                </a:cubicBezTo>
                <a:cubicBezTo>
                  <a:pt x="2766166" y="3272071"/>
                  <a:pt x="2915289" y="3171505"/>
                  <a:pt x="3043301" y="3043493"/>
                </a:cubicBezTo>
                <a:cubicBezTo>
                  <a:pt x="3171313" y="2915481"/>
                  <a:pt x="3271880" y="2766358"/>
                  <a:pt x="3342123" y="2600346"/>
                </a:cubicBezTo>
                <a:cubicBezTo>
                  <a:pt x="3414861" y="2428384"/>
                  <a:pt x="3451710" y="2245866"/>
                  <a:pt x="3451710" y="2057591"/>
                </a:cubicBezTo>
                <a:cubicBezTo>
                  <a:pt x="3451710" y="1869316"/>
                  <a:pt x="3414861" y="1686799"/>
                  <a:pt x="3342123" y="1514837"/>
                </a:cubicBezTo>
                <a:cubicBezTo>
                  <a:pt x="3271880" y="1348825"/>
                  <a:pt x="3171313" y="1199701"/>
                  <a:pt x="3043301" y="1071690"/>
                </a:cubicBezTo>
                <a:cubicBezTo>
                  <a:pt x="2915289" y="943678"/>
                  <a:pt x="2766166" y="843111"/>
                  <a:pt x="2600154" y="772868"/>
                </a:cubicBezTo>
                <a:cubicBezTo>
                  <a:pt x="2428192" y="700129"/>
                  <a:pt x="2245674" y="663280"/>
                  <a:pt x="2057399" y="663280"/>
                </a:cubicBezTo>
                <a:close/>
                <a:moveTo>
                  <a:pt x="2057399" y="632573"/>
                </a:moveTo>
                <a:cubicBezTo>
                  <a:pt x="2249705" y="632573"/>
                  <a:pt x="2436445" y="670190"/>
                  <a:pt x="2612053" y="744463"/>
                </a:cubicBezTo>
                <a:cubicBezTo>
                  <a:pt x="2781712" y="816242"/>
                  <a:pt x="2934098" y="918920"/>
                  <a:pt x="3064988" y="1049811"/>
                </a:cubicBezTo>
                <a:cubicBezTo>
                  <a:pt x="3195878" y="1180701"/>
                  <a:pt x="3298557" y="1333087"/>
                  <a:pt x="3370335" y="1502746"/>
                </a:cubicBezTo>
                <a:cubicBezTo>
                  <a:pt x="3444609" y="1678354"/>
                  <a:pt x="3482226" y="1865094"/>
                  <a:pt x="3482226" y="2057399"/>
                </a:cubicBezTo>
                <a:cubicBezTo>
                  <a:pt x="3482226" y="2249705"/>
                  <a:pt x="3444609" y="2436445"/>
                  <a:pt x="3370335" y="2612053"/>
                </a:cubicBezTo>
                <a:cubicBezTo>
                  <a:pt x="3298557" y="2781712"/>
                  <a:pt x="3195878" y="2934098"/>
                  <a:pt x="3064988" y="3064988"/>
                </a:cubicBezTo>
                <a:cubicBezTo>
                  <a:pt x="2934098" y="3195878"/>
                  <a:pt x="2781712" y="3298557"/>
                  <a:pt x="2612053" y="3370335"/>
                </a:cubicBezTo>
                <a:cubicBezTo>
                  <a:pt x="2436445" y="3444609"/>
                  <a:pt x="2249705" y="3482226"/>
                  <a:pt x="2057399" y="3482226"/>
                </a:cubicBezTo>
                <a:cubicBezTo>
                  <a:pt x="1865094" y="3482226"/>
                  <a:pt x="1678354" y="3444609"/>
                  <a:pt x="1502746" y="3370335"/>
                </a:cubicBezTo>
                <a:cubicBezTo>
                  <a:pt x="1333087" y="3298557"/>
                  <a:pt x="1180701" y="3195878"/>
                  <a:pt x="1049811" y="3064988"/>
                </a:cubicBezTo>
                <a:cubicBezTo>
                  <a:pt x="918920" y="2934098"/>
                  <a:pt x="816242" y="2781712"/>
                  <a:pt x="744463" y="2612053"/>
                </a:cubicBezTo>
                <a:cubicBezTo>
                  <a:pt x="670190" y="2436445"/>
                  <a:pt x="632573" y="2249705"/>
                  <a:pt x="632573" y="2057399"/>
                </a:cubicBezTo>
                <a:cubicBezTo>
                  <a:pt x="632573" y="1865094"/>
                  <a:pt x="670190" y="1678354"/>
                  <a:pt x="744463" y="1502746"/>
                </a:cubicBezTo>
                <a:cubicBezTo>
                  <a:pt x="816242" y="1333087"/>
                  <a:pt x="918920" y="1180701"/>
                  <a:pt x="1049811" y="1049811"/>
                </a:cubicBezTo>
                <a:cubicBezTo>
                  <a:pt x="1180701" y="918920"/>
                  <a:pt x="1333087" y="816242"/>
                  <a:pt x="1502746" y="744463"/>
                </a:cubicBezTo>
                <a:cubicBezTo>
                  <a:pt x="1678354" y="670190"/>
                  <a:pt x="1865094" y="632573"/>
                  <a:pt x="2057399" y="632573"/>
                </a:cubicBezTo>
                <a:close/>
                <a:moveTo>
                  <a:pt x="2057400" y="536804"/>
                </a:moveTo>
                <a:cubicBezTo>
                  <a:pt x="1852044" y="536804"/>
                  <a:pt x="1653021" y="576916"/>
                  <a:pt x="1465513" y="656372"/>
                </a:cubicBezTo>
                <a:cubicBezTo>
                  <a:pt x="1284531" y="732948"/>
                  <a:pt x="1121782" y="842536"/>
                  <a:pt x="982063" y="982255"/>
                </a:cubicBezTo>
                <a:cubicBezTo>
                  <a:pt x="842536" y="1121782"/>
                  <a:pt x="732756" y="1284339"/>
                  <a:pt x="656180" y="1465513"/>
                </a:cubicBezTo>
                <a:cubicBezTo>
                  <a:pt x="576916" y="1653021"/>
                  <a:pt x="536613" y="1852044"/>
                  <a:pt x="536613" y="2057400"/>
                </a:cubicBezTo>
                <a:cubicBezTo>
                  <a:pt x="536613" y="2262756"/>
                  <a:pt x="576724" y="2461778"/>
                  <a:pt x="656180" y="2649286"/>
                </a:cubicBezTo>
                <a:cubicBezTo>
                  <a:pt x="732756" y="2830268"/>
                  <a:pt x="842344" y="2993018"/>
                  <a:pt x="982063" y="3132737"/>
                </a:cubicBezTo>
                <a:cubicBezTo>
                  <a:pt x="1121782" y="3272456"/>
                  <a:pt x="1284339" y="3382043"/>
                  <a:pt x="1465513" y="3458620"/>
                </a:cubicBezTo>
                <a:cubicBezTo>
                  <a:pt x="1653021" y="3537883"/>
                  <a:pt x="1852044" y="3578187"/>
                  <a:pt x="2057400" y="3578187"/>
                </a:cubicBezTo>
                <a:cubicBezTo>
                  <a:pt x="2262756" y="3578187"/>
                  <a:pt x="2461779" y="3538075"/>
                  <a:pt x="2649286" y="3458620"/>
                </a:cubicBezTo>
                <a:cubicBezTo>
                  <a:pt x="2830268" y="3382043"/>
                  <a:pt x="2993018" y="3272456"/>
                  <a:pt x="3132737" y="3132737"/>
                </a:cubicBezTo>
                <a:cubicBezTo>
                  <a:pt x="3272456" y="2993018"/>
                  <a:pt x="3382043" y="2830460"/>
                  <a:pt x="3458620" y="2649286"/>
                </a:cubicBezTo>
                <a:cubicBezTo>
                  <a:pt x="3537883" y="2461778"/>
                  <a:pt x="3578187" y="2262756"/>
                  <a:pt x="3578187" y="2057400"/>
                </a:cubicBezTo>
                <a:cubicBezTo>
                  <a:pt x="3578187" y="1852044"/>
                  <a:pt x="3538075" y="1653021"/>
                  <a:pt x="3458620" y="1465513"/>
                </a:cubicBezTo>
                <a:cubicBezTo>
                  <a:pt x="3382043" y="1284531"/>
                  <a:pt x="3272456" y="1121782"/>
                  <a:pt x="3132737" y="982063"/>
                </a:cubicBezTo>
                <a:cubicBezTo>
                  <a:pt x="2993018" y="842344"/>
                  <a:pt x="2830460" y="732756"/>
                  <a:pt x="2649286" y="656180"/>
                </a:cubicBezTo>
                <a:cubicBezTo>
                  <a:pt x="2461779" y="576916"/>
                  <a:pt x="2262756" y="536804"/>
                  <a:pt x="2057400" y="536804"/>
                </a:cubicBezTo>
                <a:close/>
                <a:moveTo>
                  <a:pt x="2057400" y="513390"/>
                </a:moveTo>
                <a:cubicBezTo>
                  <a:pt x="2265827" y="513390"/>
                  <a:pt x="2467920" y="554269"/>
                  <a:pt x="2658306" y="634685"/>
                </a:cubicBezTo>
                <a:cubicBezTo>
                  <a:pt x="2842167" y="712413"/>
                  <a:pt x="3007220" y="823727"/>
                  <a:pt x="3149050" y="965557"/>
                </a:cubicBezTo>
                <a:cubicBezTo>
                  <a:pt x="3290880" y="1107388"/>
                  <a:pt x="3402195" y="1272440"/>
                  <a:pt x="3479923" y="1456301"/>
                </a:cubicBezTo>
                <a:cubicBezTo>
                  <a:pt x="3560338" y="1646687"/>
                  <a:pt x="3601218" y="1848781"/>
                  <a:pt x="3601218" y="2057208"/>
                </a:cubicBezTo>
                <a:cubicBezTo>
                  <a:pt x="3601218" y="2265635"/>
                  <a:pt x="3560338" y="2467728"/>
                  <a:pt x="3479923" y="2658114"/>
                </a:cubicBezTo>
                <a:cubicBezTo>
                  <a:pt x="3402195" y="2841975"/>
                  <a:pt x="3290880" y="3007028"/>
                  <a:pt x="3149050" y="3148858"/>
                </a:cubicBezTo>
                <a:cubicBezTo>
                  <a:pt x="3007220" y="3290688"/>
                  <a:pt x="2842167" y="3402003"/>
                  <a:pt x="2658306" y="3479731"/>
                </a:cubicBezTo>
                <a:cubicBezTo>
                  <a:pt x="2467920" y="3560146"/>
                  <a:pt x="2265827" y="3601026"/>
                  <a:pt x="2057400" y="3601026"/>
                </a:cubicBezTo>
                <a:cubicBezTo>
                  <a:pt x="1848973" y="3601026"/>
                  <a:pt x="1646879" y="3560146"/>
                  <a:pt x="1456493" y="3479731"/>
                </a:cubicBezTo>
                <a:cubicBezTo>
                  <a:pt x="1272632" y="3402003"/>
                  <a:pt x="1107579" y="3290688"/>
                  <a:pt x="965749" y="3148858"/>
                </a:cubicBezTo>
                <a:cubicBezTo>
                  <a:pt x="823919" y="3007028"/>
                  <a:pt x="712605" y="2841975"/>
                  <a:pt x="634876" y="2658114"/>
                </a:cubicBezTo>
                <a:cubicBezTo>
                  <a:pt x="554461" y="2467728"/>
                  <a:pt x="513582" y="2265635"/>
                  <a:pt x="513582" y="2057208"/>
                </a:cubicBezTo>
                <a:cubicBezTo>
                  <a:pt x="513582" y="1848781"/>
                  <a:pt x="554461" y="1646687"/>
                  <a:pt x="634876" y="1456301"/>
                </a:cubicBezTo>
                <a:cubicBezTo>
                  <a:pt x="712605" y="1272440"/>
                  <a:pt x="823919" y="1107388"/>
                  <a:pt x="965749" y="965557"/>
                </a:cubicBezTo>
                <a:cubicBezTo>
                  <a:pt x="1107579" y="823727"/>
                  <a:pt x="1272632" y="712413"/>
                  <a:pt x="1456493" y="634685"/>
                </a:cubicBezTo>
                <a:cubicBezTo>
                  <a:pt x="1646879" y="554269"/>
                  <a:pt x="1848973" y="513390"/>
                  <a:pt x="2057400" y="513390"/>
                </a:cubicBezTo>
                <a:close/>
                <a:moveTo>
                  <a:pt x="2057399" y="400924"/>
                </a:moveTo>
                <a:cubicBezTo>
                  <a:pt x="1833811" y="400924"/>
                  <a:pt x="1616939" y="444682"/>
                  <a:pt x="1412735" y="531046"/>
                </a:cubicBezTo>
                <a:cubicBezTo>
                  <a:pt x="1215439" y="614532"/>
                  <a:pt x="1038295" y="733908"/>
                  <a:pt x="886293" y="886102"/>
                </a:cubicBezTo>
                <a:cubicBezTo>
                  <a:pt x="734100" y="1038295"/>
                  <a:pt x="614724" y="1215439"/>
                  <a:pt x="531238" y="1412543"/>
                </a:cubicBezTo>
                <a:cubicBezTo>
                  <a:pt x="444874" y="1616747"/>
                  <a:pt x="401116" y="1833619"/>
                  <a:pt x="401116" y="2057207"/>
                </a:cubicBezTo>
                <a:cubicBezTo>
                  <a:pt x="401116" y="2280796"/>
                  <a:pt x="444874" y="2497668"/>
                  <a:pt x="531238" y="2701872"/>
                </a:cubicBezTo>
                <a:cubicBezTo>
                  <a:pt x="614724" y="2899168"/>
                  <a:pt x="734100" y="3076311"/>
                  <a:pt x="886293" y="3228313"/>
                </a:cubicBezTo>
                <a:cubicBezTo>
                  <a:pt x="1038487" y="3380507"/>
                  <a:pt x="1215631" y="3499882"/>
                  <a:pt x="1412735" y="3583368"/>
                </a:cubicBezTo>
                <a:cubicBezTo>
                  <a:pt x="1616939" y="3669733"/>
                  <a:pt x="1833811" y="3713491"/>
                  <a:pt x="2057399" y="3713491"/>
                </a:cubicBezTo>
                <a:cubicBezTo>
                  <a:pt x="2280988" y="3713491"/>
                  <a:pt x="2497860" y="3669733"/>
                  <a:pt x="2702064" y="3583368"/>
                </a:cubicBezTo>
                <a:cubicBezTo>
                  <a:pt x="2899360" y="3499882"/>
                  <a:pt x="3076503" y="3380507"/>
                  <a:pt x="3228505" y="3228313"/>
                </a:cubicBezTo>
                <a:cubicBezTo>
                  <a:pt x="3380699" y="3076120"/>
                  <a:pt x="3500074" y="2898976"/>
                  <a:pt x="3583560" y="2701872"/>
                </a:cubicBezTo>
                <a:cubicBezTo>
                  <a:pt x="3669925" y="2497668"/>
                  <a:pt x="3713683" y="2280796"/>
                  <a:pt x="3713683" y="2057207"/>
                </a:cubicBezTo>
                <a:cubicBezTo>
                  <a:pt x="3713683" y="1833619"/>
                  <a:pt x="3669925" y="1616747"/>
                  <a:pt x="3583560" y="1412543"/>
                </a:cubicBezTo>
                <a:cubicBezTo>
                  <a:pt x="3500074" y="1215247"/>
                  <a:pt x="3380699" y="1038104"/>
                  <a:pt x="3228505" y="886102"/>
                </a:cubicBezTo>
                <a:cubicBezTo>
                  <a:pt x="3076312" y="733908"/>
                  <a:pt x="2899168" y="614532"/>
                  <a:pt x="2702064" y="531046"/>
                </a:cubicBezTo>
                <a:cubicBezTo>
                  <a:pt x="2497860" y="444682"/>
                  <a:pt x="2280988" y="400924"/>
                  <a:pt x="2057399" y="400924"/>
                </a:cubicBezTo>
                <a:close/>
                <a:moveTo>
                  <a:pt x="2057399" y="385186"/>
                </a:moveTo>
                <a:cubicBezTo>
                  <a:pt x="2283099" y="385186"/>
                  <a:pt x="2502082" y="429328"/>
                  <a:pt x="2708206" y="516652"/>
                </a:cubicBezTo>
                <a:cubicBezTo>
                  <a:pt x="2907229" y="600906"/>
                  <a:pt x="3086099" y="721433"/>
                  <a:pt x="3239637" y="874970"/>
                </a:cubicBezTo>
                <a:cubicBezTo>
                  <a:pt x="3393174" y="1028507"/>
                  <a:pt x="3513701" y="1207378"/>
                  <a:pt x="3597954" y="1406401"/>
                </a:cubicBezTo>
                <a:cubicBezTo>
                  <a:pt x="3685087" y="1612525"/>
                  <a:pt x="3729421" y="1831508"/>
                  <a:pt x="3729421" y="2057207"/>
                </a:cubicBezTo>
                <a:cubicBezTo>
                  <a:pt x="3729421" y="2282907"/>
                  <a:pt x="3685279" y="2501890"/>
                  <a:pt x="3597954" y="2708014"/>
                </a:cubicBezTo>
                <a:cubicBezTo>
                  <a:pt x="3513701" y="2907036"/>
                  <a:pt x="3393174" y="3085908"/>
                  <a:pt x="3239637" y="3239445"/>
                </a:cubicBezTo>
                <a:cubicBezTo>
                  <a:pt x="3086099" y="3392982"/>
                  <a:pt x="2907229" y="3513509"/>
                  <a:pt x="2708206" y="3597762"/>
                </a:cubicBezTo>
                <a:cubicBezTo>
                  <a:pt x="2502082" y="3684895"/>
                  <a:pt x="2283099" y="3729229"/>
                  <a:pt x="2057399" y="3729229"/>
                </a:cubicBezTo>
                <a:cubicBezTo>
                  <a:pt x="1831700" y="3729229"/>
                  <a:pt x="1612717" y="3685087"/>
                  <a:pt x="1406593" y="3597762"/>
                </a:cubicBezTo>
                <a:cubicBezTo>
                  <a:pt x="1207570" y="3513509"/>
                  <a:pt x="1028699" y="3392982"/>
                  <a:pt x="875162" y="3239445"/>
                </a:cubicBezTo>
                <a:cubicBezTo>
                  <a:pt x="721625" y="3085908"/>
                  <a:pt x="601098" y="2907036"/>
                  <a:pt x="516844" y="2708014"/>
                </a:cubicBezTo>
                <a:cubicBezTo>
                  <a:pt x="429712" y="2501890"/>
                  <a:pt x="385378" y="2282907"/>
                  <a:pt x="385378" y="2057207"/>
                </a:cubicBezTo>
                <a:cubicBezTo>
                  <a:pt x="385378" y="1831508"/>
                  <a:pt x="429520" y="1612525"/>
                  <a:pt x="516844" y="1406401"/>
                </a:cubicBezTo>
                <a:cubicBezTo>
                  <a:pt x="601098" y="1207378"/>
                  <a:pt x="721625" y="1028507"/>
                  <a:pt x="875162" y="874970"/>
                </a:cubicBezTo>
                <a:cubicBezTo>
                  <a:pt x="1028699" y="721433"/>
                  <a:pt x="1207570" y="600906"/>
                  <a:pt x="1406593" y="516652"/>
                </a:cubicBezTo>
                <a:cubicBezTo>
                  <a:pt x="1612717" y="429520"/>
                  <a:pt x="1831700" y="385186"/>
                  <a:pt x="2057399" y="385186"/>
                </a:cubicBezTo>
                <a:close/>
                <a:moveTo>
                  <a:pt x="2057400" y="232801"/>
                </a:moveTo>
                <a:cubicBezTo>
                  <a:pt x="1811165" y="232801"/>
                  <a:pt x="1572030" y="280973"/>
                  <a:pt x="1347098" y="376166"/>
                </a:cubicBezTo>
                <a:cubicBezTo>
                  <a:pt x="1129843" y="468097"/>
                  <a:pt x="934658" y="599563"/>
                  <a:pt x="767111" y="767111"/>
                </a:cubicBezTo>
                <a:cubicBezTo>
                  <a:pt x="599563" y="934658"/>
                  <a:pt x="467905" y="1129843"/>
                  <a:pt x="376166" y="1347098"/>
                </a:cubicBezTo>
                <a:cubicBezTo>
                  <a:pt x="280973" y="1572030"/>
                  <a:pt x="232801" y="1810973"/>
                  <a:pt x="232801" y="2057400"/>
                </a:cubicBezTo>
                <a:cubicBezTo>
                  <a:pt x="232801" y="2303636"/>
                  <a:pt x="280973" y="2542770"/>
                  <a:pt x="376166" y="2767702"/>
                </a:cubicBezTo>
                <a:cubicBezTo>
                  <a:pt x="468097" y="2984957"/>
                  <a:pt x="599563" y="3180142"/>
                  <a:pt x="767111" y="3347689"/>
                </a:cubicBezTo>
                <a:cubicBezTo>
                  <a:pt x="934658" y="3515237"/>
                  <a:pt x="1129843" y="3646895"/>
                  <a:pt x="1347098" y="3738634"/>
                </a:cubicBezTo>
                <a:cubicBezTo>
                  <a:pt x="1572030" y="3833827"/>
                  <a:pt x="1810973" y="3881999"/>
                  <a:pt x="2057400" y="3881999"/>
                </a:cubicBezTo>
                <a:cubicBezTo>
                  <a:pt x="2303636" y="3881999"/>
                  <a:pt x="2542770" y="3833827"/>
                  <a:pt x="2767702" y="3738634"/>
                </a:cubicBezTo>
                <a:cubicBezTo>
                  <a:pt x="2984957" y="3646703"/>
                  <a:pt x="3180142" y="3515237"/>
                  <a:pt x="3347689" y="3347689"/>
                </a:cubicBezTo>
                <a:cubicBezTo>
                  <a:pt x="3515237" y="3180142"/>
                  <a:pt x="3646895" y="2984957"/>
                  <a:pt x="3738634" y="2767702"/>
                </a:cubicBezTo>
                <a:cubicBezTo>
                  <a:pt x="3833827" y="2542770"/>
                  <a:pt x="3881999" y="2303827"/>
                  <a:pt x="3881999" y="2057400"/>
                </a:cubicBezTo>
                <a:cubicBezTo>
                  <a:pt x="3881999" y="1811165"/>
                  <a:pt x="3833827" y="1572030"/>
                  <a:pt x="3738634" y="1347098"/>
                </a:cubicBezTo>
                <a:cubicBezTo>
                  <a:pt x="3646703" y="1129843"/>
                  <a:pt x="3515237" y="934658"/>
                  <a:pt x="3347689" y="767111"/>
                </a:cubicBezTo>
                <a:cubicBezTo>
                  <a:pt x="3180142" y="599563"/>
                  <a:pt x="2984957" y="467905"/>
                  <a:pt x="2767702" y="376166"/>
                </a:cubicBezTo>
                <a:cubicBezTo>
                  <a:pt x="2542770" y="280973"/>
                  <a:pt x="2303636" y="232801"/>
                  <a:pt x="2057400" y="232801"/>
                </a:cubicBezTo>
                <a:close/>
                <a:moveTo>
                  <a:pt x="2057400" y="225124"/>
                </a:moveTo>
                <a:cubicBezTo>
                  <a:pt x="2304787" y="225124"/>
                  <a:pt x="2544689" y="273488"/>
                  <a:pt x="2770581" y="369065"/>
                </a:cubicBezTo>
                <a:cubicBezTo>
                  <a:pt x="2988796" y="461380"/>
                  <a:pt x="3184748" y="593422"/>
                  <a:pt x="3353063" y="761737"/>
                </a:cubicBezTo>
                <a:cubicBezTo>
                  <a:pt x="3521378" y="930052"/>
                  <a:pt x="3653420" y="1126004"/>
                  <a:pt x="3745735" y="1344219"/>
                </a:cubicBezTo>
                <a:cubicBezTo>
                  <a:pt x="3841312" y="1570111"/>
                  <a:pt x="3889676" y="1810013"/>
                  <a:pt x="3889676" y="2057400"/>
                </a:cubicBezTo>
                <a:cubicBezTo>
                  <a:pt x="3889676" y="2304787"/>
                  <a:pt x="3841312" y="2544689"/>
                  <a:pt x="3745735" y="2770581"/>
                </a:cubicBezTo>
                <a:cubicBezTo>
                  <a:pt x="3653420" y="2988796"/>
                  <a:pt x="3521378" y="3184748"/>
                  <a:pt x="3353063" y="3353063"/>
                </a:cubicBezTo>
                <a:cubicBezTo>
                  <a:pt x="3184748" y="3521378"/>
                  <a:pt x="2988796" y="3653420"/>
                  <a:pt x="2770581" y="3745735"/>
                </a:cubicBezTo>
                <a:cubicBezTo>
                  <a:pt x="2544689" y="3841312"/>
                  <a:pt x="2304787" y="3889676"/>
                  <a:pt x="2057400" y="3889676"/>
                </a:cubicBezTo>
                <a:cubicBezTo>
                  <a:pt x="1810013" y="3889676"/>
                  <a:pt x="1570111" y="3841312"/>
                  <a:pt x="1344219" y="3745735"/>
                </a:cubicBezTo>
                <a:cubicBezTo>
                  <a:pt x="1126004" y="3653420"/>
                  <a:pt x="930052" y="3521378"/>
                  <a:pt x="761737" y="3353063"/>
                </a:cubicBezTo>
                <a:cubicBezTo>
                  <a:pt x="593422" y="3184748"/>
                  <a:pt x="461380" y="2988796"/>
                  <a:pt x="369065" y="2770581"/>
                </a:cubicBezTo>
                <a:cubicBezTo>
                  <a:pt x="273488" y="2544689"/>
                  <a:pt x="225124" y="2304787"/>
                  <a:pt x="225124" y="2057400"/>
                </a:cubicBezTo>
                <a:cubicBezTo>
                  <a:pt x="225124" y="1810013"/>
                  <a:pt x="273488" y="1570111"/>
                  <a:pt x="369065" y="1344219"/>
                </a:cubicBezTo>
                <a:cubicBezTo>
                  <a:pt x="461380" y="1126004"/>
                  <a:pt x="593422" y="930052"/>
                  <a:pt x="761737" y="761737"/>
                </a:cubicBezTo>
                <a:cubicBezTo>
                  <a:pt x="930052" y="593422"/>
                  <a:pt x="1126004" y="461380"/>
                  <a:pt x="1344219" y="369065"/>
                </a:cubicBezTo>
                <a:cubicBezTo>
                  <a:pt x="1570111" y="273488"/>
                  <a:pt x="1810013" y="225124"/>
                  <a:pt x="2057400" y="225124"/>
                </a:cubicBezTo>
                <a:close/>
                <a:moveTo>
                  <a:pt x="2057400" y="7677"/>
                </a:moveTo>
                <a:cubicBezTo>
                  <a:pt x="1780649" y="7677"/>
                  <a:pt x="1512343" y="61799"/>
                  <a:pt x="1259582" y="168699"/>
                </a:cubicBezTo>
                <a:cubicBezTo>
                  <a:pt x="1138095" y="220134"/>
                  <a:pt x="1021023" y="283660"/>
                  <a:pt x="911436" y="357742"/>
                </a:cubicBezTo>
                <a:cubicBezTo>
                  <a:pt x="802808" y="431056"/>
                  <a:pt x="700898" y="515310"/>
                  <a:pt x="608008" y="608008"/>
                </a:cubicBezTo>
                <a:cubicBezTo>
                  <a:pt x="515310" y="700706"/>
                  <a:pt x="431056" y="802808"/>
                  <a:pt x="357742" y="911436"/>
                </a:cubicBezTo>
                <a:cubicBezTo>
                  <a:pt x="283660" y="1021023"/>
                  <a:pt x="220134" y="1138095"/>
                  <a:pt x="168699" y="1259582"/>
                </a:cubicBezTo>
                <a:cubicBezTo>
                  <a:pt x="61799" y="1512343"/>
                  <a:pt x="7677" y="1780649"/>
                  <a:pt x="7677" y="2057400"/>
                </a:cubicBezTo>
                <a:cubicBezTo>
                  <a:pt x="7677" y="2334151"/>
                  <a:pt x="61799" y="2602458"/>
                  <a:pt x="168699" y="2855218"/>
                </a:cubicBezTo>
                <a:cubicBezTo>
                  <a:pt x="220134" y="2976705"/>
                  <a:pt x="283660" y="3093777"/>
                  <a:pt x="357742" y="3203364"/>
                </a:cubicBezTo>
                <a:cubicBezTo>
                  <a:pt x="431056" y="3311992"/>
                  <a:pt x="515310" y="3413902"/>
                  <a:pt x="608008" y="3506792"/>
                </a:cubicBezTo>
                <a:cubicBezTo>
                  <a:pt x="700706" y="3599491"/>
                  <a:pt x="802808" y="3683744"/>
                  <a:pt x="911436" y="3757058"/>
                </a:cubicBezTo>
                <a:cubicBezTo>
                  <a:pt x="1021023" y="3831140"/>
                  <a:pt x="1138095" y="3894666"/>
                  <a:pt x="1259582" y="3946101"/>
                </a:cubicBezTo>
                <a:cubicBezTo>
                  <a:pt x="1512343" y="4053001"/>
                  <a:pt x="1780649" y="4107123"/>
                  <a:pt x="2057400" y="4107123"/>
                </a:cubicBezTo>
                <a:cubicBezTo>
                  <a:pt x="2334151" y="4107123"/>
                  <a:pt x="2602458" y="4053001"/>
                  <a:pt x="2855218" y="3946101"/>
                </a:cubicBezTo>
                <a:cubicBezTo>
                  <a:pt x="2976705" y="3894666"/>
                  <a:pt x="3093777" y="3831140"/>
                  <a:pt x="3203364" y="3757058"/>
                </a:cubicBezTo>
                <a:cubicBezTo>
                  <a:pt x="3311992" y="3683744"/>
                  <a:pt x="3413902" y="3599491"/>
                  <a:pt x="3506792" y="3506792"/>
                </a:cubicBezTo>
                <a:cubicBezTo>
                  <a:pt x="3599491" y="3414094"/>
                  <a:pt x="3683744" y="3311992"/>
                  <a:pt x="3757058" y="3203364"/>
                </a:cubicBezTo>
                <a:cubicBezTo>
                  <a:pt x="3831140" y="3093777"/>
                  <a:pt x="3894666" y="2976705"/>
                  <a:pt x="3946101" y="2855218"/>
                </a:cubicBezTo>
                <a:cubicBezTo>
                  <a:pt x="4053001" y="2602458"/>
                  <a:pt x="4107123" y="2334151"/>
                  <a:pt x="4107123" y="2057400"/>
                </a:cubicBezTo>
                <a:cubicBezTo>
                  <a:pt x="4107123" y="1780649"/>
                  <a:pt x="4053001" y="1512343"/>
                  <a:pt x="3946101" y="1259582"/>
                </a:cubicBezTo>
                <a:cubicBezTo>
                  <a:pt x="3894666" y="1138095"/>
                  <a:pt x="3831140" y="1021023"/>
                  <a:pt x="3757058" y="911436"/>
                </a:cubicBezTo>
                <a:cubicBezTo>
                  <a:pt x="3683744" y="802808"/>
                  <a:pt x="3599491" y="700898"/>
                  <a:pt x="3506792" y="608008"/>
                </a:cubicBezTo>
                <a:cubicBezTo>
                  <a:pt x="3414094" y="515310"/>
                  <a:pt x="3311992" y="431056"/>
                  <a:pt x="3203364" y="357742"/>
                </a:cubicBezTo>
                <a:cubicBezTo>
                  <a:pt x="3093777" y="283660"/>
                  <a:pt x="2976705" y="220134"/>
                  <a:pt x="2855218" y="168699"/>
                </a:cubicBezTo>
                <a:cubicBezTo>
                  <a:pt x="2602458" y="61799"/>
                  <a:pt x="2334151" y="7677"/>
                  <a:pt x="2057400" y="7677"/>
                </a:cubicBezTo>
                <a:close/>
                <a:moveTo>
                  <a:pt x="2057400" y="0"/>
                </a:moveTo>
                <a:cubicBezTo>
                  <a:pt x="2335111" y="0"/>
                  <a:pt x="2604569" y="54314"/>
                  <a:pt x="2858289" y="161598"/>
                </a:cubicBezTo>
                <a:cubicBezTo>
                  <a:pt x="2980159" y="213225"/>
                  <a:pt x="3097807" y="276943"/>
                  <a:pt x="3207778" y="351217"/>
                </a:cubicBezTo>
                <a:cubicBezTo>
                  <a:pt x="3316790" y="424723"/>
                  <a:pt x="3419084" y="509360"/>
                  <a:pt x="3512358" y="602442"/>
                </a:cubicBezTo>
                <a:cubicBezTo>
                  <a:pt x="3605440" y="695524"/>
                  <a:pt x="3690077" y="798010"/>
                  <a:pt x="3763584" y="907022"/>
                </a:cubicBezTo>
                <a:cubicBezTo>
                  <a:pt x="3837857" y="1016993"/>
                  <a:pt x="3901767" y="1134641"/>
                  <a:pt x="3953202" y="1256511"/>
                </a:cubicBezTo>
                <a:cubicBezTo>
                  <a:pt x="4060486" y="1510232"/>
                  <a:pt x="4114800" y="1779689"/>
                  <a:pt x="4114800" y="2057400"/>
                </a:cubicBezTo>
                <a:cubicBezTo>
                  <a:pt x="4114800" y="2335111"/>
                  <a:pt x="4060486" y="2604569"/>
                  <a:pt x="3953202" y="2858289"/>
                </a:cubicBezTo>
                <a:cubicBezTo>
                  <a:pt x="3901575" y="2980159"/>
                  <a:pt x="3837857" y="3097807"/>
                  <a:pt x="3763584" y="3207778"/>
                </a:cubicBezTo>
                <a:cubicBezTo>
                  <a:pt x="3690077" y="3316790"/>
                  <a:pt x="3605440" y="3419084"/>
                  <a:pt x="3512358" y="3512358"/>
                </a:cubicBezTo>
                <a:cubicBezTo>
                  <a:pt x="3419276" y="3605440"/>
                  <a:pt x="3316790" y="3690077"/>
                  <a:pt x="3207778" y="3763584"/>
                </a:cubicBezTo>
                <a:cubicBezTo>
                  <a:pt x="3097807" y="3837857"/>
                  <a:pt x="2980159" y="3901767"/>
                  <a:pt x="2858289" y="3953202"/>
                </a:cubicBezTo>
                <a:cubicBezTo>
                  <a:pt x="2604569" y="4060486"/>
                  <a:pt x="2335111" y="4114800"/>
                  <a:pt x="2057400" y="4114800"/>
                </a:cubicBezTo>
                <a:cubicBezTo>
                  <a:pt x="1779689" y="4114800"/>
                  <a:pt x="1510232" y="4060486"/>
                  <a:pt x="1256511" y="3953202"/>
                </a:cubicBezTo>
                <a:cubicBezTo>
                  <a:pt x="1134641" y="3901575"/>
                  <a:pt x="1016993" y="3837857"/>
                  <a:pt x="907022" y="3763584"/>
                </a:cubicBezTo>
                <a:cubicBezTo>
                  <a:pt x="798010" y="3690077"/>
                  <a:pt x="695716" y="3605440"/>
                  <a:pt x="602442" y="3512358"/>
                </a:cubicBezTo>
                <a:cubicBezTo>
                  <a:pt x="509360" y="3419276"/>
                  <a:pt x="424723" y="3316790"/>
                  <a:pt x="351217" y="3207778"/>
                </a:cubicBezTo>
                <a:cubicBezTo>
                  <a:pt x="276943" y="3097807"/>
                  <a:pt x="213033" y="2980159"/>
                  <a:pt x="161598" y="2858289"/>
                </a:cubicBezTo>
                <a:cubicBezTo>
                  <a:pt x="54314" y="2604569"/>
                  <a:pt x="0" y="2335111"/>
                  <a:pt x="0" y="2057400"/>
                </a:cubicBezTo>
                <a:cubicBezTo>
                  <a:pt x="0" y="1779689"/>
                  <a:pt x="54314" y="1510232"/>
                  <a:pt x="161598" y="1256511"/>
                </a:cubicBezTo>
                <a:cubicBezTo>
                  <a:pt x="213225" y="1134641"/>
                  <a:pt x="276943" y="1016993"/>
                  <a:pt x="351217" y="907022"/>
                </a:cubicBezTo>
                <a:cubicBezTo>
                  <a:pt x="424915" y="798202"/>
                  <a:pt x="509552" y="695716"/>
                  <a:pt x="602634" y="602634"/>
                </a:cubicBezTo>
                <a:cubicBezTo>
                  <a:pt x="695716" y="509552"/>
                  <a:pt x="798202" y="424915"/>
                  <a:pt x="907214" y="351409"/>
                </a:cubicBezTo>
                <a:cubicBezTo>
                  <a:pt x="1017185" y="277135"/>
                  <a:pt x="1134833" y="213225"/>
                  <a:pt x="1256703" y="161790"/>
                </a:cubicBezTo>
                <a:cubicBezTo>
                  <a:pt x="1510232" y="54314"/>
                  <a:pt x="1779689" y="0"/>
                  <a:pt x="2057400" y="0"/>
                </a:cubicBezTo>
                <a:close/>
              </a:path>
            </a:pathLst>
          </a:custGeom>
          <a:gradFill flip="none" rotWithShape="1">
            <a:gsLst>
              <a:gs pos="100000">
                <a:schemeClr val="bg1">
                  <a:alpha val="0"/>
                </a:schemeClr>
              </a:gs>
              <a:gs pos="39000">
                <a:schemeClr val="bg1">
                  <a:alpha val="55000"/>
                </a:schemeClr>
              </a:gs>
            </a:gsLst>
            <a:path path="circle">
              <a:fillToRect l="50000" t="50000" r="50000" b="50000"/>
            </a:path>
            <a:tileRect/>
          </a:gradFill>
          <a:ln w="1919" cap="flat">
            <a:noFill/>
            <a:prstDash val="solid"/>
            <a:miter/>
          </a:ln>
        </p:spPr>
        <p:txBody>
          <a:bodyPr rtlCol="0" anchor="ctr"/>
          <a:lstStyle/>
          <a:p>
            <a:endParaRPr lang="en-US" b="0" i="0" dirty="0">
              <a:latin typeface="Lato" panose="020F0502020204030203" pitchFamily="34" charset="77"/>
            </a:endParaRPr>
          </a:p>
        </p:txBody>
      </p:sp>
      <p:sp>
        <p:nvSpPr>
          <p:cNvPr id="4" name="Footer Placeholder 2">
            <a:extLst>
              <a:ext uri="{FF2B5EF4-FFF2-40B4-BE49-F238E27FC236}">
                <a16:creationId xmlns:a16="http://schemas.microsoft.com/office/drawing/2014/main" id="{AF7D84BC-35F0-9C04-AA11-E3F70943ED4C}"/>
              </a:ext>
            </a:extLst>
          </p:cNvPr>
          <p:cNvSpPr>
            <a:spLocks noGrp="1"/>
          </p:cNvSpPr>
          <p:nvPr>
            <p:ph type="ftr" sz="quarter" idx="10"/>
          </p:nvPr>
        </p:nvSpPr>
        <p:spPr>
          <a:xfrm>
            <a:off x="4038600" y="6491344"/>
            <a:ext cx="4114800" cy="217056"/>
          </a:xfrm>
        </p:spPr>
        <p:txBody>
          <a:bodyPr/>
          <a:lstStyle>
            <a:lvl1pPr>
              <a:defRPr b="1" i="0">
                <a:solidFill>
                  <a:schemeClr val="bg1"/>
                </a:solidFill>
                <a:latin typeface="Lato" panose="020F0502020204030203" pitchFamily="34" charset="77"/>
              </a:defRPr>
            </a:lvl1pPr>
          </a:lstStyle>
          <a:p>
            <a:endParaRPr lang="en-US" dirty="0"/>
          </a:p>
        </p:txBody>
      </p:sp>
      <p:sp>
        <p:nvSpPr>
          <p:cNvPr id="10" name="Arc 9">
            <a:extLst>
              <a:ext uri="{FF2B5EF4-FFF2-40B4-BE49-F238E27FC236}">
                <a16:creationId xmlns:a16="http://schemas.microsoft.com/office/drawing/2014/main" id="{0FC24236-DD71-E9B1-CFB9-47B57DCC7A80}"/>
              </a:ext>
            </a:extLst>
          </p:cNvPr>
          <p:cNvSpPr/>
          <p:nvPr userDrawn="1"/>
        </p:nvSpPr>
        <p:spPr>
          <a:xfrm>
            <a:off x="4277316" y="1789590"/>
            <a:ext cx="3327010" cy="3327010"/>
          </a:xfrm>
          <a:prstGeom prst="arc">
            <a:avLst>
              <a:gd name="adj1" fmla="val 16200000"/>
              <a:gd name="adj2" fmla="val 150856"/>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1" name="Arc 10">
            <a:extLst>
              <a:ext uri="{FF2B5EF4-FFF2-40B4-BE49-F238E27FC236}">
                <a16:creationId xmlns:a16="http://schemas.microsoft.com/office/drawing/2014/main" id="{CA005464-E111-EC09-0066-41019C5207C8}"/>
              </a:ext>
            </a:extLst>
          </p:cNvPr>
          <p:cNvSpPr/>
          <p:nvPr userDrawn="1"/>
        </p:nvSpPr>
        <p:spPr>
          <a:xfrm rot="5400000">
            <a:off x="4277316" y="1789590"/>
            <a:ext cx="3327010" cy="3327010"/>
          </a:xfrm>
          <a:prstGeom prst="arc">
            <a:avLst>
              <a:gd name="adj1" fmla="val 209306"/>
              <a:gd name="adj2" fmla="val 5414101"/>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2" name="Arc 11">
            <a:extLst>
              <a:ext uri="{FF2B5EF4-FFF2-40B4-BE49-F238E27FC236}">
                <a16:creationId xmlns:a16="http://schemas.microsoft.com/office/drawing/2014/main" id="{C6C86EC1-7959-FD31-1EDC-A2F35705BAE5}"/>
              </a:ext>
            </a:extLst>
          </p:cNvPr>
          <p:cNvSpPr/>
          <p:nvPr userDrawn="1"/>
        </p:nvSpPr>
        <p:spPr>
          <a:xfrm rot="5400000">
            <a:off x="3490016" y="1002288"/>
            <a:ext cx="4901612" cy="4901612"/>
          </a:xfrm>
          <a:prstGeom prst="arc">
            <a:avLst>
              <a:gd name="adj1" fmla="val 16200000"/>
              <a:gd name="adj2" fmla="val 150856"/>
            </a:avLst>
          </a:prstGeom>
          <a:ln>
            <a:solidFill>
              <a:schemeClr val="bg1">
                <a:lumMod val="75000"/>
                <a:alpha val="38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3" name="Arc 12">
            <a:extLst>
              <a:ext uri="{FF2B5EF4-FFF2-40B4-BE49-F238E27FC236}">
                <a16:creationId xmlns:a16="http://schemas.microsoft.com/office/drawing/2014/main" id="{38699AEB-D20B-D744-E833-27888102EBE3}"/>
              </a:ext>
            </a:extLst>
          </p:cNvPr>
          <p:cNvSpPr/>
          <p:nvPr userDrawn="1"/>
        </p:nvSpPr>
        <p:spPr>
          <a:xfrm rot="10800000">
            <a:off x="3490016" y="1002288"/>
            <a:ext cx="4901612" cy="4901612"/>
          </a:xfrm>
          <a:prstGeom prst="arc">
            <a:avLst>
              <a:gd name="adj1" fmla="val 209306"/>
              <a:gd name="adj2" fmla="val 5414101"/>
            </a:avLst>
          </a:prstGeom>
          <a:ln>
            <a:solidFill>
              <a:schemeClr val="bg1">
                <a:lumMod val="75000"/>
                <a:alpha val="38000"/>
              </a:schemeClr>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4" name="1a">
            <a:extLst>
              <a:ext uri="{FF2B5EF4-FFF2-40B4-BE49-F238E27FC236}">
                <a16:creationId xmlns:a16="http://schemas.microsoft.com/office/drawing/2014/main" id="{66F3AC13-386D-7A37-240A-8AC79B6813E7}"/>
              </a:ext>
            </a:extLst>
          </p:cNvPr>
          <p:cNvSpPr>
            <a:spLocks noGrp="1"/>
          </p:cNvSpPr>
          <p:nvPr>
            <p:ph type="body" sz="quarter" idx="14" hasCustomPrompt="1"/>
          </p:nvPr>
        </p:nvSpPr>
        <p:spPr>
          <a:xfrm>
            <a:off x="1187629" y="1145690"/>
            <a:ext cx="2758233"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5" name="3b">
            <a:extLst>
              <a:ext uri="{FF2B5EF4-FFF2-40B4-BE49-F238E27FC236}">
                <a16:creationId xmlns:a16="http://schemas.microsoft.com/office/drawing/2014/main" id="{85EB128F-AD45-8BE6-F130-07F09A5F04D3}"/>
              </a:ext>
            </a:extLst>
          </p:cNvPr>
          <p:cNvSpPr>
            <a:spLocks noGrp="1"/>
          </p:cNvSpPr>
          <p:nvPr>
            <p:ph type="body" sz="quarter" idx="15" hasCustomPrompt="1"/>
          </p:nvPr>
        </p:nvSpPr>
        <p:spPr>
          <a:xfrm>
            <a:off x="587445" y="2326412"/>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6" name="3a">
            <a:extLst>
              <a:ext uri="{FF2B5EF4-FFF2-40B4-BE49-F238E27FC236}">
                <a16:creationId xmlns:a16="http://schemas.microsoft.com/office/drawing/2014/main" id="{5FD4E0F1-642D-1266-9715-1DB4C467486E}"/>
              </a:ext>
            </a:extLst>
          </p:cNvPr>
          <p:cNvSpPr>
            <a:spLocks noGrp="1"/>
          </p:cNvSpPr>
          <p:nvPr>
            <p:ph type="body" sz="quarter" idx="16" hasCustomPrompt="1"/>
          </p:nvPr>
        </p:nvSpPr>
        <p:spPr>
          <a:xfrm>
            <a:off x="587445" y="3504258"/>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7" name="4a">
            <a:extLst>
              <a:ext uri="{FF2B5EF4-FFF2-40B4-BE49-F238E27FC236}">
                <a16:creationId xmlns:a16="http://schemas.microsoft.com/office/drawing/2014/main" id="{8B7386F9-B408-B887-9B8C-6B6BDD99CF3A}"/>
              </a:ext>
            </a:extLst>
          </p:cNvPr>
          <p:cNvSpPr>
            <a:spLocks noGrp="1"/>
          </p:cNvSpPr>
          <p:nvPr>
            <p:ph type="body" sz="quarter" idx="17" hasCustomPrompt="1"/>
          </p:nvPr>
        </p:nvSpPr>
        <p:spPr>
          <a:xfrm>
            <a:off x="1184219" y="4677803"/>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8" name="4">
            <a:extLst>
              <a:ext uri="{FF2B5EF4-FFF2-40B4-BE49-F238E27FC236}">
                <a16:creationId xmlns:a16="http://schemas.microsoft.com/office/drawing/2014/main" id="{3DCC6175-FC3F-BEA8-662C-9741746DC8B3}"/>
              </a:ext>
            </a:extLst>
          </p:cNvPr>
          <p:cNvSpPr>
            <a:spLocks noGrp="1"/>
          </p:cNvSpPr>
          <p:nvPr>
            <p:ph type="body" sz="quarter" idx="21" hasCustomPrompt="1"/>
          </p:nvPr>
        </p:nvSpPr>
        <p:spPr>
          <a:xfrm>
            <a:off x="4277315"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19" name="3">
            <a:extLst>
              <a:ext uri="{FF2B5EF4-FFF2-40B4-BE49-F238E27FC236}">
                <a16:creationId xmlns:a16="http://schemas.microsoft.com/office/drawing/2014/main" id="{3CE62D05-C185-FD29-BC9C-D3DE1AEEF4A2}"/>
              </a:ext>
            </a:extLst>
          </p:cNvPr>
          <p:cNvSpPr>
            <a:spLocks noGrp="1"/>
          </p:cNvSpPr>
          <p:nvPr>
            <p:ph type="body" sz="quarter" idx="20" hasCustomPrompt="1"/>
          </p:nvPr>
        </p:nvSpPr>
        <p:spPr>
          <a:xfrm>
            <a:off x="3680541"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0" name="2">
            <a:extLst>
              <a:ext uri="{FF2B5EF4-FFF2-40B4-BE49-F238E27FC236}">
                <a16:creationId xmlns:a16="http://schemas.microsoft.com/office/drawing/2014/main" id="{96CE496E-F193-744C-3081-2A93CFD20E46}"/>
              </a:ext>
            </a:extLst>
          </p:cNvPr>
          <p:cNvSpPr>
            <a:spLocks noGrp="1"/>
          </p:cNvSpPr>
          <p:nvPr>
            <p:ph type="body" sz="quarter" idx="19" hasCustomPrompt="1"/>
          </p:nvPr>
        </p:nvSpPr>
        <p:spPr>
          <a:xfrm>
            <a:off x="3680541"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1" name="1">
            <a:extLst>
              <a:ext uri="{FF2B5EF4-FFF2-40B4-BE49-F238E27FC236}">
                <a16:creationId xmlns:a16="http://schemas.microsoft.com/office/drawing/2014/main" id="{123E99C7-927D-043E-0ACA-953319AED4EE}"/>
              </a:ext>
            </a:extLst>
          </p:cNvPr>
          <p:cNvSpPr>
            <a:spLocks noGrp="1"/>
          </p:cNvSpPr>
          <p:nvPr>
            <p:ph type="body" sz="quarter" idx="18" hasCustomPrompt="1"/>
          </p:nvPr>
        </p:nvSpPr>
        <p:spPr>
          <a:xfrm>
            <a:off x="4278332"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2" name="1a">
            <a:extLst>
              <a:ext uri="{FF2B5EF4-FFF2-40B4-BE49-F238E27FC236}">
                <a16:creationId xmlns:a16="http://schemas.microsoft.com/office/drawing/2014/main" id="{1DB9AC79-DA08-FF46-8723-AF248882DF0A}"/>
              </a:ext>
            </a:extLst>
          </p:cNvPr>
          <p:cNvSpPr>
            <a:spLocks noGrp="1"/>
          </p:cNvSpPr>
          <p:nvPr>
            <p:ph type="body" sz="quarter" idx="22" hasCustomPrompt="1"/>
          </p:nvPr>
        </p:nvSpPr>
        <p:spPr>
          <a:xfrm>
            <a:off x="8425721" y="1145690"/>
            <a:ext cx="2758233"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3" name="3b">
            <a:extLst>
              <a:ext uri="{FF2B5EF4-FFF2-40B4-BE49-F238E27FC236}">
                <a16:creationId xmlns:a16="http://schemas.microsoft.com/office/drawing/2014/main" id="{C3CA88A1-06A6-6F35-AD40-E4365D4F65FE}"/>
              </a:ext>
            </a:extLst>
          </p:cNvPr>
          <p:cNvSpPr>
            <a:spLocks noGrp="1"/>
          </p:cNvSpPr>
          <p:nvPr>
            <p:ph type="body" sz="quarter" idx="23" hasCustomPrompt="1"/>
          </p:nvPr>
        </p:nvSpPr>
        <p:spPr>
          <a:xfrm>
            <a:off x="8992394" y="2326412"/>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4" name="3a">
            <a:extLst>
              <a:ext uri="{FF2B5EF4-FFF2-40B4-BE49-F238E27FC236}">
                <a16:creationId xmlns:a16="http://schemas.microsoft.com/office/drawing/2014/main" id="{46A931FD-CAE0-7045-FD98-3F01261E1175}"/>
              </a:ext>
            </a:extLst>
          </p:cNvPr>
          <p:cNvSpPr>
            <a:spLocks noGrp="1"/>
          </p:cNvSpPr>
          <p:nvPr>
            <p:ph type="body" sz="quarter" idx="24" hasCustomPrompt="1"/>
          </p:nvPr>
        </p:nvSpPr>
        <p:spPr>
          <a:xfrm>
            <a:off x="8992394" y="3504258"/>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5" name="4a">
            <a:extLst>
              <a:ext uri="{FF2B5EF4-FFF2-40B4-BE49-F238E27FC236}">
                <a16:creationId xmlns:a16="http://schemas.microsoft.com/office/drawing/2014/main" id="{AAA25EDB-2F44-1818-002E-6AB436149EE2}"/>
              </a:ext>
            </a:extLst>
          </p:cNvPr>
          <p:cNvSpPr>
            <a:spLocks noGrp="1"/>
          </p:cNvSpPr>
          <p:nvPr>
            <p:ph type="body" sz="quarter" idx="25" hasCustomPrompt="1"/>
          </p:nvPr>
        </p:nvSpPr>
        <p:spPr>
          <a:xfrm>
            <a:off x="8422311" y="4677803"/>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rgbClr val="005F7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6" name="4">
            <a:extLst>
              <a:ext uri="{FF2B5EF4-FFF2-40B4-BE49-F238E27FC236}">
                <a16:creationId xmlns:a16="http://schemas.microsoft.com/office/drawing/2014/main" id="{09BB4A1C-43F0-BFCE-B4F0-181BB7E82D9D}"/>
              </a:ext>
            </a:extLst>
          </p:cNvPr>
          <p:cNvSpPr>
            <a:spLocks noGrp="1"/>
          </p:cNvSpPr>
          <p:nvPr>
            <p:ph type="body" sz="quarter" idx="26" hasCustomPrompt="1"/>
          </p:nvPr>
        </p:nvSpPr>
        <p:spPr>
          <a:xfrm>
            <a:off x="7268832"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7" name="3">
            <a:extLst>
              <a:ext uri="{FF2B5EF4-FFF2-40B4-BE49-F238E27FC236}">
                <a16:creationId xmlns:a16="http://schemas.microsoft.com/office/drawing/2014/main" id="{BE774AA7-54B6-98B9-3AD3-20B31210330B}"/>
              </a:ext>
            </a:extLst>
          </p:cNvPr>
          <p:cNvSpPr>
            <a:spLocks noGrp="1"/>
          </p:cNvSpPr>
          <p:nvPr>
            <p:ph type="body" sz="quarter" idx="27" hasCustomPrompt="1"/>
          </p:nvPr>
        </p:nvSpPr>
        <p:spPr>
          <a:xfrm>
            <a:off x="7838915"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8" name="2">
            <a:extLst>
              <a:ext uri="{FF2B5EF4-FFF2-40B4-BE49-F238E27FC236}">
                <a16:creationId xmlns:a16="http://schemas.microsoft.com/office/drawing/2014/main" id="{9BF98A31-7B1E-CCF5-D730-19F4314E468B}"/>
              </a:ext>
            </a:extLst>
          </p:cNvPr>
          <p:cNvSpPr>
            <a:spLocks noGrp="1"/>
          </p:cNvSpPr>
          <p:nvPr>
            <p:ph type="body" sz="quarter" idx="28" hasCustomPrompt="1"/>
          </p:nvPr>
        </p:nvSpPr>
        <p:spPr>
          <a:xfrm>
            <a:off x="7838915"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9" name="1">
            <a:extLst>
              <a:ext uri="{FF2B5EF4-FFF2-40B4-BE49-F238E27FC236}">
                <a16:creationId xmlns:a16="http://schemas.microsoft.com/office/drawing/2014/main" id="{56D1AB0A-C36D-E31A-D0AB-C26BE561B627}"/>
              </a:ext>
            </a:extLst>
          </p:cNvPr>
          <p:cNvSpPr>
            <a:spLocks noGrp="1"/>
          </p:cNvSpPr>
          <p:nvPr>
            <p:ph type="body" sz="quarter" idx="29" hasCustomPrompt="1"/>
          </p:nvPr>
        </p:nvSpPr>
        <p:spPr>
          <a:xfrm>
            <a:off x="7269849"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30" name="1">
            <a:extLst>
              <a:ext uri="{FF2B5EF4-FFF2-40B4-BE49-F238E27FC236}">
                <a16:creationId xmlns:a16="http://schemas.microsoft.com/office/drawing/2014/main" id="{CAFC970B-6DE5-A92E-F0E3-33E12909224C}"/>
              </a:ext>
            </a:extLst>
          </p:cNvPr>
          <p:cNvSpPr>
            <a:spLocks noGrp="1"/>
          </p:cNvSpPr>
          <p:nvPr>
            <p:ph type="body" sz="quarter" idx="30" hasCustomPrompt="1"/>
          </p:nvPr>
        </p:nvSpPr>
        <p:spPr>
          <a:xfrm>
            <a:off x="4518892" y="1980198"/>
            <a:ext cx="2843858" cy="2897604"/>
          </a:xfrm>
          <a:prstGeom prst="ellipse">
            <a:avLst/>
          </a:prstGeom>
          <a:solidFill>
            <a:schemeClr val="bg1"/>
          </a:soli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accent6"/>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Headline or Title</a:t>
            </a:r>
          </a:p>
        </p:txBody>
      </p:sp>
      <p:sp>
        <p:nvSpPr>
          <p:cNvPr id="31" name="Slide Number Placeholder 1">
            <a:extLst>
              <a:ext uri="{FF2B5EF4-FFF2-40B4-BE49-F238E27FC236}">
                <a16:creationId xmlns:a16="http://schemas.microsoft.com/office/drawing/2014/main" id="{8C467B22-3BAF-815D-4334-113016D7A6EF}"/>
              </a:ext>
            </a:extLst>
          </p:cNvPr>
          <p:cNvSpPr>
            <a:spLocks noGrp="1"/>
          </p:cNvSpPr>
          <p:nvPr>
            <p:ph type="sldNum" sz="quarter" idx="31"/>
          </p:nvPr>
        </p:nvSpPr>
        <p:spPr>
          <a:xfrm>
            <a:off x="9414075" y="6561831"/>
            <a:ext cx="2743200" cy="217056"/>
          </a:xfrm>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3242089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9E0E3-ECF6-4CFE-8698-AEFEBCECC3C0}" type="datetime2">
              <a:rPr lang="en-US" smtClean="0"/>
              <a:t>Thursday, September 4, 2025</a:t>
            </a:fld>
            <a:endParaRPr lang="en-US"/>
          </a:p>
        </p:txBody>
      </p:sp>
      <p:sp>
        <p:nvSpPr>
          <p:cNvPr id="3" name="Footer Placeholder 2"/>
          <p:cNvSpPr>
            <a:spLocks noGrp="1"/>
          </p:cNvSpPr>
          <p:nvPr>
            <p:ph type="ftr" sz="quarter" idx="11"/>
          </p:nvPr>
        </p:nvSpPr>
        <p:spPr/>
        <p:txBody>
          <a:bodyPr/>
          <a:lstStyle/>
          <a:p>
            <a:r>
              <a:rPr lang="en-US"/>
              <a:t>Sample Footer</a:t>
            </a:r>
          </a:p>
        </p:txBody>
      </p:sp>
      <p:sp>
        <p:nvSpPr>
          <p:cNvPr id="4"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814548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88CB707-A0ED-8EC8-72EF-A6D61057D605}"/>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pPr/>
              <a:t>‹#›</a:t>
            </a:fld>
            <a:endParaRPr lang="en-US" dirty="0"/>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Tree>
    <p:extLst>
      <p:ext uri="{BB962C8B-B14F-4D97-AF65-F5344CB8AC3E}">
        <p14:creationId xmlns:p14="http://schemas.microsoft.com/office/powerpoint/2010/main" val="394168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fld id="{71D00C28-2252-7A46-BDE1-23546EACCE2C}" type="slidenum">
              <a:rPr lang="en-US" smtClean="0"/>
              <a:pPr/>
              <a:t>‹#›</a:t>
            </a:fld>
            <a:endParaRPr lang="en-US" dirty="0"/>
          </a:p>
        </p:txBody>
      </p:sp>
      <p:sp>
        <p:nvSpPr>
          <p:cNvPr id="11" name="Content Placeholder 4">
            <a:extLst>
              <a:ext uri="{FF2B5EF4-FFF2-40B4-BE49-F238E27FC236}">
                <a16:creationId xmlns:a16="http://schemas.microsoft.com/office/drawing/2014/main" id="{295ED7DB-6699-6B6C-E936-05006A3BD844}"/>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a:extLst>
              <a:ext uri="{FF2B5EF4-FFF2-40B4-BE49-F238E27FC236}">
                <a16:creationId xmlns:a16="http://schemas.microsoft.com/office/drawing/2014/main" id="{D3CB6C67-3259-4C46-DACA-0BF72421F0B1}"/>
              </a:ext>
            </a:extLst>
          </p:cNvPr>
          <p:cNvSpPr>
            <a:spLocks noGrp="1"/>
          </p:cNvSpPr>
          <p:nvPr>
            <p:ph sz="quarter" idx="13"/>
          </p:nvPr>
        </p:nvSpPr>
        <p:spPr>
          <a:xfrm>
            <a:off x="6559534"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380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88CB707-A0ED-8EC8-72EF-A6D61057D605}"/>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pPr/>
              <a:t>‹#›</a:t>
            </a:fld>
            <a:endParaRPr lang="en-US" dirty="0"/>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2" name="Content Placeholder 4">
            <a:extLst>
              <a:ext uri="{FF2B5EF4-FFF2-40B4-BE49-F238E27FC236}">
                <a16:creationId xmlns:a16="http://schemas.microsoft.com/office/drawing/2014/main" id="{D0E6E37D-E923-4EF5-8C41-3A398ED4F54B}"/>
              </a:ext>
            </a:extLst>
          </p:cNvPr>
          <p:cNvSpPr>
            <a:spLocks noGrp="1"/>
          </p:cNvSpPr>
          <p:nvPr>
            <p:ph sz="quarter" idx="13"/>
          </p:nvPr>
        </p:nvSpPr>
        <p:spPr>
          <a:xfrm>
            <a:off x="6559534"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7224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fld id="{71D00C28-2252-7A46-BDE1-23546EACCE2C}" type="slidenum">
              <a:rPr lang="en-US" smtClean="0"/>
              <a:pPr/>
              <a:t>‹#›</a:t>
            </a:fld>
            <a:endParaRPr lang="en-US" dirty="0"/>
          </a:p>
        </p:txBody>
      </p:sp>
      <p:sp>
        <p:nvSpPr>
          <p:cNvPr id="11" name="Content Placeholder 4">
            <a:extLst>
              <a:ext uri="{FF2B5EF4-FFF2-40B4-BE49-F238E27FC236}">
                <a16:creationId xmlns:a16="http://schemas.microsoft.com/office/drawing/2014/main" id="{295ED7DB-6699-6B6C-E936-05006A3BD844}"/>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7">
            <a:extLst>
              <a:ext uri="{FF2B5EF4-FFF2-40B4-BE49-F238E27FC236}">
                <a16:creationId xmlns:a16="http://schemas.microsoft.com/office/drawing/2014/main" id="{4D8EAEF0-5C2D-4112-8BDE-EEA117059988}"/>
              </a:ext>
            </a:extLst>
          </p:cNvPr>
          <p:cNvSpPr>
            <a:spLocks noGrp="1"/>
          </p:cNvSpPr>
          <p:nvPr>
            <p:ph type="pic" sz="quarter" idx="14"/>
          </p:nvPr>
        </p:nvSpPr>
        <p:spPr>
          <a:xfrm>
            <a:off x="6559550" y="1313249"/>
            <a:ext cx="5327650" cy="4932362"/>
          </a:xfrm>
        </p:spPr>
        <p:txBody>
          <a:bodyPr/>
          <a:lstStyle/>
          <a:p>
            <a:endParaRPr lang="en-US"/>
          </a:p>
        </p:txBody>
      </p:sp>
    </p:spTree>
    <p:extLst>
      <p:ext uri="{BB962C8B-B14F-4D97-AF65-F5344CB8AC3E}">
        <p14:creationId xmlns:p14="http://schemas.microsoft.com/office/powerpoint/2010/main" val="1944932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88CB707-A0ED-8EC8-72EF-A6D61057D605}"/>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pPr/>
              <a:t>‹#›</a:t>
            </a:fld>
            <a:endParaRPr lang="en-US" dirty="0"/>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8" name="Picture Placeholder 7">
            <a:extLst>
              <a:ext uri="{FF2B5EF4-FFF2-40B4-BE49-F238E27FC236}">
                <a16:creationId xmlns:a16="http://schemas.microsoft.com/office/drawing/2014/main" id="{4FA4DD3F-46C4-2013-236C-5742DA872CE8}"/>
              </a:ext>
            </a:extLst>
          </p:cNvPr>
          <p:cNvSpPr>
            <a:spLocks noGrp="1"/>
          </p:cNvSpPr>
          <p:nvPr>
            <p:ph type="pic" sz="quarter" idx="14"/>
          </p:nvPr>
        </p:nvSpPr>
        <p:spPr>
          <a:xfrm>
            <a:off x="6559550" y="1313249"/>
            <a:ext cx="5327650" cy="4932362"/>
          </a:xfrm>
        </p:spPr>
        <p:txBody>
          <a:bodyPr/>
          <a:lstStyle/>
          <a:p>
            <a:endParaRPr lang="en-US"/>
          </a:p>
        </p:txBody>
      </p:sp>
    </p:spTree>
    <p:extLst>
      <p:ext uri="{BB962C8B-B14F-4D97-AF65-F5344CB8AC3E}">
        <p14:creationId xmlns:p14="http://schemas.microsoft.com/office/powerpoint/2010/main" val="3463300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fld id="{71D00C28-2252-7A46-BDE1-23546EACCE2C}" type="slidenum">
              <a:rPr lang="en-US" smtClean="0"/>
              <a:pPr/>
              <a:t>‹#›</a:t>
            </a:fld>
            <a:endParaRPr lang="en-US" dirty="0"/>
          </a:p>
        </p:txBody>
      </p:sp>
      <p:sp>
        <p:nvSpPr>
          <p:cNvPr id="11" name="Content Placeholder 4">
            <a:extLst>
              <a:ext uri="{FF2B5EF4-FFF2-40B4-BE49-F238E27FC236}">
                <a16:creationId xmlns:a16="http://schemas.microsoft.com/office/drawing/2014/main" id="{295ED7DB-6699-6B6C-E936-05006A3BD844}"/>
              </a:ext>
            </a:extLst>
          </p:cNvPr>
          <p:cNvSpPr>
            <a:spLocks noGrp="1"/>
          </p:cNvSpPr>
          <p:nvPr>
            <p:ph sz="quarter" idx="10"/>
          </p:nvPr>
        </p:nvSpPr>
        <p:spPr>
          <a:xfrm>
            <a:off x="3820160" y="1312532"/>
            <a:ext cx="8067040"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7">
            <a:extLst>
              <a:ext uri="{FF2B5EF4-FFF2-40B4-BE49-F238E27FC236}">
                <a16:creationId xmlns:a16="http://schemas.microsoft.com/office/drawing/2014/main" id="{4D8EAEF0-5C2D-4112-8BDE-EEA117059988}"/>
              </a:ext>
            </a:extLst>
          </p:cNvPr>
          <p:cNvSpPr>
            <a:spLocks noGrp="1"/>
          </p:cNvSpPr>
          <p:nvPr>
            <p:ph type="pic" sz="quarter" idx="14"/>
          </p:nvPr>
        </p:nvSpPr>
        <p:spPr>
          <a:xfrm>
            <a:off x="304800" y="1313250"/>
            <a:ext cx="3200400" cy="2286000"/>
          </a:xfrm>
        </p:spPr>
        <p:txBody>
          <a:bodyPr/>
          <a:lstStyle/>
          <a:p>
            <a:endParaRPr lang="en-US"/>
          </a:p>
        </p:txBody>
      </p:sp>
      <p:sp>
        <p:nvSpPr>
          <p:cNvPr id="4" name="Picture Placeholder 7">
            <a:extLst>
              <a:ext uri="{FF2B5EF4-FFF2-40B4-BE49-F238E27FC236}">
                <a16:creationId xmlns:a16="http://schemas.microsoft.com/office/drawing/2014/main" id="{1EA8D984-AAA4-2E12-77E6-9D0A9B5BAA0F}"/>
              </a:ext>
            </a:extLst>
          </p:cNvPr>
          <p:cNvSpPr>
            <a:spLocks noGrp="1"/>
          </p:cNvSpPr>
          <p:nvPr>
            <p:ph type="pic" sz="quarter" idx="15"/>
          </p:nvPr>
        </p:nvSpPr>
        <p:spPr>
          <a:xfrm>
            <a:off x="309880" y="3825846"/>
            <a:ext cx="3200400" cy="2419765"/>
          </a:xfrm>
        </p:spPr>
        <p:txBody>
          <a:bodyPr/>
          <a:lstStyle/>
          <a:p>
            <a:endParaRPr lang="en-US"/>
          </a:p>
        </p:txBody>
      </p:sp>
    </p:spTree>
    <p:extLst>
      <p:ext uri="{BB962C8B-B14F-4D97-AF65-F5344CB8AC3E}">
        <p14:creationId xmlns:p14="http://schemas.microsoft.com/office/powerpoint/2010/main" val="1634959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8F1C4-6B3E-2C4D-B4F4-8C51CE79EE5F}"/>
              </a:ext>
            </a:extLst>
          </p:cNvPr>
          <p:cNvSpPr>
            <a:spLocks noGrp="1"/>
          </p:cNvSpPr>
          <p:nvPr>
            <p:ph type="title"/>
          </p:nvPr>
        </p:nvSpPr>
        <p:spPr>
          <a:xfrm>
            <a:off x="309880" y="365125"/>
            <a:ext cx="11577320" cy="7016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B0BE56F-C08B-CA49-BE06-50A56CF3583E}"/>
              </a:ext>
            </a:extLst>
          </p:cNvPr>
          <p:cNvSpPr>
            <a:spLocks noGrp="1"/>
          </p:cNvSpPr>
          <p:nvPr>
            <p:ph type="body" idx="1"/>
          </p:nvPr>
        </p:nvSpPr>
        <p:spPr>
          <a:xfrm>
            <a:off x="309880" y="1123950"/>
            <a:ext cx="11577320" cy="50838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81A2A58-6796-1642-B9E4-E3AE69DF5845}"/>
              </a:ext>
            </a:extLst>
          </p:cNvPr>
          <p:cNvSpPr>
            <a:spLocks noGrp="1"/>
          </p:cNvSpPr>
          <p:nvPr>
            <p:ph type="ftr" sz="quarter" idx="3"/>
          </p:nvPr>
        </p:nvSpPr>
        <p:spPr>
          <a:xfrm>
            <a:off x="4038600" y="6491344"/>
            <a:ext cx="4114800" cy="217056"/>
          </a:xfrm>
          <a:prstGeom prst="rect">
            <a:avLst/>
          </a:prstGeom>
        </p:spPr>
        <p:txBody>
          <a:bodyPr vert="horz" lIns="91440" tIns="45720" rIns="91440" bIns="45720" rtlCol="0" anchor="ctr"/>
          <a:lstStyle>
            <a:lvl1pPr algn="ctr">
              <a:defRPr sz="1000" b="1" i="0">
                <a:solidFill>
                  <a:schemeClr val="tx1">
                    <a:tint val="75000"/>
                  </a:schemeClr>
                </a:solidFill>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E65CDE7F-5128-FD47-B491-4CA204B1C987}"/>
              </a:ext>
            </a:extLst>
          </p:cNvPr>
          <p:cNvSpPr>
            <a:spLocks noGrp="1"/>
          </p:cNvSpPr>
          <p:nvPr>
            <p:ph type="sldNum" sz="quarter" idx="4"/>
          </p:nvPr>
        </p:nvSpPr>
        <p:spPr>
          <a:xfrm>
            <a:off x="9414075" y="6561831"/>
            <a:ext cx="2743200" cy="217056"/>
          </a:xfrm>
          <a:prstGeom prst="rect">
            <a:avLst/>
          </a:prstGeom>
        </p:spPr>
        <p:txBody>
          <a:bodyPr vert="horz" lIns="91440" tIns="45720" rIns="91440" bIns="45720" rtlCol="0" anchor="ctr"/>
          <a:lstStyle>
            <a:lvl1pPr algn="r">
              <a:defRPr sz="1100" b="1" i="0">
                <a:solidFill>
                  <a:schemeClr val="accent6"/>
                </a:solidFill>
                <a:latin typeface="Lato" panose="020F0502020204030203" pitchFamily="34" charset="77"/>
              </a:defRPr>
            </a:lvl1pPr>
          </a:lstStyle>
          <a:p>
            <a:fld id="{71D00C28-2252-7A46-BDE1-23546EACCE2C}" type="slidenum">
              <a:rPr lang="en-US" smtClean="0"/>
              <a:pPr/>
              <a:t>‹#›</a:t>
            </a:fld>
            <a:endParaRPr lang="en-US" dirty="0"/>
          </a:p>
        </p:txBody>
      </p:sp>
      <p:sp>
        <p:nvSpPr>
          <p:cNvPr id="18" name="Freeform 17">
            <a:extLst>
              <a:ext uri="{FF2B5EF4-FFF2-40B4-BE49-F238E27FC236}">
                <a16:creationId xmlns:a16="http://schemas.microsoft.com/office/drawing/2014/main" id="{DCA2BFAC-24D0-D640-9F55-1CCC341DD7FC}"/>
              </a:ext>
            </a:extLst>
          </p:cNvPr>
          <p:cNvSpPr/>
          <p:nvPr/>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gradFill flip="none" rotWithShape="1">
            <a:gsLst>
              <a:gs pos="37000">
                <a:schemeClr val="accent1"/>
              </a:gs>
              <a:gs pos="100000">
                <a:schemeClr val="bg1"/>
              </a:gs>
            </a:gsLst>
            <a:path path="circle">
              <a:fillToRect l="50000" t="50000" r="50000" b="50000"/>
            </a:path>
            <a:tileRect/>
          </a:gradFill>
          <a:ln w="1919" cap="flat">
            <a:noFill/>
            <a:prstDash val="solid"/>
            <a:miter/>
          </a:ln>
        </p:spPr>
        <p:txBody>
          <a:bodyPr rtlCol="0" anchor="ctr"/>
          <a:lstStyle/>
          <a:p>
            <a:endParaRPr lang="en-US" b="0" i="0" dirty="0">
              <a:latin typeface="Lato" panose="020F0502020204030203" pitchFamily="34" charset="77"/>
            </a:endParaRPr>
          </a:p>
        </p:txBody>
      </p:sp>
    </p:spTree>
    <p:extLst>
      <p:ext uri="{BB962C8B-B14F-4D97-AF65-F5344CB8AC3E}">
        <p14:creationId xmlns:p14="http://schemas.microsoft.com/office/powerpoint/2010/main" val="3236956038"/>
      </p:ext>
    </p:extLst>
  </p:cSld>
  <p:clrMap bg1="lt1" tx1="dk1" bg2="lt2" tx2="dk2" accent1="accent1" accent2="accent2" accent3="accent3" accent4="accent4" accent5="accent5" accent6="accent6" hlink="hlink" folHlink="folHlink"/>
  <p:sldLayoutIdLst>
    <p:sldLayoutId id="2147483672" r:id="rId1"/>
    <p:sldLayoutId id="2147483682" r:id="rId2"/>
    <p:sldLayoutId id="2147483680" r:id="rId3"/>
    <p:sldLayoutId id="2147483681" r:id="rId4"/>
    <p:sldLayoutId id="2147483691" r:id="rId5"/>
    <p:sldLayoutId id="2147483689" r:id="rId6"/>
    <p:sldLayoutId id="2147483692" r:id="rId7"/>
    <p:sldLayoutId id="2147483690" r:id="rId8"/>
    <p:sldLayoutId id="2147483693" r:id="rId9"/>
    <p:sldLayoutId id="2147483694" r:id="rId10"/>
    <p:sldLayoutId id="2147483727" r:id="rId11"/>
    <p:sldLayoutId id="2147483679" r:id="rId12"/>
    <p:sldLayoutId id="2147483686" r:id="rId13"/>
    <p:sldLayoutId id="2147483687" r:id="rId14"/>
    <p:sldLayoutId id="2147483688" r:id="rId15"/>
    <p:sldLayoutId id="2147483695" r:id="rId16"/>
    <p:sldLayoutId id="2147483683" r:id="rId17"/>
    <p:sldLayoutId id="2147483673" r:id="rId18"/>
    <p:sldLayoutId id="2147483729" r:id="rId19"/>
    <p:sldLayoutId id="2147483684" r:id="rId20"/>
    <p:sldLayoutId id="2147483674" r:id="rId21"/>
    <p:sldLayoutId id="2147483726" r:id="rId22"/>
    <p:sldLayoutId id="2147483728" r:id="rId23"/>
    <p:sldLayoutId id="2147483675" r:id="rId24"/>
    <p:sldLayoutId id="2147483676" r:id="rId25"/>
    <p:sldLayoutId id="2147483685" r:id="rId26"/>
    <p:sldLayoutId id="2147483677" r:id="rId27"/>
    <p:sldLayoutId id="2147483678" r:id="rId28"/>
    <p:sldLayoutId id="2147483722" r:id="rId29"/>
    <p:sldLayoutId id="2147483723" r:id="rId30"/>
    <p:sldLayoutId id="2147483724" r:id="rId31"/>
    <p:sldLayoutId id="2147483725" r:id="rId32"/>
    <p:sldLayoutId id="2147483730" r:id="rId33"/>
  </p:sldLayoutIdLst>
  <p:hf hdr="0" ftr="0" dt="0"/>
  <p:txStyles>
    <p:title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hyperlink" Target="https://www.zonta.org/images/docs/MyZonta/Tools/MembershipTools/ClubMailing/ZontaInternationalResolution2Report.pdf" TargetMode="External"/><Relationship Id="rId2" Type="http://schemas.openxmlformats.org/officeDocument/2006/relationships/notesSlide" Target="../notesSlides/notesSlide18.xml"/><Relationship Id="rId1" Type="http://schemas.openxmlformats.org/officeDocument/2006/relationships/slideLayout" Target="../slideLayouts/slideLayout33.xml"/><Relationship Id="rId6" Type="http://schemas.openxmlformats.org/officeDocument/2006/relationships/hyperlink" Target="https://www.zonta.org/images/docs/MyZonta/Tools/MembershipTools/ClubMailing/2.2%20Resolution%202%20Summary%20Report.pdf" TargetMode="External"/><Relationship Id="rId5" Type="http://schemas.openxmlformats.org/officeDocument/2006/relationships/hyperlink" Target="https://www.zonta.org/images/docs/AboutUs/Strategic%20Plan/ZontaInternationalResolution2FinalReport.pdf" TargetMode="External"/><Relationship Id="rId4" Type="http://schemas.openxmlformats.org/officeDocument/2006/relationships/hyperlink" Target="https://www.zonta.org/images/docs/AboutUs/Strategic%20Plan/ZontaInternationalStrategicPlan.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8F541F24-F1F9-AF6D-D569-922CE123092E}"/>
              </a:ext>
            </a:extLst>
          </p:cNvPr>
          <p:cNvSpPr txBox="1"/>
          <p:nvPr/>
        </p:nvSpPr>
        <p:spPr>
          <a:xfrm>
            <a:off x="3197353" y="780022"/>
            <a:ext cx="2609087" cy="2862322"/>
          </a:xfrm>
          <a:prstGeom prst="rect">
            <a:avLst/>
          </a:prstGeom>
          <a:noFill/>
        </p:spPr>
        <p:txBody>
          <a:bodyPr wrap="square">
            <a:spAutoFit/>
          </a:bodyPr>
          <a:lstStyle/>
          <a:p>
            <a:pPr marR="0" algn="l" rtl="0"/>
            <a:r>
              <a:rPr lang="en-US" sz="6600" b="1" i="0" u="none" strike="noStrike" spc="140" baseline="30000" dirty="0">
                <a:solidFill>
                  <a:srgbClr val="005F71"/>
                </a:solidFill>
                <a:latin typeface="Aptos Display" panose="020B0004020202020204" pitchFamily="34" charset="0"/>
              </a:rPr>
              <a:t>Strategic Planning – Part I</a:t>
            </a:r>
          </a:p>
          <a:p>
            <a:pPr marR="0" algn="ctr" rtl="0"/>
            <a:r>
              <a:rPr lang="en-US" sz="3600" b="1" spc="140" baseline="30000" dirty="0">
                <a:latin typeface="Aptos Display" panose="020B0004020202020204" pitchFamily="34" charset="0"/>
              </a:rPr>
              <a:t>Jane Austin and Debra Kellerman</a:t>
            </a:r>
            <a:endParaRPr lang="en-US" sz="3600" b="1" i="0" u="none" strike="noStrike" baseline="30000" dirty="0">
              <a:latin typeface="Aptos Display" panose="020B0004020202020204" pitchFamily="34" charset="0"/>
            </a:endParaRPr>
          </a:p>
        </p:txBody>
      </p:sp>
      <p:sp>
        <p:nvSpPr>
          <p:cNvPr id="2" name="TextBox 1">
            <a:extLst>
              <a:ext uri="{FF2B5EF4-FFF2-40B4-BE49-F238E27FC236}">
                <a16:creationId xmlns:a16="http://schemas.microsoft.com/office/drawing/2014/main" id="{67F7E76C-72DE-FEEC-BE0E-19CF7DA5F3C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45C1BDFF-F001-F324-2BC8-247381814CA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14432542-0324-5554-CF96-274DA1B5F00C}"/>
              </a:ext>
            </a:extLst>
          </p:cNvPr>
          <p:cNvPicPr>
            <a:picLocks noChangeAspect="1"/>
          </p:cNvPicPr>
          <p:nvPr/>
        </p:nvPicPr>
        <p:blipFill>
          <a:blip r:embed="rId3"/>
          <a:stretch>
            <a:fillRect/>
          </a:stretch>
        </p:blipFill>
        <p:spPr>
          <a:xfrm>
            <a:off x="719338" y="462144"/>
            <a:ext cx="1692519" cy="2059025"/>
          </a:xfrm>
          <a:prstGeom prst="rect">
            <a:avLst/>
          </a:prstGeom>
        </p:spPr>
      </p:pic>
      <p:pic>
        <p:nvPicPr>
          <p:cNvPr id="5" name="Picture 4">
            <a:extLst>
              <a:ext uri="{FF2B5EF4-FFF2-40B4-BE49-F238E27FC236}">
                <a16:creationId xmlns:a16="http://schemas.microsoft.com/office/drawing/2014/main" id="{8C259126-C8BB-D503-A5B6-6DEDEE12CE76}"/>
              </a:ext>
            </a:extLst>
          </p:cNvPr>
          <p:cNvPicPr>
            <a:picLocks noChangeAspect="1"/>
          </p:cNvPicPr>
          <p:nvPr/>
        </p:nvPicPr>
        <p:blipFill>
          <a:blip r:embed="rId4"/>
          <a:stretch>
            <a:fillRect/>
          </a:stretch>
        </p:blipFill>
        <p:spPr>
          <a:xfrm rot="844388">
            <a:off x="6978301" y="1052174"/>
            <a:ext cx="3867158" cy="4753650"/>
          </a:xfrm>
          <a:prstGeom prst="rect">
            <a:avLst/>
          </a:prstGeom>
        </p:spPr>
      </p:pic>
    </p:spTree>
    <p:extLst>
      <p:ext uri="{BB962C8B-B14F-4D97-AF65-F5344CB8AC3E}">
        <p14:creationId xmlns:p14="http://schemas.microsoft.com/office/powerpoint/2010/main" val="2148717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ACA4A1-5C2B-AC8B-FF07-156BA45A73EB}"/>
              </a:ext>
            </a:extLst>
          </p:cNvPr>
          <p:cNvSpPr>
            <a:spLocks noGrp="1"/>
          </p:cNvSpPr>
          <p:nvPr>
            <p:ph type="sldNum" sz="quarter" idx="12"/>
          </p:nvPr>
        </p:nvSpPr>
        <p:spPr/>
        <p:txBody>
          <a:bodyPr/>
          <a:lstStyle/>
          <a:p>
            <a:fld id="{71D00C28-2252-7A46-BDE1-23546EACCE2C}" type="slidenum">
              <a:rPr lang="en-US" smtClean="0"/>
              <a:pPr/>
              <a:t>10</a:t>
            </a:fld>
            <a:endParaRPr lang="en-US" dirty="0"/>
          </a:p>
        </p:txBody>
      </p:sp>
      <p:sp>
        <p:nvSpPr>
          <p:cNvPr id="4" name="Title 3">
            <a:extLst>
              <a:ext uri="{FF2B5EF4-FFF2-40B4-BE49-F238E27FC236}">
                <a16:creationId xmlns:a16="http://schemas.microsoft.com/office/drawing/2014/main" id="{AE11560E-9379-8D2E-BB7F-F784BACA9031}"/>
              </a:ext>
            </a:extLst>
          </p:cNvPr>
          <p:cNvSpPr>
            <a:spLocks noGrp="1"/>
          </p:cNvSpPr>
          <p:nvPr>
            <p:ph type="title"/>
          </p:nvPr>
        </p:nvSpPr>
        <p:spPr>
          <a:xfrm>
            <a:off x="431113" y="365125"/>
            <a:ext cx="11577320" cy="701675"/>
          </a:xfrm>
        </p:spPr>
        <p:txBody>
          <a:bodyPr>
            <a:normAutofit/>
          </a:bodyPr>
          <a:lstStyle/>
          <a:p>
            <a:r>
              <a:rPr lang="en-US" sz="3200" dirty="0">
                <a:latin typeface="Aptos Display" panose="020B0004020202020204" pitchFamily="34" charset="0"/>
              </a:rPr>
              <a:t>SWOT Analysis Quadrants</a:t>
            </a:r>
          </a:p>
        </p:txBody>
      </p:sp>
      <p:graphicFrame>
        <p:nvGraphicFramePr>
          <p:cNvPr id="5" name="Table 4">
            <a:extLst>
              <a:ext uri="{FF2B5EF4-FFF2-40B4-BE49-F238E27FC236}">
                <a16:creationId xmlns:a16="http://schemas.microsoft.com/office/drawing/2014/main" id="{4B718691-492B-0AA3-5814-AD5A189B055F}"/>
              </a:ext>
            </a:extLst>
          </p:cNvPr>
          <p:cNvGraphicFramePr>
            <a:graphicFrameLocks noGrp="1"/>
          </p:cNvGraphicFramePr>
          <p:nvPr>
            <p:extLst>
              <p:ext uri="{D42A27DB-BD31-4B8C-83A1-F6EECF244321}">
                <p14:modId xmlns:p14="http://schemas.microsoft.com/office/powerpoint/2010/main" val="4068987603"/>
              </p:ext>
            </p:extLst>
          </p:nvPr>
        </p:nvGraphicFramePr>
        <p:xfrm>
          <a:off x="431113" y="1107743"/>
          <a:ext cx="11329774" cy="4183681"/>
        </p:xfrm>
        <a:graphic>
          <a:graphicData uri="http://schemas.openxmlformats.org/drawingml/2006/table">
            <a:tbl>
              <a:tblPr firstRow="1" bandRow="1">
                <a:tableStyleId>{21E4AEA4-8DFA-4A89-87EB-49C32662AFE0}</a:tableStyleId>
              </a:tblPr>
              <a:tblGrid>
                <a:gridCol w="2402725">
                  <a:extLst>
                    <a:ext uri="{9D8B030D-6E8A-4147-A177-3AD203B41FA5}">
                      <a16:colId xmlns:a16="http://schemas.microsoft.com/office/drawing/2014/main" val="1232222439"/>
                    </a:ext>
                  </a:extLst>
                </a:gridCol>
                <a:gridCol w="4491248">
                  <a:extLst>
                    <a:ext uri="{9D8B030D-6E8A-4147-A177-3AD203B41FA5}">
                      <a16:colId xmlns:a16="http://schemas.microsoft.com/office/drawing/2014/main" val="3037332016"/>
                    </a:ext>
                  </a:extLst>
                </a:gridCol>
                <a:gridCol w="4435801">
                  <a:extLst>
                    <a:ext uri="{9D8B030D-6E8A-4147-A177-3AD203B41FA5}">
                      <a16:colId xmlns:a16="http://schemas.microsoft.com/office/drawing/2014/main" val="2994430859"/>
                    </a:ext>
                  </a:extLst>
                </a:gridCol>
              </a:tblGrid>
              <a:tr h="900753">
                <a:tc>
                  <a:txBody>
                    <a:bodyPr/>
                    <a:lstStyle/>
                    <a:p>
                      <a:endParaRPr lang="en-US" sz="2000" dirty="0">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pPr algn="ctr"/>
                      <a:r>
                        <a:rPr lang="en-US" sz="2000" dirty="0">
                          <a:latin typeface="Lato" panose="020F0502020204030203" pitchFamily="34" charset="0"/>
                          <a:ea typeface="Lato" panose="020F0502020204030203" pitchFamily="34" charset="0"/>
                          <a:cs typeface="Lato" panose="020F0502020204030203" pitchFamily="34" charset="0"/>
                        </a:rPr>
                        <a:t>Opportunities </a:t>
                      </a:r>
                      <a:br>
                        <a:rPr lang="en-US" sz="2000" dirty="0">
                          <a:latin typeface="Lato" panose="020F0502020204030203" pitchFamily="34" charset="0"/>
                          <a:ea typeface="Lato" panose="020F0502020204030203" pitchFamily="34" charset="0"/>
                          <a:cs typeface="Lato" panose="020F0502020204030203" pitchFamily="34" charset="0"/>
                        </a:rPr>
                      </a:br>
                      <a:r>
                        <a:rPr lang="en-US" sz="2000" dirty="0">
                          <a:latin typeface="Lato" panose="020F0502020204030203" pitchFamily="34" charset="0"/>
                          <a:ea typeface="Lato" panose="020F0502020204030203" pitchFamily="34" charset="0"/>
                          <a:cs typeface="Lato" panose="020F0502020204030203" pitchFamily="34" charset="0"/>
                        </a:rPr>
                        <a:t>(External, Positive)</a:t>
                      </a:r>
                    </a:p>
                  </a:txBody>
                  <a:tcPr anchor="ctr"/>
                </a:tc>
                <a:tc>
                  <a:txBody>
                    <a:bodyPr/>
                    <a:lstStyle/>
                    <a:p>
                      <a:pPr algn="ctr"/>
                      <a:r>
                        <a:rPr lang="en-US" sz="2000" dirty="0">
                          <a:latin typeface="Lato" panose="020F0502020204030203" pitchFamily="34" charset="0"/>
                          <a:ea typeface="Lato" panose="020F0502020204030203" pitchFamily="34" charset="0"/>
                          <a:cs typeface="Lato" panose="020F0502020204030203" pitchFamily="34" charset="0"/>
                        </a:rPr>
                        <a:t>Threats / Challenges</a:t>
                      </a:r>
                      <a:br>
                        <a:rPr lang="en-US" sz="2000" dirty="0">
                          <a:latin typeface="Lato" panose="020F0502020204030203" pitchFamily="34" charset="0"/>
                          <a:ea typeface="Lato" panose="020F0502020204030203" pitchFamily="34" charset="0"/>
                          <a:cs typeface="Lato" panose="020F0502020204030203" pitchFamily="34" charset="0"/>
                        </a:rPr>
                      </a:br>
                      <a:r>
                        <a:rPr lang="en-US" sz="2000" dirty="0">
                          <a:latin typeface="Lato" panose="020F0502020204030203" pitchFamily="34" charset="0"/>
                          <a:ea typeface="Lato" panose="020F0502020204030203" pitchFamily="34" charset="0"/>
                          <a:cs typeface="Lato" panose="020F0502020204030203" pitchFamily="34" charset="0"/>
                        </a:rPr>
                        <a:t>(External Negative)</a:t>
                      </a:r>
                    </a:p>
                  </a:txBody>
                  <a:tcPr anchor="ctr"/>
                </a:tc>
                <a:extLst>
                  <a:ext uri="{0D108BD9-81ED-4DB2-BD59-A6C34878D82A}">
                    <a16:rowId xmlns:a16="http://schemas.microsoft.com/office/drawing/2014/main" val="1093268304"/>
                  </a:ext>
                </a:extLst>
              </a:tr>
              <a:tr h="1641464">
                <a:tc>
                  <a:txBody>
                    <a:bodyPr/>
                    <a:lstStyle/>
                    <a:p>
                      <a:pPr algn="ctr"/>
                      <a:r>
                        <a:rPr lang="en-US" sz="2000" b="1" dirty="0">
                          <a:latin typeface="Lato" panose="020F0502020204030203" pitchFamily="34" charset="0"/>
                          <a:ea typeface="Lato" panose="020F0502020204030203" pitchFamily="34" charset="0"/>
                          <a:cs typeface="Lato" panose="020F0502020204030203" pitchFamily="34" charset="0"/>
                        </a:rPr>
                        <a:t>Strengths </a:t>
                      </a:r>
                    </a:p>
                    <a:p>
                      <a:pPr algn="ctr"/>
                      <a:r>
                        <a:rPr lang="en-US" sz="2000" dirty="0">
                          <a:latin typeface="Lato" panose="020F0502020204030203" pitchFamily="34" charset="0"/>
                          <a:ea typeface="Lato" panose="020F0502020204030203" pitchFamily="34" charset="0"/>
                          <a:cs typeface="Lato" panose="020F0502020204030203" pitchFamily="34" charset="0"/>
                        </a:rPr>
                        <a:t>(Internal, Positive)</a:t>
                      </a:r>
                    </a:p>
                  </a:txBody>
                  <a:tcPr anchor="ctr"/>
                </a:tc>
                <a:tc>
                  <a:txBody>
                    <a:bodyPr/>
                    <a:lstStyle/>
                    <a:p>
                      <a:pPr marL="342900" indent="0"/>
                      <a:r>
                        <a:rPr lang="en-US" sz="2000" dirty="0">
                          <a:latin typeface="Lato" panose="020F0502020204030203" pitchFamily="34" charset="0"/>
                          <a:ea typeface="Lato" panose="020F0502020204030203" pitchFamily="34" charset="0"/>
                          <a:cs typeface="Lato" panose="020F0502020204030203" pitchFamily="34" charset="0"/>
                        </a:rPr>
                        <a:t>Which of your club’s strengths can be used to maximize the opportunities you identified?</a:t>
                      </a:r>
                    </a:p>
                  </a:txBody>
                  <a:tcPr anchor="ctr"/>
                </a:tc>
                <a:tc>
                  <a:txBody>
                    <a:bodyPr/>
                    <a:lstStyle/>
                    <a:p>
                      <a:pPr marL="285750" indent="0"/>
                      <a:r>
                        <a:rPr lang="en-US" sz="2000" dirty="0">
                          <a:latin typeface="Lato" panose="020F0502020204030203" pitchFamily="34" charset="0"/>
                          <a:ea typeface="Lato" panose="020F0502020204030203" pitchFamily="34" charset="0"/>
                          <a:cs typeface="Lato" panose="020F0502020204030203" pitchFamily="34" charset="0"/>
                        </a:rPr>
                        <a:t>How can you use your club’s strengths to minimize the threats identified?</a:t>
                      </a:r>
                    </a:p>
                  </a:txBody>
                  <a:tcPr anchor="ctr"/>
                </a:tc>
                <a:extLst>
                  <a:ext uri="{0D108BD9-81ED-4DB2-BD59-A6C34878D82A}">
                    <a16:rowId xmlns:a16="http://schemas.microsoft.com/office/drawing/2014/main" val="157633345"/>
                  </a:ext>
                </a:extLst>
              </a:tr>
              <a:tr h="1641464">
                <a:tc>
                  <a:txBody>
                    <a:bodyPr/>
                    <a:lstStyle/>
                    <a:p>
                      <a:pPr algn="ctr"/>
                      <a:r>
                        <a:rPr lang="en-US" sz="2000" b="1" dirty="0">
                          <a:latin typeface="Lato" panose="020F0502020204030203" pitchFamily="34" charset="0"/>
                          <a:ea typeface="Lato" panose="020F0502020204030203" pitchFamily="34" charset="0"/>
                          <a:cs typeface="Lato" panose="020F0502020204030203" pitchFamily="34" charset="0"/>
                        </a:rPr>
                        <a:t>Weaknesses </a:t>
                      </a:r>
                      <a:br>
                        <a:rPr lang="en-US" sz="2000" dirty="0">
                          <a:latin typeface="Lato" panose="020F0502020204030203" pitchFamily="34" charset="0"/>
                          <a:ea typeface="Lato" panose="020F0502020204030203" pitchFamily="34" charset="0"/>
                          <a:cs typeface="Lato" panose="020F0502020204030203" pitchFamily="34" charset="0"/>
                        </a:rPr>
                      </a:br>
                      <a:r>
                        <a:rPr lang="en-US" sz="2000" dirty="0">
                          <a:latin typeface="Lato" panose="020F0502020204030203" pitchFamily="34" charset="0"/>
                          <a:ea typeface="Lato" panose="020F0502020204030203" pitchFamily="34" charset="0"/>
                          <a:cs typeface="Lato" panose="020F0502020204030203" pitchFamily="34" charset="0"/>
                        </a:rPr>
                        <a:t>(Internal, Negative)</a:t>
                      </a:r>
                    </a:p>
                  </a:txBody>
                  <a:tcPr anchor="ctr"/>
                </a:tc>
                <a:tc>
                  <a:txBody>
                    <a:bodyPr/>
                    <a:lstStyle/>
                    <a:p>
                      <a:pPr marL="342900" indent="0"/>
                      <a:r>
                        <a:rPr lang="en-US" sz="2000" dirty="0">
                          <a:latin typeface="Lato" panose="020F0502020204030203" pitchFamily="34" charset="0"/>
                          <a:ea typeface="Lato" panose="020F0502020204030203" pitchFamily="34" charset="0"/>
                          <a:cs typeface="Lato" panose="020F0502020204030203" pitchFamily="34" charset="0"/>
                        </a:rPr>
                        <a:t>Which actions can you take to minimize the club’s weaknesses using the opportunities identified?</a:t>
                      </a:r>
                    </a:p>
                  </a:txBody>
                  <a:tcPr anchor="ctr"/>
                </a:tc>
                <a:tc>
                  <a:txBody>
                    <a:bodyPr/>
                    <a:lstStyle/>
                    <a:p>
                      <a:pPr marL="285750" indent="0"/>
                      <a:r>
                        <a:rPr lang="en-US" sz="2000" dirty="0">
                          <a:latin typeface="Lato" panose="020F0502020204030203" pitchFamily="34" charset="0"/>
                          <a:ea typeface="Lato" panose="020F0502020204030203" pitchFamily="34" charset="0"/>
                          <a:cs typeface="Lato" panose="020F0502020204030203" pitchFamily="34" charset="0"/>
                        </a:rPr>
                        <a:t>How can you minimize your </a:t>
                      </a:r>
                      <a:br>
                        <a:rPr lang="en-US" sz="2000" dirty="0">
                          <a:latin typeface="Lato" panose="020F0502020204030203" pitchFamily="34" charset="0"/>
                          <a:ea typeface="Lato" panose="020F0502020204030203" pitchFamily="34" charset="0"/>
                          <a:cs typeface="Lato" panose="020F0502020204030203" pitchFamily="34" charset="0"/>
                        </a:rPr>
                      </a:br>
                      <a:r>
                        <a:rPr lang="en-US" sz="2000" dirty="0">
                          <a:latin typeface="Lato" panose="020F0502020204030203" pitchFamily="34" charset="0"/>
                          <a:ea typeface="Lato" panose="020F0502020204030203" pitchFamily="34" charset="0"/>
                          <a:cs typeface="Lato" panose="020F0502020204030203" pitchFamily="34" charset="0"/>
                        </a:rPr>
                        <a:t>club’s weaknesses to avoid </a:t>
                      </a:r>
                      <a:br>
                        <a:rPr lang="en-US" sz="2000" dirty="0">
                          <a:latin typeface="Lato" panose="020F0502020204030203" pitchFamily="34" charset="0"/>
                          <a:ea typeface="Lato" panose="020F0502020204030203" pitchFamily="34" charset="0"/>
                          <a:cs typeface="Lato" panose="020F0502020204030203" pitchFamily="34" charset="0"/>
                        </a:rPr>
                      </a:br>
                      <a:r>
                        <a:rPr lang="en-US" sz="2000" dirty="0">
                          <a:latin typeface="Lato" panose="020F0502020204030203" pitchFamily="34" charset="0"/>
                          <a:ea typeface="Lato" panose="020F0502020204030203" pitchFamily="34" charset="0"/>
                          <a:cs typeface="Lato" panose="020F0502020204030203" pitchFamily="34" charset="0"/>
                        </a:rPr>
                        <a:t>the threats identified?</a:t>
                      </a:r>
                    </a:p>
                  </a:txBody>
                  <a:tcPr anchor="ctr"/>
                </a:tc>
                <a:extLst>
                  <a:ext uri="{0D108BD9-81ED-4DB2-BD59-A6C34878D82A}">
                    <a16:rowId xmlns:a16="http://schemas.microsoft.com/office/drawing/2014/main" val="3635421188"/>
                  </a:ext>
                </a:extLst>
              </a:tr>
            </a:tbl>
          </a:graphicData>
        </a:graphic>
      </p:graphicFrame>
      <p:sp>
        <p:nvSpPr>
          <p:cNvPr id="6" name="TextBox 5">
            <a:extLst>
              <a:ext uri="{FF2B5EF4-FFF2-40B4-BE49-F238E27FC236}">
                <a16:creationId xmlns:a16="http://schemas.microsoft.com/office/drawing/2014/main" id="{80716AD8-5C55-7A76-57C0-E72EBF625F78}"/>
              </a:ext>
            </a:extLst>
          </p:cNvPr>
          <p:cNvSpPr txBox="1"/>
          <p:nvPr/>
        </p:nvSpPr>
        <p:spPr>
          <a:xfrm>
            <a:off x="1791433" y="5374708"/>
            <a:ext cx="8609134" cy="1015663"/>
          </a:xfrm>
          <a:prstGeom prst="rect">
            <a:avLst/>
          </a:prstGeom>
          <a:noFill/>
        </p:spPr>
        <p:txBody>
          <a:bodyPr wrap="square" rtlCol="0">
            <a:spAutoFit/>
          </a:bodyPr>
          <a:lstStyle/>
          <a:p>
            <a:pPr algn="ctr"/>
            <a:r>
              <a:rPr lang="en-US" sz="2000" dirty="0">
                <a:latin typeface="Lato" panose="020F0502020204030203" pitchFamily="34" charset="0"/>
                <a:ea typeface="Lato" panose="020F0502020204030203" pitchFamily="34" charset="0"/>
                <a:cs typeface="Lato" panose="020F0502020204030203" pitchFamily="34" charset="0"/>
              </a:rPr>
              <a:t>This can be done individually, then discussed in small groups before being brought to the large group to reach consensus. These are the items that should be considered as you move into the implementation phase.</a:t>
            </a:r>
          </a:p>
        </p:txBody>
      </p:sp>
    </p:spTree>
    <p:extLst>
      <p:ext uri="{BB962C8B-B14F-4D97-AF65-F5344CB8AC3E}">
        <p14:creationId xmlns:p14="http://schemas.microsoft.com/office/powerpoint/2010/main" val="2049264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739F2-C846-9459-5643-DDB07B66DD8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B42AE8E-6FD5-AB7D-85AA-5D55BB578F4E}"/>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AE9A779F-9DAF-09C9-1173-6C459A90271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21081E99-A041-C71C-8C3B-6E5B46F6E7F6}"/>
              </a:ext>
            </a:extLst>
          </p:cNvPr>
          <p:cNvPicPr>
            <a:picLocks noChangeAspect="1"/>
          </p:cNvPicPr>
          <p:nvPr/>
        </p:nvPicPr>
        <p:blipFill>
          <a:blip r:embed="rId3"/>
          <a:stretch>
            <a:fillRect/>
          </a:stretch>
        </p:blipFill>
        <p:spPr>
          <a:xfrm>
            <a:off x="319665" y="5535113"/>
            <a:ext cx="751636" cy="914400"/>
          </a:xfrm>
          <a:prstGeom prst="rect">
            <a:avLst/>
          </a:prstGeom>
        </p:spPr>
      </p:pic>
      <p:sp>
        <p:nvSpPr>
          <p:cNvPr id="13" name="Slide Number Placeholder 3">
            <a:extLst>
              <a:ext uri="{FF2B5EF4-FFF2-40B4-BE49-F238E27FC236}">
                <a16:creationId xmlns:a16="http://schemas.microsoft.com/office/drawing/2014/main" id="{0F9C8A59-D839-2D0D-52F7-3449A428391E}"/>
              </a:ext>
            </a:extLst>
          </p:cNvPr>
          <p:cNvSpPr>
            <a:spLocks noGrp="1"/>
          </p:cNvSpPr>
          <p:nvPr>
            <p:ph type="sldNum" sz="quarter" idx="12"/>
          </p:nvPr>
        </p:nvSpPr>
        <p:spPr>
          <a:xfrm>
            <a:off x="9303801" y="6540648"/>
            <a:ext cx="2743200" cy="217056"/>
          </a:xfrm>
        </p:spPr>
        <p:txBody>
          <a:bodyPr/>
          <a:lstStyle/>
          <a:p>
            <a:pPr>
              <a:spcAft>
                <a:spcPts val="600"/>
              </a:spcAft>
            </a:pPr>
            <a:fld id="{71D00C28-2252-7A46-BDE1-23546EACCE2C}" type="slidenum">
              <a:rPr lang="en-US" smtClean="0"/>
              <a:pPr>
                <a:spcAft>
                  <a:spcPts val="600"/>
                </a:spcAft>
              </a:pPr>
              <a:t>11</a:t>
            </a:fld>
            <a:endParaRPr lang="en-US" dirty="0"/>
          </a:p>
        </p:txBody>
      </p:sp>
      <p:pic>
        <p:nvPicPr>
          <p:cNvPr id="5" name="Picture 4">
            <a:extLst>
              <a:ext uri="{FF2B5EF4-FFF2-40B4-BE49-F238E27FC236}">
                <a16:creationId xmlns:a16="http://schemas.microsoft.com/office/drawing/2014/main" id="{014B6FEE-2A91-26B2-7B9D-AA448C6C4491}"/>
              </a:ext>
            </a:extLst>
          </p:cNvPr>
          <p:cNvPicPr>
            <a:picLocks noChangeAspect="1"/>
          </p:cNvPicPr>
          <p:nvPr/>
        </p:nvPicPr>
        <p:blipFill>
          <a:blip r:embed="rId4"/>
          <a:srcRect l="20223" t="10455" r="15549" b="30795"/>
          <a:stretch>
            <a:fillRect/>
          </a:stretch>
        </p:blipFill>
        <p:spPr>
          <a:xfrm>
            <a:off x="1537751" y="-27716"/>
            <a:ext cx="5721350" cy="6772720"/>
          </a:xfrm>
          <a:prstGeom prst="rect">
            <a:avLst/>
          </a:prstGeom>
        </p:spPr>
      </p:pic>
      <p:sp>
        <p:nvSpPr>
          <p:cNvPr id="7" name="TextBox 6">
            <a:extLst>
              <a:ext uri="{FF2B5EF4-FFF2-40B4-BE49-F238E27FC236}">
                <a16:creationId xmlns:a16="http://schemas.microsoft.com/office/drawing/2014/main" id="{9BABFCE2-A4FE-89E7-715B-B58CE306A2C1}"/>
              </a:ext>
            </a:extLst>
          </p:cNvPr>
          <p:cNvSpPr txBox="1"/>
          <p:nvPr/>
        </p:nvSpPr>
        <p:spPr>
          <a:xfrm>
            <a:off x="7259101" y="5283200"/>
            <a:ext cx="4089400" cy="923330"/>
          </a:xfrm>
          <a:prstGeom prst="rect">
            <a:avLst/>
          </a:prstGeom>
          <a:noFill/>
        </p:spPr>
        <p:txBody>
          <a:bodyPr wrap="square" rtlCol="0">
            <a:spAutoFit/>
          </a:bodyPr>
          <a:lstStyle/>
          <a:p>
            <a:r>
              <a:rPr lang="en-US" dirty="0"/>
              <a:t>Source:  </a:t>
            </a:r>
            <a:r>
              <a:rPr lang="en-US" i="1" dirty="0"/>
              <a:t>Strategic Planning for Non-profit Organizations. </a:t>
            </a:r>
            <a:r>
              <a:rPr lang="en-US" dirty="0"/>
              <a:t>2</a:t>
            </a:r>
            <a:r>
              <a:rPr lang="en-US" baseline="30000" dirty="0"/>
              <a:t>nd</a:t>
            </a:r>
            <a:r>
              <a:rPr lang="en-US" dirty="0"/>
              <a:t> edition. Michael Allison &amp; Jude Kay.  P. 188.</a:t>
            </a:r>
          </a:p>
        </p:txBody>
      </p:sp>
    </p:spTree>
    <p:extLst>
      <p:ext uri="{BB962C8B-B14F-4D97-AF65-F5344CB8AC3E}">
        <p14:creationId xmlns:p14="http://schemas.microsoft.com/office/powerpoint/2010/main" val="3725156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DD761-AA60-E513-598D-D0ED052EF534}"/>
            </a:ext>
          </a:extLst>
        </p:cNvPr>
        <p:cNvGrpSpPr/>
        <p:nvPr/>
      </p:nvGrpSpPr>
      <p:grpSpPr>
        <a:xfrm>
          <a:off x="0" y="0"/>
          <a:ext cx="0" cy="0"/>
          <a:chOff x="0" y="0"/>
          <a:chExt cx="0" cy="0"/>
        </a:xfrm>
      </p:grpSpPr>
      <p:sp>
        <p:nvSpPr>
          <p:cNvPr id="18" name="Slide Number Placeholder 3">
            <a:extLst>
              <a:ext uri="{FF2B5EF4-FFF2-40B4-BE49-F238E27FC236}">
                <a16:creationId xmlns:a16="http://schemas.microsoft.com/office/drawing/2014/main" id="{E727FB55-14CC-8C98-BC0B-46E85FAE9386}"/>
              </a:ext>
            </a:extLst>
          </p:cNvPr>
          <p:cNvSpPr>
            <a:spLocks noGrp="1"/>
          </p:cNvSpPr>
          <p:nvPr>
            <p:ph type="sldNum" sz="quarter" idx="12"/>
          </p:nvPr>
        </p:nvSpPr>
        <p:spPr>
          <a:xfrm>
            <a:off x="9345495" y="6535745"/>
            <a:ext cx="2743200" cy="217056"/>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100" b="1" i="0" u="none" strike="noStrike" kern="1200" cap="none" spc="0" normalizeH="0" baseline="0" noProof="0">
              <a:ln>
                <a:noFill/>
              </a:ln>
              <a:solidFill>
                <a:srgbClr val="005E72"/>
              </a:solidFill>
              <a:effectLst/>
              <a:uLnTx/>
              <a:uFillTx/>
              <a:latin typeface="Lato" panose="020F0502020204030203" pitchFamily="34" charset="77"/>
              <a:ea typeface="+mn-ea"/>
              <a:cs typeface="+mn-cs"/>
            </a:endParaRPr>
          </a:p>
        </p:txBody>
      </p:sp>
      <p:sp>
        <p:nvSpPr>
          <p:cNvPr id="14" name="Title 10">
            <a:extLst>
              <a:ext uri="{FF2B5EF4-FFF2-40B4-BE49-F238E27FC236}">
                <a16:creationId xmlns:a16="http://schemas.microsoft.com/office/drawing/2014/main" id="{2931A117-C117-F4B3-8959-6BC41158BF89}"/>
              </a:ext>
            </a:extLst>
          </p:cNvPr>
          <p:cNvSpPr txBox="1">
            <a:spLocks/>
          </p:cNvSpPr>
          <p:nvPr/>
        </p:nvSpPr>
        <p:spPr>
          <a:xfrm>
            <a:off x="224579" y="257075"/>
            <a:ext cx="11296638"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1" i="0" kern="1200" cap="none" baseline="0">
                <a:solidFill>
                  <a:schemeClr val="accent6"/>
                </a:solidFill>
                <a:latin typeface="Lato" panose="020F0502020204030203"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Lato" panose="020F0502020204030203" pitchFamily="34" charset="77"/>
                <a:ea typeface="+mj-ea"/>
                <a:cs typeface="+mj-cs"/>
              </a:rPr>
              <a:t>Decide the goals of </a:t>
            </a:r>
            <a:r>
              <a:rPr lang="en-US" sz="3200" dirty="0">
                <a:solidFill>
                  <a:srgbClr val="000000"/>
                </a:solidFill>
              </a:rPr>
              <a:t>your c</a:t>
            </a:r>
            <a:r>
              <a:rPr kumimoji="0" lang="en-US" sz="3200" b="1" i="0" u="none" strike="noStrike" kern="1200" cap="none" spc="0" normalizeH="0" baseline="0" noProof="0" dirty="0" err="1">
                <a:ln>
                  <a:noFill/>
                </a:ln>
                <a:solidFill>
                  <a:srgbClr val="000000"/>
                </a:solidFill>
                <a:effectLst/>
                <a:uLnTx/>
                <a:uFillTx/>
                <a:latin typeface="Lato" panose="020F0502020204030203" pitchFamily="34" charset="77"/>
                <a:ea typeface="+mj-ea"/>
                <a:cs typeface="+mj-cs"/>
              </a:rPr>
              <a:t>lub</a:t>
            </a:r>
            <a:endParaRPr kumimoji="0" lang="en-US" sz="3200" b="1" i="0" u="none" strike="noStrike" kern="1200" cap="none" spc="0" normalizeH="0" baseline="0" noProof="0" dirty="0">
              <a:ln>
                <a:noFill/>
              </a:ln>
              <a:solidFill>
                <a:srgbClr val="000000"/>
              </a:solidFill>
              <a:effectLst/>
              <a:uLnTx/>
              <a:uFillTx/>
              <a:latin typeface="Lato" panose="020F0502020204030203" pitchFamily="34" charset="77"/>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       Consider the goals identified by Zonta International</a:t>
            </a:r>
            <a:endParaRPr kumimoji="0" lang="en-US" sz="2400" b="1" i="1" u="none" strike="noStrike" kern="1200" cap="none" spc="0" normalizeH="0" baseline="0" noProof="0" dirty="0">
              <a:ln>
                <a:noFill/>
              </a:ln>
              <a:solidFill>
                <a:srgbClr val="000000"/>
              </a:solidFill>
              <a:effectLst/>
              <a:uLnTx/>
              <a:uFillTx/>
              <a:latin typeface="Lato" panose="020F0502020204030203" pitchFamily="34" charset="77"/>
              <a:ea typeface="+mj-ea"/>
              <a:cs typeface="+mj-cs"/>
            </a:endParaRPr>
          </a:p>
        </p:txBody>
      </p:sp>
      <p:grpSp>
        <p:nvGrpSpPr>
          <p:cNvPr id="37" name="Group 36">
            <a:extLst>
              <a:ext uri="{FF2B5EF4-FFF2-40B4-BE49-F238E27FC236}">
                <a16:creationId xmlns:a16="http://schemas.microsoft.com/office/drawing/2014/main" id="{E8F690A4-88C9-76E7-2DF0-C94AE2B33991}"/>
              </a:ext>
            </a:extLst>
          </p:cNvPr>
          <p:cNvGrpSpPr/>
          <p:nvPr/>
        </p:nvGrpSpPr>
        <p:grpSpPr>
          <a:xfrm>
            <a:off x="374069" y="1191607"/>
            <a:ext cx="11640736" cy="5151405"/>
            <a:chOff x="374069" y="1191607"/>
            <a:chExt cx="11640736" cy="5151405"/>
          </a:xfrm>
        </p:grpSpPr>
        <p:grpSp>
          <p:nvGrpSpPr>
            <p:cNvPr id="32" name="Group 31">
              <a:extLst>
                <a:ext uri="{FF2B5EF4-FFF2-40B4-BE49-F238E27FC236}">
                  <a16:creationId xmlns:a16="http://schemas.microsoft.com/office/drawing/2014/main" id="{F877D662-1830-ECD2-4FA6-6641CEFDD1FE}"/>
                </a:ext>
              </a:extLst>
            </p:cNvPr>
            <p:cNvGrpSpPr/>
            <p:nvPr/>
          </p:nvGrpSpPr>
          <p:grpSpPr>
            <a:xfrm>
              <a:off x="374069" y="1331090"/>
              <a:ext cx="11498266" cy="5011922"/>
              <a:chOff x="374069" y="1331090"/>
              <a:chExt cx="11498266" cy="5011922"/>
            </a:xfrm>
          </p:grpSpPr>
          <p:sp>
            <p:nvSpPr>
              <p:cNvPr id="19" name="Content Placeholder 5">
                <a:extLst>
                  <a:ext uri="{FF2B5EF4-FFF2-40B4-BE49-F238E27FC236}">
                    <a16:creationId xmlns:a16="http://schemas.microsoft.com/office/drawing/2014/main" id="{C3933289-7ED3-83D7-045E-B6AA8BBD8ECE}"/>
                  </a:ext>
                </a:extLst>
              </p:cNvPr>
              <p:cNvSpPr txBox="1">
                <a:spLocks/>
              </p:cNvSpPr>
              <p:nvPr/>
            </p:nvSpPr>
            <p:spPr>
              <a:xfrm>
                <a:off x="374069" y="1509477"/>
                <a:ext cx="5498829" cy="2170935"/>
              </a:xfrm>
              <a:prstGeom prst="rect">
                <a:avLst/>
              </a:prstGeom>
              <a:solidFill>
                <a:schemeClr val="bg1"/>
              </a:solidFill>
              <a:ln w="57150">
                <a:solidFill>
                  <a:schemeClr val="accent2"/>
                </a:solidFill>
              </a:ln>
            </p:spPr>
            <p:txBody>
              <a:bodyPr lIns="274320" tIns="365760" rIns="27432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rPr>
                  <a:t>Zonta acts as a credible and visible voice on gender equity and delivers initiatives addressing education equality, climate justice, ending gender-based violence, and ensuring women are represented in decision-making positions on an equal basis with men.</a:t>
                </a:r>
              </a:p>
            </p:txBody>
          </p:sp>
          <p:sp>
            <p:nvSpPr>
              <p:cNvPr id="21" name="Content Placeholder 5">
                <a:extLst>
                  <a:ext uri="{FF2B5EF4-FFF2-40B4-BE49-F238E27FC236}">
                    <a16:creationId xmlns:a16="http://schemas.microsoft.com/office/drawing/2014/main" id="{F40B960D-2DE3-3406-3392-05129EDB679F}"/>
                  </a:ext>
                </a:extLst>
              </p:cNvPr>
              <p:cNvSpPr txBox="1">
                <a:spLocks/>
              </p:cNvSpPr>
              <p:nvPr/>
            </p:nvSpPr>
            <p:spPr>
              <a:xfrm>
                <a:off x="374070" y="4172077"/>
                <a:ext cx="5498828" cy="2170935"/>
              </a:xfrm>
              <a:prstGeom prst="rect">
                <a:avLst/>
              </a:prstGeom>
              <a:solidFill>
                <a:schemeClr val="bg1"/>
              </a:solidFill>
              <a:ln w="57150">
                <a:solidFill>
                  <a:schemeClr val="accent4"/>
                </a:solidFill>
              </a:ln>
            </p:spPr>
            <p:txBody>
              <a:bodyPr lIns="274320" tIns="457200" rIns="27432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rPr>
                  <a:t>Zonta manages its resources, including both time and money, to meet the vision and ensure the organization’s long-term viability and success. Zonta modernizes its governance structure to align with its strategic plan, ensure innovative thought and allow for effective decision-making.</a:t>
                </a:r>
              </a:p>
            </p:txBody>
          </p:sp>
          <p:sp>
            <p:nvSpPr>
              <p:cNvPr id="22" name="Content Placeholder 5">
                <a:extLst>
                  <a:ext uri="{FF2B5EF4-FFF2-40B4-BE49-F238E27FC236}">
                    <a16:creationId xmlns:a16="http://schemas.microsoft.com/office/drawing/2014/main" id="{66FB684E-4DAE-9845-85B8-2E6347D525A7}"/>
                  </a:ext>
                </a:extLst>
              </p:cNvPr>
              <p:cNvSpPr txBox="1">
                <a:spLocks/>
              </p:cNvSpPr>
              <p:nvPr/>
            </p:nvSpPr>
            <p:spPr>
              <a:xfrm>
                <a:off x="6319102" y="1509477"/>
                <a:ext cx="5498829" cy="2170935"/>
              </a:xfrm>
              <a:prstGeom prst="rect">
                <a:avLst/>
              </a:prstGeom>
              <a:solidFill>
                <a:schemeClr val="bg1"/>
              </a:solidFill>
              <a:ln w="57150">
                <a:solidFill>
                  <a:srgbClr val="099AAD"/>
                </a:solidFill>
              </a:ln>
            </p:spPr>
            <p:txBody>
              <a:bodyPr lIns="274320" tIns="365760" rIns="18288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rPr>
                  <a:t>Clubs serve as a welcoming and inspiring environment to those who wish to work to empower women and girls and create information and resources necessary to focus on the most important issues facing women and girls.</a:t>
                </a:r>
              </a:p>
            </p:txBody>
          </p:sp>
          <p:sp>
            <p:nvSpPr>
              <p:cNvPr id="23" name="Content Placeholder 5">
                <a:extLst>
                  <a:ext uri="{FF2B5EF4-FFF2-40B4-BE49-F238E27FC236}">
                    <a16:creationId xmlns:a16="http://schemas.microsoft.com/office/drawing/2014/main" id="{C9356D74-FBB4-B145-B506-908D33D1A87A}"/>
                  </a:ext>
                </a:extLst>
              </p:cNvPr>
              <p:cNvSpPr txBox="1">
                <a:spLocks/>
              </p:cNvSpPr>
              <p:nvPr/>
            </p:nvSpPr>
            <p:spPr>
              <a:xfrm>
                <a:off x="6373506" y="4172078"/>
                <a:ext cx="5498829" cy="2170934"/>
              </a:xfrm>
              <a:prstGeom prst="rect">
                <a:avLst/>
              </a:prstGeom>
              <a:solidFill>
                <a:schemeClr val="bg1"/>
              </a:solidFill>
              <a:ln w="57150">
                <a:solidFill>
                  <a:schemeClr val="accent1"/>
                </a:solidFill>
              </a:ln>
            </p:spPr>
            <p:txBody>
              <a:bodyPr lIns="274320" tIns="365760" rIns="27432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rPr>
                  <a:t>Zonta creates customized pathways to connect to Zonta, develops collaborations with like-minded organizations, and expands revenue streams to further our mission and extend our voice.</a:t>
                </a:r>
              </a:p>
            </p:txBody>
          </p:sp>
          <p:sp>
            <p:nvSpPr>
              <p:cNvPr id="27" name="TextBox 26">
                <a:extLst>
                  <a:ext uri="{FF2B5EF4-FFF2-40B4-BE49-F238E27FC236}">
                    <a16:creationId xmlns:a16="http://schemas.microsoft.com/office/drawing/2014/main" id="{DA61B283-7FC4-57FB-77C9-46545F264B11}"/>
                  </a:ext>
                </a:extLst>
              </p:cNvPr>
              <p:cNvSpPr txBox="1"/>
              <p:nvPr/>
            </p:nvSpPr>
            <p:spPr>
              <a:xfrm>
                <a:off x="1526596" y="1331090"/>
                <a:ext cx="3193774" cy="461665"/>
              </a:xfrm>
              <a:prstGeom prst="rect">
                <a:avLst/>
              </a:prstGeom>
              <a:solidFill>
                <a:schemeClr val="bg1"/>
              </a:solidFill>
              <a:ln w="44450">
                <a:solidFill>
                  <a:srgbClr val="CD346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Credible &amp; Visible Voice</a:t>
                </a:r>
              </a:p>
            </p:txBody>
          </p:sp>
          <p:sp>
            <p:nvSpPr>
              <p:cNvPr id="28" name="TextBox 27">
                <a:extLst>
                  <a:ext uri="{FF2B5EF4-FFF2-40B4-BE49-F238E27FC236}">
                    <a16:creationId xmlns:a16="http://schemas.microsoft.com/office/drawing/2014/main" id="{833AEF16-00A5-1BC5-DDDD-7DB991C8729B}"/>
                  </a:ext>
                </a:extLst>
              </p:cNvPr>
              <p:cNvSpPr txBox="1"/>
              <p:nvPr/>
            </p:nvSpPr>
            <p:spPr>
              <a:xfrm>
                <a:off x="8124774" y="1331090"/>
                <a:ext cx="1921523" cy="461665"/>
              </a:xfrm>
              <a:prstGeom prst="rect">
                <a:avLst/>
              </a:prstGeom>
              <a:solidFill>
                <a:schemeClr val="bg1"/>
              </a:solidFill>
              <a:ln w="44450">
                <a:solidFill>
                  <a:srgbClr val="099AAD"/>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Club Success</a:t>
                </a:r>
              </a:p>
            </p:txBody>
          </p:sp>
          <p:sp>
            <p:nvSpPr>
              <p:cNvPr id="29" name="TextBox 28">
                <a:extLst>
                  <a:ext uri="{FF2B5EF4-FFF2-40B4-BE49-F238E27FC236}">
                    <a16:creationId xmlns:a16="http://schemas.microsoft.com/office/drawing/2014/main" id="{831B5B88-4E0E-9E0B-3BD2-3AEDFA4CB43A}"/>
                  </a:ext>
                </a:extLst>
              </p:cNvPr>
              <p:cNvSpPr txBox="1"/>
              <p:nvPr/>
            </p:nvSpPr>
            <p:spPr>
              <a:xfrm>
                <a:off x="1275347" y="4037184"/>
                <a:ext cx="3772903" cy="461665"/>
              </a:xfrm>
              <a:prstGeom prst="rect">
                <a:avLst/>
              </a:prstGeom>
              <a:solidFill>
                <a:schemeClr val="bg1"/>
              </a:solidFill>
              <a:ln w="44450">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Leadership &amp; Sustainability</a:t>
                </a:r>
              </a:p>
            </p:txBody>
          </p:sp>
          <p:sp>
            <p:nvSpPr>
              <p:cNvPr id="30" name="TextBox 29">
                <a:extLst>
                  <a:ext uri="{FF2B5EF4-FFF2-40B4-BE49-F238E27FC236}">
                    <a16:creationId xmlns:a16="http://schemas.microsoft.com/office/drawing/2014/main" id="{19BACC11-C518-D8F0-E94C-45DAE70EFE28}"/>
                  </a:ext>
                </a:extLst>
              </p:cNvPr>
              <p:cNvSpPr txBox="1"/>
              <p:nvPr/>
            </p:nvSpPr>
            <p:spPr>
              <a:xfrm>
                <a:off x="6564858" y="3979345"/>
                <a:ext cx="4922292" cy="461665"/>
              </a:xfrm>
              <a:prstGeom prst="rect">
                <a:avLst/>
              </a:prstGeom>
              <a:solidFill>
                <a:schemeClr val="bg1"/>
              </a:solidFill>
              <a:ln w="44450">
                <a:solidFill>
                  <a:srgbClr val="FFC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Engagement of Audiences &amp; Allies</a:t>
                </a:r>
              </a:p>
            </p:txBody>
          </p:sp>
        </p:grpSp>
        <p:sp>
          <p:nvSpPr>
            <p:cNvPr id="33" name="Oval 32">
              <a:extLst>
                <a:ext uri="{FF2B5EF4-FFF2-40B4-BE49-F238E27FC236}">
                  <a16:creationId xmlns:a16="http://schemas.microsoft.com/office/drawing/2014/main" id="{BAEBD97E-04A7-AD49-179B-1ABC59EFFC52}"/>
                </a:ext>
              </a:extLst>
            </p:cNvPr>
            <p:cNvSpPr/>
            <p:nvPr/>
          </p:nvSpPr>
          <p:spPr>
            <a:xfrm>
              <a:off x="5166574" y="1259898"/>
              <a:ext cx="895350" cy="813212"/>
            </a:xfrm>
            <a:prstGeom prst="ellipse">
              <a:avLst/>
            </a:prstGeom>
            <a:solidFill>
              <a:schemeClr val="bg1"/>
            </a:solidFill>
            <a:ln w="19050">
              <a:solidFill>
                <a:srgbClr val="CD34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rPr>
                <a:t>CV</a:t>
              </a:r>
            </a:p>
          </p:txBody>
        </p:sp>
        <p:sp>
          <p:nvSpPr>
            <p:cNvPr id="34" name="Oval 33">
              <a:extLst>
                <a:ext uri="{FF2B5EF4-FFF2-40B4-BE49-F238E27FC236}">
                  <a16:creationId xmlns:a16="http://schemas.microsoft.com/office/drawing/2014/main" id="{C4463AC7-EC74-1A24-C263-D4E1153D8960}"/>
                </a:ext>
              </a:extLst>
            </p:cNvPr>
            <p:cNvSpPr/>
            <p:nvPr/>
          </p:nvSpPr>
          <p:spPr>
            <a:xfrm>
              <a:off x="10785675" y="1191607"/>
              <a:ext cx="895350" cy="813212"/>
            </a:xfrm>
            <a:prstGeom prst="ellipse">
              <a:avLst/>
            </a:prstGeom>
            <a:solidFill>
              <a:schemeClr val="bg1"/>
            </a:solidFill>
            <a:ln w="22225">
              <a:solidFill>
                <a:srgbClr val="099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rPr>
                <a:t>CS</a:t>
              </a:r>
            </a:p>
          </p:txBody>
        </p:sp>
        <p:sp>
          <p:nvSpPr>
            <p:cNvPr id="35" name="Oval 34">
              <a:extLst>
                <a:ext uri="{FF2B5EF4-FFF2-40B4-BE49-F238E27FC236}">
                  <a16:creationId xmlns:a16="http://schemas.microsoft.com/office/drawing/2014/main" id="{D1993C91-8FA2-3227-C5B9-C344D44C7D06}"/>
                </a:ext>
              </a:extLst>
            </p:cNvPr>
            <p:cNvSpPr/>
            <p:nvPr/>
          </p:nvSpPr>
          <p:spPr>
            <a:xfrm>
              <a:off x="5234533" y="3803571"/>
              <a:ext cx="895350" cy="813212"/>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rPr>
                <a:t>LS</a:t>
              </a:r>
            </a:p>
          </p:txBody>
        </p:sp>
        <p:sp>
          <p:nvSpPr>
            <p:cNvPr id="36" name="Oval 35">
              <a:extLst>
                <a:ext uri="{FF2B5EF4-FFF2-40B4-BE49-F238E27FC236}">
                  <a16:creationId xmlns:a16="http://schemas.microsoft.com/office/drawing/2014/main" id="{21C541C6-EB56-C63C-2F1E-0F199DE0F344}"/>
                </a:ext>
              </a:extLst>
            </p:cNvPr>
            <p:cNvSpPr/>
            <p:nvPr/>
          </p:nvSpPr>
          <p:spPr>
            <a:xfrm>
              <a:off x="11119455" y="3818289"/>
              <a:ext cx="895350" cy="813212"/>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rPr>
                <a:t>EA</a:t>
              </a:r>
            </a:p>
          </p:txBody>
        </p:sp>
      </p:grpSp>
    </p:spTree>
    <p:extLst>
      <p:ext uri="{BB962C8B-B14F-4D97-AF65-F5344CB8AC3E}">
        <p14:creationId xmlns:p14="http://schemas.microsoft.com/office/powerpoint/2010/main" val="3695731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92B20-779F-A0B2-E3B0-1CD53142FC2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F4329E-DC24-BDC1-5ACA-6F338505BD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2" name="Content Placeholder 1">
            <a:extLst>
              <a:ext uri="{FF2B5EF4-FFF2-40B4-BE49-F238E27FC236}">
                <a16:creationId xmlns:a16="http://schemas.microsoft.com/office/drawing/2014/main" id="{7A508C2D-909D-2FC1-420C-AAD03F480E52}"/>
              </a:ext>
            </a:extLst>
          </p:cNvPr>
          <p:cNvSpPr>
            <a:spLocks noGrp="1"/>
          </p:cNvSpPr>
          <p:nvPr>
            <p:ph idx="14"/>
          </p:nvPr>
        </p:nvSpPr>
        <p:spPr>
          <a:xfrm>
            <a:off x="1060542" y="1314188"/>
            <a:ext cx="2951279" cy="3878126"/>
          </a:xfrm>
        </p:spPr>
        <p:txBody>
          <a:bodyPr lIns="182880" tIns="182880" rIns="274320">
            <a:noAutofit/>
          </a:bodyPr>
          <a:lstStyle/>
          <a:p>
            <a:pPr>
              <a:lnSpc>
                <a:spcPct val="100000"/>
              </a:lnSpc>
              <a:spcBef>
                <a:spcPts val="0"/>
              </a:spcBef>
            </a:pPr>
            <a:r>
              <a:rPr lang="en-US" sz="2800" b="0" dirty="0">
                <a:solidFill>
                  <a:schemeClr val="tx1"/>
                </a:solidFill>
                <a:latin typeface="Aptos Display" panose="020B0004020202020204" pitchFamily="34" charset="0"/>
                <a:ea typeface="Lato" panose="020F0502020204030203" pitchFamily="34" charset="0"/>
                <a:cs typeface="Lato" panose="020F0502020204030203" pitchFamily="34" charset="0"/>
              </a:rPr>
              <a:t>Which goals make the most sense for your club to address, given the issues identified in the PESTLE and SWOT analyses?</a:t>
            </a:r>
          </a:p>
        </p:txBody>
      </p:sp>
      <p:sp>
        <p:nvSpPr>
          <p:cNvPr id="5" name="Content Placeholder 4">
            <a:extLst>
              <a:ext uri="{FF2B5EF4-FFF2-40B4-BE49-F238E27FC236}">
                <a16:creationId xmlns:a16="http://schemas.microsoft.com/office/drawing/2014/main" id="{AEBEC4FB-539D-9121-8630-A83049D94417}"/>
              </a:ext>
            </a:extLst>
          </p:cNvPr>
          <p:cNvSpPr>
            <a:spLocks noGrp="1"/>
          </p:cNvSpPr>
          <p:nvPr>
            <p:ph idx="15"/>
          </p:nvPr>
        </p:nvSpPr>
        <p:spPr>
          <a:xfrm>
            <a:off x="4796556" y="1852616"/>
            <a:ext cx="2951279" cy="2998784"/>
          </a:xfrm>
        </p:spPr>
        <p:txBody>
          <a:bodyPr lIns="182880" tIns="182880" rIns="274320">
            <a:noAutofit/>
          </a:bodyPr>
          <a:lstStyle/>
          <a:p>
            <a:pPr>
              <a:lnSpc>
                <a:spcPct val="100000"/>
              </a:lnSpc>
              <a:spcBef>
                <a:spcPts val="0"/>
              </a:spcBef>
            </a:pPr>
            <a:r>
              <a:rPr lang="en-US" sz="2800" b="0" dirty="0">
                <a:solidFill>
                  <a:schemeClr val="tx1"/>
                </a:solidFill>
                <a:latin typeface="Aptos Display" panose="020B0004020202020204" pitchFamily="34" charset="0"/>
                <a:ea typeface="Lato" panose="020F0502020204030203" pitchFamily="34" charset="0"/>
                <a:cs typeface="Lato" panose="020F0502020204030203" pitchFamily="34" charset="0"/>
              </a:rPr>
              <a:t>Should your club modify club goals to better align with ZI mission and goals?</a:t>
            </a:r>
          </a:p>
        </p:txBody>
      </p:sp>
      <p:sp>
        <p:nvSpPr>
          <p:cNvPr id="6" name="Content Placeholder 5">
            <a:extLst>
              <a:ext uri="{FF2B5EF4-FFF2-40B4-BE49-F238E27FC236}">
                <a16:creationId xmlns:a16="http://schemas.microsoft.com/office/drawing/2014/main" id="{5C0DA39F-DD10-7590-BFA5-69BEFD2CF926}"/>
              </a:ext>
            </a:extLst>
          </p:cNvPr>
          <p:cNvSpPr>
            <a:spLocks noGrp="1"/>
          </p:cNvSpPr>
          <p:nvPr>
            <p:ph idx="16"/>
          </p:nvPr>
        </p:nvSpPr>
        <p:spPr>
          <a:xfrm>
            <a:off x="8380170" y="2383605"/>
            <a:ext cx="3106980" cy="2090789"/>
          </a:xfrm>
        </p:spPr>
        <p:txBody>
          <a:bodyPr lIns="182880" tIns="182880" rIns="274320">
            <a:noAutofit/>
          </a:bodyPr>
          <a:lstStyle/>
          <a:p>
            <a:r>
              <a:rPr lang="en-US" sz="2800" b="0" dirty="0">
                <a:solidFill>
                  <a:schemeClr val="tx1"/>
                </a:solidFill>
                <a:latin typeface="Aptos Display" panose="020B0004020202020204" pitchFamily="34" charset="0"/>
                <a:ea typeface="Lato" panose="020F0502020204030203" pitchFamily="34" charset="0"/>
                <a:cs typeface="Lato" panose="020F0502020204030203" pitchFamily="34" charset="0"/>
              </a:rPr>
              <a:t>Is  your club set up to be successful into the future?</a:t>
            </a:r>
          </a:p>
        </p:txBody>
      </p:sp>
      <p:pic>
        <p:nvPicPr>
          <p:cNvPr id="4" name="Picture 3">
            <a:extLst>
              <a:ext uri="{FF2B5EF4-FFF2-40B4-BE49-F238E27FC236}">
                <a16:creationId xmlns:a16="http://schemas.microsoft.com/office/drawing/2014/main" id="{9B05C552-07C0-605E-44DA-DD4C42591381}"/>
              </a:ext>
            </a:extLst>
          </p:cNvPr>
          <p:cNvPicPr>
            <a:picLocks noChangeAspect="1"/>
          </p:cNvPicPr>
          <p:nvPr/>
        </p:nvPicPr>
        <p:blipFill>
          <a:blip r:embed="rId3"/>
          <a:stretch>
            <a:fillRect/>
          </a:stretch>
        </p:blipFill>
        <p:spPr>
          <a:xfrm>
            <a:off x="307945" y="5647431"/>
            <a:ext cx="751627" cy="914400"/>
          </a:xfrm>
          <a:prstGeom prst="rect">
            <a:avLst/>
          </a:prstGeom>
        </p:spPr>
      </p:pic>
    </p:spTree>
    <p:extLst>
      <p:ext uri="{BB962C8B-B14F-4D97-AF65-F5344CB8AC3E}">
        <p14:creationId xmlns:p14="http://schemas.microsoft.com/office/powerpoint/2010/main" val="3317874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88123-FB3E-1032-742C-917F68863DF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1E62C8F-B220-88E5-961A-4B3CC257B56E}"/>
              </a:ext>
            </a:extLst>
          </p:cNvPr>
          <p:cNvPicPr>
            <a:picLocks noChangeAspect="1"/>
          </p:cNvPicPr>
          <p:nvPr/>
        </p:nvPicPr>
        <p:blipFill>
          <a:blip r:embed="rId3"/>
          <a:stretch>
            <a:fillRect/>
          </a:stretch>
        </p:blipFill>
        <p:spPr>
          <a:xfrm>
            <a:off x="319665" y="5531357"/>
            <a:ext cx="751636" cy="914400"/>
          </a:xfrm>
          <a:prstGeom prst="rect">
            <a:avLst/>
          </a:prstGeom>
        </p:spPr>
      </p:pic>
      <p:sp>
        <p:nvSpPr>
          <p:cNvPr id="3" name="TextBox 2">
            <a:extLst>
              <a:ext uri="{FF2B5EF4-FFF2-40B4-BE49-F238E27FC236}">
                <a16:creationId xmlns:a16="http://schemas.microsoft.com/office/drawing/2014/main" id="{05BDAD29-7AAE-7F62-AB45-79475F3B5B14}"/>
              </a:ext>
            </a:extLst>
          </p:cNvPr>
          <p:cNvSpPr txBox="1"/>
          <p:nvPr/>
        </p:nvSpPr>
        <p:spPr>
          <a:xfrm>
            <a:off x="1876666" y="1708279"/>
            <a:ext cx="8776093" cy="2862322"/>
          </a:xfrm>
          <a:prstGeom prst="rect">
            <a:avLst/>
          </a:prstGeom>
          <a:solidFill>
            <a:srgbClr val="F8C96D"/>
          </a:solidFill>
          <a:ln w="25400">
            <a:solidFill>
              <a:schemeClr val="accent2"/>
            </a:solidFill>
          </a:ln>
        </p:spPr>
        <p:txBody>
          <a:bodyPr wrap="square">
            <a:spAutoFit/>
          </a:bodyPr>
          <a:lstStyle/>
          <a:p>
            <a:pPr algn="ctr"/>
            <a:r>
              <a:rPr lang="en-US" sz="3600" b="1" i="1" dirty="0">
                <a:latin typeface="Aptos Display" panose="020B0004020202020204" pitchFamily="34" charset="0"/>
                <a:ea typeface="Aptos" panose="020B0004020202020204" pitchFamily="34" charset="0"/>
              </a:rPr>
              <a:t>STEP 4:  </a:t>
            </a:r>
            <a:r>
              <a:rPr lang="en-US" sz="3600" b="1" i="1" dirty="0">
                <a:effectLst/>
                <a:latin typeface="Aptos Display" panose="020B0004020202020204" pitchFamily="34" charset="0"/>
                <a:ea typeface="Aptos" panose="020B0004020202020204" pitchFamily="34" charset="0"/>
              </a:rPr>
              <a:t>Turning ideas and vision into </a:t>
            </a:r>
            <a:r>
              <a:rPr lang="en-US" sz="3600" b="1" i="1" dirty="0">
                <a:latin typeface="Aptos Display" panose="020B0004020202020204" pitchFamily="34" charset="0"/>
                <a:ea typeface="Aptos" panose="020B0004020202020204" pitchFamily="34" charset="0"/>
              </a:rPr>
              <a:t>action:</a:t>
            </a:r>
          </a:p>
          <a:p>
            <a:pPr algn="ctr"/>
            <a:endParaRPr lang="en-US" sz="3600" b="1" i="1" dirty="0">
              <a:latin typeface="Aptos Display" panose="020B0004020202020204" pitchFamily="34" charset="0"/>
              <a:ea typeface="Aptos" panose="020B0004020202020204" pitchFamily="34" charset="0"/>
            </a:endParaRPr>
          </a:p>
          <a:p>
            <a:pPr algn="ctr"/>
            <a:r>
              <a:rPr lang="en-US" sz="3600" dirty="0">
                <a:effectLst/>
                <a:latin typeface="Aptos Display" panose="020B0004020202020204" pitchFamily="34" charset="0"/>
                <a:ea typeface="Aptos" panose="020B0004020202020204" pitchFamily="34" charset="0"/>
              </a:rPr>
              <a:t>Identify the </a:t>
            </a:r>
            <a:r>
              <a:rPr lang="en-US" sz="3600" b="1" dirty="0">
                <a:effectLst/>
                <a:latin typeface="Aptos Display" panose="020B0004020202020204" pitchFamily="34" charset="0"/>
                <a:ea typeface="Aptos" panose="020B0004020202020204" pitchFamily="34" charset="0"/>
              </a:rPr>
              <a:t>strategies</a:t>
            </a:r>
            <a:r>
              <a:rPr lang="en-US" sz="3600" dirty="0">
                <a:effectLst/>
                <a:latin typeface="Aptos Display" panose="020B0004020202020204" pitchFamily="34" charset="0"/>
                <a:ea typeface="Aptos" panose="020B0004020202020204" pitchFamily="34" charset="0"/>
              </a:rPr>
              <a:t> you want your club </a:t>
            </a:r>
          </a:p>
          <a:p>
            <a:pPr algn="ctr"/>
            <a:r>
              <a:rPr lang="en-US" sz="3600" dirty="0">
                <a:effectLst/>
                <a:latin typeface="Aptos Display" panose="020B0004020202020204" pitchFamily="34" charset="0"/>
                <a:ea typeface="Aptos" panose="020B0004020202020204" pitchFamily="34" charset="0"/>
              </a:rPr>
              <a:t>to work on over the next 3-5 years </a:t>
            </a:r>
          </a:p>
          <a:p>
            <a:pPr algn="ctr"/>
            <a:r>
              <a:rPr lang="en-US" sz="3600" dirty="0">
                <a:effectLst/>
                <a:latin typeface="Aptos Display" panose="020B0004020202020204" pitchFamily="34" charset="0"/>
                <a:ea typeface="Aptos" panose="020B0004020202020204" pitchFamily="34" charset="0"/>
              </a:rPr>
              <a:t>to accomplish </a:t>
            </a:r>
            <a:r>
              <a:rPr lang="en-US" sz="3600" dirty="0">
                <a:latin typeface="Aptos Display" panose="020B0004020202020204" pitchFamily="34" charset="0"/>
                <a:ea typeface="Aptos" panose="020B0004020202020204" pitchFamily="34" charset="0"/>
              </a:rPr>
              <a:t>your </a:t>
            </a:r>
            <a:r>
              <a:rPr lang="en-US" sz="3600" dirty="0">
                <a:effectLst/>
                <a:latin typeface="Aptos Display" panose="020B0004020202020204" pitchFamily="34" charset="0"/>
                <a:ea typeface="Aptos" panose="020B0004020202020204" pitchFamily="34" charset="0"/>
              </a:rPr>
              <a:t>club’s goals </a:t>
            </a:r>
            <a:endParaRPr lang="en-US" sz="3600" dirty="0">
              <a:latin typeface="Aptos Display" panose="020B0004020202020204" pitchFamily="34" charset="0"/>
            </a:endParaRPr>
          </a:p>
        </p:txBody>
      </p:sp>
      <p:sp>
        <p:nvSpPr>
          <p:cNvPr id="2" name="Slide Number Placeholder 2">
            <a:extLst>
              <a:ext uri="{FF2B5EF4-FFF2-40B4-BE49-F238E27FC236}">
                <a16:creationId xmlns:a16="http://schemas.microsoft.com/office/drawing/2014/main" id="{557C432D-80DD-D09E-691F-0E3387213959}"/>
              </a:ext>
            </a:extLst>
          </p:cNvPr>
          <p:cNvSpPr>
            <a:spLocks noGrp="1"/>
          </p:cNvSpPr>
          <p:nvPr>
            <p:ph type="sldNum" sz="quarter" idx="12"/>
          </p:nvPr>
        </p:nvSpPr>
        <p:spPr>
          <a:xfrm>
            <a:off x="9414075" y="6561831"/>
            <a:ext cx="2743200" cy="21705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2830588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964DFF-6A77-24D6-C60B-6C93075738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18" name="TextBox 17">
            <a:extLst>
              <a:ext uri="{FF2B5EF4-FFF2-40B4-BE49-F238E27FC236}">
                <a16:creationId xmlns:a16="http://schemas.microsoft.com/office/drawing/2014/main" id="{6B14621F-8D2C-4725-3E91-F09AB0A6C975}"/>
              </a:ext>
            </a:extLst>
          </p:cNvPr>
          <p:cNvSpPr txBox="1"/>
          <p:nvPr/>
        </p:nvSpPr>
        <p:spPr>
          <a:xfrm>
            <a:off x="263570" y="221970"/>
            <a:ext cx="9713878" cy="1077218"/>
          </a:xfrm>
          <a:prstGeom prst="rect">
            <a:avLst/>
          </a:prstGeom>
          <a:noFill/>
        </p:spPr>
        <p:txBody>
          <a:bodyPr wrap="none" rtlCol="0">
            <a:spAutoFit/>
          </a:bodyPr>
          <a:lstStyle/>
          <a:p>
            <a:r>
              <a:rPr lang="en-US" sz="3600" b="1" dirty="0">
                <a:latin typeface="Aptos Display" panose="020B0004020202020204" pitchFamily="34" charset="0"/>
              </a:rPr>
              <a:t>Final step: Planning to implement your strategies</a:t>
            </a:r>
          </a:p>
          <a:p>
            <a:r>
              <a:rPr lang="en-US" sz="2800" b="1" i="1" dirty="0">
                <a:latin typeface="Aptos Display" panose="020B0004020202020204" pitchFamily="34" charset="0"/>
              </a:rPr>
              <a:t>Discuss:</a:t>
            </a:r>
          </a:p>
        </p:txBody>
      </p:sp>
      <p:sp>
        <p:nvSpPr>
          <p:cNvPr id="7" name="Content Placeholder 1">
            <a:extLst>
              <a:ext uri="{FF2B5EF4-FFF2-40B4-BE49-F238E27FC236}">
                <a16:creationId xmlns:a16="http://schemas.microsoft.com/office/drawing/2014/main" id="{896FDD93-84D2-B942-2494-34F5ED7DDAD1}"/>
              </a:ext>
            </a:extLst>
          </p:cNvPr>
          <p:cNvSpPr txBox="1">
            <a:spLocks/>
          </p:cNvSpPr>
          <p:nvPr/>
        </p:nvSpPr>
        <p:spPr>
          <a:xfrm>
            <a:off x="589672" y="1497452"/>
            <a:ext cx="11133018" cy="4093428"/>
          </a:xfrm>
          <a:prstGeom prst="rect">
            <a:avLst/>
          </a:prstGeom>
          <a:solidFill>
            <a:schemeClr val="accent1">
              <a:lumMod val="60000"/>
              <a:lumOff val="40000"/>
            </a:schemeClr>
          </a:solidFill>
          <a:ln w="25400">
            <a:solidFill>
              <a:srgbClr val="C00000"/>
            </a:solidFill>
          </a:ln>
        </p:spPr>
        <p:txBody>
          <a:bodyPr vert="horz" wrap="square" lIns="91440" tIns="91440" rIns="91440" bIns="0" numCol="2" spcCol="182880" rtlCol="0" anchor="b"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Clr>
                <a:srgbClr val="C00000"/>
              </a:buClr>
              <a:buSzPct val="150000"/>
            </a:pPr>
            <a:r>
              <a:rPr lang="en-US" sz="2400" b="1" dirty="0">
                <a:latin typeface="+mn-lt"/>
              </a:rPr>
              <a:t>What is the goal</a:t>
            </a:r>
          </a:p>
          <a:p>
            <a:pPr>
              <a:lnSpc>
                <a:spcPct val="100000"/>
              </a:lnSpc>
              <a:spcBef>
                <a:spcPts val="0"/>
              </a:spcBef>
              <a:spcAft>
                <a:spcPts val="600"/>
              </a:spcAft>
              <a:buClr>
                <a:srgbClr val="C00000"/>
              </a:buClr>
              <a:buSzPct val="150000"/>
            </a:pPr>
            <a:r>
              <a:rPr lang="en-US" sz="2400" b="1" dirty="0">
                <a:latin typeface="+mn-lt"/>
              </a:rPr>
              <a:t>What is the strategy?</a:t>
            </a:r>
          </a:p>
          <a:p>
            <a:pPr>
              <a:lnSpc>
                <a:spcPct val="100000"/>
              </a:lnSpc>
              <a:spcBef>
                <a:spcPts val="0"/>
              </a:spcBef>
              <a:spcAft>
                <a:spcPts val="600"/>
              </a:spcAft>
              <a:buClr>
                <a:srgbClr val="C00000"/>
              </a:buClr>
              <a:buSzPct val="150000"/>
            </a:pPr>
            <a:r>
              <a:rPr lang="en-US" sz="2400" b="1" dirty="0">
                <a:latin typeface="+mn-lt"/>
              </a:rPr>
              <a:t>What are the actions to take?</a:t>
            </a:r>
          </a:p>
          <a:p>
            <a:pPr>
              <a:lnSpc>
                <a:spcPct val="100000"/>
              </a:lnSpc>
              <a:spcBef>
                <a:spcPts val="0"/>
              </a:spcBef>
              <a:spcAft>
                <a:spcPts val="600"/>
              </a:spcAft>
              <a:buClr>
                <a:srgbClr val="C00000"/>
              </a:buClr>
              <a:buSzPct val="150000"/>
            </a:pPr>
            <a:r>
              <a:rPr lang="en-US" sz="2400" b="1" dirty="0">
                <a:latin typeface="+mn-lt"/>
              </a:rPr>
              <a:t>Whose responsibility is it? </a:t>
            </a:r>
          </a:p>
          <a:p>
            <a:pPr lvl="1">
              <a:lnSpc>
                <a:spcPct val="100000"/>
              </a:lnSpc>
              <a:spcBef>
                <a:spcPts val="0"/>
              </a:spcBef>
              <a:spcAft>
                <a:spcPts val="600"/>
              </a:spcAft>
              <a:buClr>
                <a:srgbClr val="C00000"/>
              </a:buClr>
              <a:buSzPct val="150000"/>
            </a:pPr>
            <a:r>
              <a:rPr lang="en-US" sz="2400" i="1" dirty="0">
                <a:latin typeface="+mn-lt"/>
              </a:rPr>
              <a:t>Think: </a:t>
            </a:r>
            <a:r>
              <a:rPr lang="en-US" sz="2400" dirty="0">
                <a:latin typeface="+mn-lt"/>
              </a:rPr>
              <a:t>Does this fall under a committee? Is this a task force that is put together to devise a plan and then sunset once the plan is approved?  </a:t>
            </a:r>
          </a:p>
          <a:p>
            <a:pPr marL="0" indent="0">
              <a:lnSpc>
                <a:spcPct val="100000"/>
              </a:lnSpc>
              <a:spcBef>
                <a:spcPts val="0"/>
              </a:spcBef>
              <a:spcAft>
                <a:spcPts val="600"/>
              </a:spcAft>
              <a:buClr>
                <a:srgbClr val="C00000"/>
              </a:buClr>
              <a:buSzPct val="150000"/>
              <a:buNone/>
            </a:pPr>
            <a:endParaRPr lang="en-US" sz="1400" b="1" dirty="0">
              <a:latin typeface="+mn-lt"/>
            </a:endParaRPr>
          </a:p>
          <a:p>
            <a:pPr>
              <a:lnSpc>
                <a:spcPct val="100000"/>
              </a:lnSpc>
              <a:spcBef>
                <a:spcPts val="0"/>
              </a:spcBef>
              <a:spcAft>
                <a:spcPts val="600"/>
              </a:spcAft>
              <a:buClr>
                <a:srgbClr val="C00000"/>
              </a:buClr>
              <a:buSzPct val="150000"/>
            </a:pPr>
            <a:r>
              <a:rPr lang="en-US" sz="2400" b="1" dirty="0">
                <a:latin typeface="+mn-lt"/>
              </a:rPr>
              <a:t>Will collaborators be involved?</a:t>
            </a:r>
          </a:p>
          <a:p>
            <a:pPr>
              <a:lnSpc>
                <a:spcPct val="100000"/>
              </a:lnSpc>
              <a:spcBef>
                <a:spcPts val="0"/>
              </a:spcBef>
              <a:spcAft>
                <a:spcPts val="600"/>
              </a:spcAft>
              <a:buClr>
                <a:srgbClr val="C00000"/>
              </a:buClr>
              <a:buSzPct val="150000"/>
            </a:pPr>
            <a:r>
              <a:rPr lang="en-US" sz="2400" b="1" dirty="0">
                <a:latin typeface="+mn-lt"/>
              </a:rPr>
              <a:t>What resources are needed?(e.g., budget, equipment, location)</a:t>
            </a:r>
          </a:p>
          <a:p>
            <a:pPr>
              <a:lnSpc>
                <a:spcPct val="100000"/>
              </a:lnSpc>
              <a:spcBef>
                <a:spcPts val="0"/>
              </a:spcBef>
              <a:spcAft>
                <a:spcPts val="600"/>
              </a:spcAft>
              <a:buClr>
                <a:srgbClr val="C00000"/>
              </a:buClr>
              <a:buSzPct val="150000"/>
            </a:pPr>
            <a:r>
              <a:rPr lang="en-US" sz="2400" b="1" dirty="0">
                <a:latin typeface="+mn-lt"/>
              </a:rPr>
              <a:t>People resources: Time commitments for members (when and how long?)</a:t>
            </a:r>
          </a:p>
          <a:p>
            <a:pPr>
              <a:lnSpc>
                <a:spcPct val="100000"/>
              </a:lnSpc>
              <a:spcBef>
                <a:spcPts val="0"/>
              </a:spcBef>
              <a:spcAft>
                <a:spcPts val="600"/>
              </a:spcAft>
              <a:buClr>
                <a:srgbClr val="C00000"/>
              </a:buClr>
              <a:buSzPct val="150000"/>
            </a:pPr>
            <a:r>
              <a:rPr lang="en-US" sz="2400" b="1" dirty="0">
                <a:latin typeface="+mn-lt"/>
              </a:rPr>
              <a:t>When is the project starting?</a:t>
            </a:r>
          </a:p>
          <a:p>
            <a:pPr>
              <a:lnSpc>
                <a:spcPct val="100000"/>
              </a:lnSpc>
              <a:spcBef>
                <a:spcPts val="0"/>
              </a:spcBef>
              <a:spcAft>
                <a:spcPts val="600"/>
              </a:spcAft>
              <a:buClr>
                <a:srgbClr val="C00000"/>
              </a:buClr>
              <a:buSzPct val="150000"/>
            </a:pPr>
            <a:r>
              <a:rPr lang="en-US" sz="2400" b="1" dirty="0">
                <a:latin typeface="+mn-lt"/>
              </a:rPr>
              <a:t>What is target end date?</a:t>
            </a:r>
          </a:p>
          <a:p>
            <a:pPr>
              <a:lnSpc>
                <a:spcPct val="100000"/>
              </a:lnSpc>
              <a:spcBef>
                <a:spcPts val="0"/>
              </a:spcBef>
              <a:spcAft>
                <a:spcPts val="600"/>
              </a:spcAft>
              <a:buClr>
                <a:srgbClr val="C00000"/>
              </a:buClr>
              <a:buSzPct val="150000"/>
            </a:pPr>
            <a:r>
              <a:rPr lang="en-US" sz="2400" b="1" dirty="0">
                <a:latin typeface="+mn-lt"/>
              </a:rPr>
              <a:t>How will you evaluate its success?</a:t>
            </a:r>
          </a:p>
        </p:txBody>
      </p:sp>
      <p:pic>
        <p:nvPicPr>
          <p:cNvPr id="9" name="Picture 8">
            <a:extLst>
              <a:ext uri="{FF2B5EF4-FFF2-40B4-BE49-F238E27FC236}">
                <a16:creationId xmlns:a16="http://schemas.microsoft.com/office/drawing/2014/main" id="{EEB696E0-C013-014C-F0C9-042E0811D3E3}"/>
              </a:ext>
            </a:extLst>
          </p:cNvPr>
          <p:cNvPicPr>
            <a:picLocks noChangeAspect="1"/>
          </p:cNvPicPr>
          <p:nvPr/>
        </p:nvPicPr>
        <p:blipFill>
          <a:blip r:embed="rId3"/>
          <a:stretch>
            <a:fillRect/>
          </a:stretch>
        </p:blipFill>
        <p:spPr>
          <a:xfrm>
            <a:off x="263570" y="5755959"/>
            <a:ext cx="751627" cy="914400"/>
          </a:xfrm>
          <a:prstGeom prst="rect">
            <a:avLst/>
          </a:prstGeom>
        </p:spPr>
      </p:pic>
    </p:spTree>
    <p:extLst>
      <p:ext uri="{BB962C8B-B14F-4D97-AF65-F5344CB8AC3E}">
        <p14:creationId xmlns:p14="http://schemas.microsoft.com/office/powerpoint/2010/main" val="3772585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09921-A177-7814-5916-81DBB93F495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35E529-3793-9435-494C-CA7A9727CC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18" name="TextBox 17">
            <a:extLst>
              <a:ext uri="{FF2B5EF4-FFF2-40B4-BE49-F238E27FC236}">
                <a16:creationId xmlns:a16="http://schemas.microsoft.com/office/drawing/2014/main" id="{8D34604E-3E04-223B-553D-8DFCE3D4A465}"/>
              </a:ext>
            </a:extLst>
          </p:cNvPr>
          <p:cNvSpPr txBox="1"/>
          <p:nvPr/>
        </p:nvSpPr>
        <p:spPr>
          <a:xfrm>
            <a:off x="307341" y="170502"/>
            <a:ext cx="9668994" cy="646331"/>
          </a:xfrm>
          <a:prstGeom prst="rect">
            <a:avLst/>
          </a:prstGeom>
          <a:noFill/>
        </p:spPr>
        <p:txBody>
          <a:bodyPr wrap="none" rtlCol="0">
            <a:spAutoFit/>
          </a:bodyPr>
          <a:lstStyle/>
          <a:p>
            <a:r>
              <a:rPr lang="en-US" sz="3600" b="1" dirty="0">
                <a:latin typeface="Aptos Display" panose="020B0004020202020204" pitchFamily="34" charset="0"/>
              </a:rPr>
              <a:t>Final step: Plans to implementing your strategies</a:t>
            </a:r>
          </a:p>
        </p:txBody>
      </p:sp>
      <p:sp>
        <p:nvSpPr>
          <p:cNvPr id="8" name="TextBox 7">
            <a:extLst>
              <a:ext uri="{FF2B5EF4-FFF2-40B4-BE49-F238E27FC236}">
                <a16:creationId xmlns:a16="http://schemas.microsoft.com/office/drawing/2014/main" id="{37241B5C-C7AE-8604-9EFF-3BBF0DC78642}"/>
              </a:ext>
            </a:extLst>
          </p:cNvPr>
          <p:cNvSpPr txBox="1"/>
          <p:nvPr/>
        </p:nvSpPr>
        <p:spPr>
          <a:xfrm>
            <a:off x="318162" y="878388"/>
            <a:ext cx="7098866" cy="523220"/>
          </a:xfrm>
          <a:prstGeom prst="rect">
            <a:avLst/>
          </a:prstGeom>
          <a:noFill/>
        </p:spPr>
        <p:txBody>
          <a:bodyPr wrap="none" rtlCol="0">
            <a:spAutoFit/>
          </a:bodyPr>
          <a:lstStyle/>
          <a:p>
            <a:r>
              <a:rPr lang="en-US" sz="2800" b="1" dirty="0"/>
              <a:t>Tools to plan and track -- example worksheets:</a:t>
            </a:r>
          </a:p>
        </p:txBody>
      </p:sp>
      <p:graphicFrame>
        <p:nvGraphicFramePr>
          <p:cNvPr id="2" name="Table 1">
            <a:extLst>
              <a:ext uri="{FF2B5EF4-FFF2-40B4-BE49-F238E27FC236}">
                <a16:creationId xmlns:a16="http://schemas.microsoft.com/office/drawing/2014/main" id="{17F8DCAB-3525-D43E-F718-CD8955C38BAB}"/>
              </a:ext>
            </a:extLst>
          </p:cNvPr>
          <p:cNvGraphicFramePr>
            <a:graphicFrameLocks noGrp="1"/>
          </p:cNvGraphicFramePr>
          <p:nvPr>
            <p:extLst>
              <p:ext uri="{D42A27DB-BD31-4B8C-83A1-F6EECF244321}">
                <p14:modId xmlns:p14="http://schemas.microsoft.com/office/powerpoint/2010/main" val="3820927838"/>
              </p:ext>
            </p:extLst>
          </p:nvPr>
        </p:nvGraphicFramePr>
        <p:xfrm>
          <a:off x="309563" y="3754572"/>
          <a:ext cx="11577318" cy="2225040"/>
        </p:xfrm>
        <a:graphic>
          <a:graphicData uri="http://schemas.openxmlformats.org/drawingml/2006/table">
            <a:tbl>
              <a:tblPr firstRow="1" bandRow="1">
                <a:tableStyleId>{5C22544A-7EE6-4342-B048-85BDC9FD1C3A}</a:tableStyleId>
              </a:tblPr>
              <a:tblGrid>
                <a:gridCol w="1385572">
                  <a:extLst>
                    <a:ext uri="{9D8B030D-6E8A-4147-A177-3AD203B41FA5}">
                      <a16:colId xmlns:a16="http://schemas.microsoft.com/office/drawing/2014/main" val="705920203"/>
                    </a:ext>
                  </a:extLst>
                </a:gridCol>
                <a:gridCol w="1257300">
                  <a:extLst>
                    <a:ext uri="{9D8B030D-6E8A-4147-A177-3AD203B41FA5}">
                      <a16:colId xmlns:a16="http://schemas.microsoft.com/office/drawing/2014/main" val="212474320"/>
                    </a:ext>
                  </a:extLst>
                </a:gridCol>
                <a:gridCol w="1104900">
                  <a:extLst>
                    <a:ext uri="{9D8B030D-6E8A-4147-A177-3AD203B41FA5}">
                      <a16:colId xmlns:a16="http://schemas.microsoft.com/office/drawing/2014/main" val="1785175985"/>
                    </a:ext>
                  </a:extLst>
                </a:gridCol>
                <a:gridCol w="1371600">
                  <a:extLst>
                    <a:ext uri="{9D8B030D-6E8A-4147-A177-3AD203B41FA5}">
                      <a16:colId xmlns:a16="http://schemas.microsoft.com/office/drawing/2014/main" val="2105547724"/>
                    </a:ext>
                  </a:extLst>
                </a:gridCol>
                <a:gridCol w="4528393">
                  <a:extLst>
                    <a:ext uri="{9D8B030D-6E8A-4147-A177-3AD203B41FA5}">
                      <a16:colId xmlns:a16="http://schemas.microsoft.com/office/drawing/2014/main" val="699272681"/>
                    </a:ext>
                  </a:extLst>
                </a:gridCol>
                <a:gridCol w="1929553">
                  <a:extLst>
                    <a:ext uri="{9D8B030D-6E8A-4147-A177-3AD203B41FA5}">
                      <a16:colId xmlns:a16="http://schemas.microsoft.com/office/drawing/2014/main" val="1675686865"/>
                    </a:ext>
                  </a:extLst>
                </a:gridCol>
              </a:tblGrid>
              <a:tr h="236838">
                <a:tc>
                  <a:txBody>
                    <a:bodyPr/>
                    <a:lstStyle/>
                    <a:p>
                      <a:pPr algn="ctr"/>
                      <a:r>
                        <a:rPr lang="en-US" sz="2400" dirty="0">
                          <a:solidFill>
                            <a:schemeClr val="tx1"/>
                          </a:solidFill>
                          <a:latin typeface="+mn-lt"/>
                          <a:ea typeface="Lato" panose="020F0502020204030203" pitchFamily="34" charset="0"/>
                          <a:cs typeface="Lato" panose="020F0502020204030203" pitchFamily="34" charset="0"/>
                        </a:rPr>
                        <a:t>Tactics</a:t>
                      </a:r>
                    </a:p>
                  </a:txBody>
                  <a:tcPr anchor="ctr"/>
                </a:tc>
                <a:tc>
                  <a:txBody>
                    <a:bodyPr/>
                    <a:lstStyle/>
                    <a:p>
                      <a:pPr algn="ctr"/>
                      <a:r>
                        <a:rPr lang="en-US" sz="2400" dirty="0">
                          <a:solidFill>
                            <a:schemeClr val="tx1"/>
                          </a:solidFill>
                          <a:latin typeface="+mn-lt"/>
                          <a:ea typeface="Lato" panose="020F0502020204030203" pitchFamily="34" charset="0"/>
                          <a:cs typeface="Lato" panose="020F0502020204030203" pitchFamily="34" charset="0"/>
                        </a:rPr>
                        <a:t>Steps</a:t>
                      </a:r>
                    </a:p>
                  </a:txBody>
                  <a:tcPr anchor="ctr"/>
                </a:tc>
                <a:tc>
                  <a:txBody>
                    <a:bodyPr/>
                    <a:lstStyle/>
                    <a:p>
                      <a:pPr algn="ctr"/>
                      <a:r>
                        <a:rPr lang="en-US" sz="2400" dirty="0">
                          <a:solidFill>
                            <a:schemeClr val="tx1"/>
                          </a:solidFill>
                          <a:latin typeface="+mn-lt"/>
                          <a:ea typeface="Lato" panose="020F0502020204030203" pitchFamily="34" charset="0"/>
                          <a:cs typeface="Lato" panose="020F0502020204030203" pitchFamily="34" charset="0"/>
                        </a:rPr>
                        <a:t>Who</a:t>
                      </a:r>
                    </a:p>
                  </a:txBody>
                  <a:tcPr anchor="ctr"/>
                </a:tc>
                <a:tc>
                  <a:txBody>
                    <a:bodyPr/>
                    <a:lstStyle/>
                    <a:p>
                      <a:pPr algn="ctr"/>
                      <a:r>
                        <a:rPr lang="en-US" sz="2400" dirty="0">
                          <a:solidFill>
                            <a:schemeClr val="tx1"/>
                          </a:solidFill>
                          <a:latin typeface="+mn-lt"/>
                          <a:ea typeface="Lato" panose="020F0502020204030203" pitchFamily="34" charset="0"/>
                          <a:cs typeface="Lato" panose="020F0502020204030203" pitchFamily="34" charset="0"/>
                        </a:rPr>
                        <a:t>When</a:t>
                      </a:r>
                    </a:p>
                  </a:txBody>
                  <a:tcPr anchor="ctr"/>
                </a:tc>
                <a:tc>
                  <a:txBody>
                    <a:bodyPr/>
                    <a:lstStyle/>
                    <a:p>
                      <a:pPr algn="ctr"/>
                      <a:r>
                        <a:rPr lang="en-US" sz="2400" dirty="0">
                          <a:solidFill>
                            <a:schemeClr val="tx1"/>
                          </a:solidFill>
                          <a:latin typeface="+mn-lt"/>
                          <a:ea typeface="Lato" panose="020F0502020204030203" pitchFamily="34" charset="0"/>
                          <a:cs typeface="Lato" panose="020F0502020204030203" pitchFamily="34" charset="0"/>
                        </a:rPr>
                        <a:t>Results Deliverable/Metric</a:t>
                      </a:r>
                    </a:p>
                  </a:txBody>
                  <a:tcPr anchor="ctr"/>
                </a:tc>
                <a:tc>
                  <a:txBody>
                    <a:bodyPr/>
                    <a:lstStyle/>
                    <a:p>
                      <a:pPr algn="ctr"/>
                      <a:r>
                        <a:rPr lang="en-US" sz="2400" dirty="0">
                          <a:solidFill>
                            <a:schemeClr val="tx1"/>
                          </a:solidFill>
                          <a:latin typeface="+mn-lt"/>
                          <a:ea typeface="Lato" panose="020F0502020204030203" pitchFamily="34" charset="0"/>
                          <a:cs typeface="Lato" panose="020F0502020204030203" pitchFamily="34" charset="0"/>
                        </a:rPr>
                        <a:t>Resources</a:t>
                      </a:r>
                    </a:p>
                  </a:txBody>
                  <a:tcPr anchor="ctr"/>
                </a:tc>
                <a:extLst>
                  <a:ext uri="{0D108BD9-81ED-4DB2-BD59-A6C34878D82A}">
                    <a16:rowId xmlns:a16="http://schemas.microsoft.com/office/drawing/2014/main" val="475862980"/>
                  </a:ext>
                </a:extLst>
              </a:tr>
              <a:tr h="199861">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416306016"/>
                  </a:ext>
                </a:extLst>
              </a:tr>
              <a:tr h="199861">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4292551324"/>
                  </a:ext>
                </a:extLst>
              </a:tr>
              <a:tr h="19986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06907744"/>
                  </a:ext>
                </a:extLst>
              </a:tr>
              <a:tr h="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07761675"/>
                  </a:ext>
                </a:extLst>
              </a:tr>
            </a:tbl>
          </a:graphicData>
        </a:graphic>
      </p:graphicFrame>
      <p:pic>
        <p:nvPicPr>
          <p:cNvPr id="4" name="Picture 3">
            <a:extLst>
              <a:ext uri="{FF2B5EF4-FFF2-40B4-BE49-F238E27FC236}">
                <a16:creationId xmlns:a16="http://schemas.microsoft.com/office/drawing/2014/main" id="{F26C98D2-98A2-F4E9-6653-DF593B22B6B3}"/>
              </a:ext>
            </a:extLst>
          </p:cNvPr>
          <p:cNvPicPr>
            <a:picLocks noChangeAspect="1"/>
          </p:cNvPicPr>
          <p:nvPr/>
        </p:nvPicPr>
        <p:blipFill>
          <a:blip r:embed="rId3"/>
          <a:stretch>
            <a:fillRect/>
          </a:stretch>
        </p:blipFill>
        <p:spPr>
          <a:xfrm>
            <a:off x="263570" y="5647431"/>
            <a:ext cx="751627" cy="914400"/>
          </a:xfrm>
          <a:prstGeom prst="rect">
            <a:avLst/>
          </a:prstGeom>
        </p:spPr>
      </p:pic>
      <p:graphicFrame>
        <p:nvGraphicFramePr>
          <p:cNvPr id="6" name="Table 5">
            <a:extLst>
              <a:ext uri="{FF2B5EF4-FFF2-40B4-BE49-F238E27FC236}">
                <a16:creationId xmlns:a16="http://schemas.microsoft.com/office/drawing/2014/main" id="{81E3451B-28E9-4C94-4681-F7DEFF67ACDB}"/>
              </a:ext>
            </a:extLst>
          </p:cNvPr>
          <p:cNvGraphicFramePr>
            <a:graphicFrameLocks noGrp="1"/>
          </p:cNvGraphicFramePr>
          <p:nvPr>
            <p:extLst>
              <p:ext uri="{D42A27DB-BD31-4B8C-83A1-F6EECF244321}">
                <p14:modId xmlns:p14="http://schemas.microsoft.com/office/powerpoint/2010/main" val="2461870534"/>
              </p:ext>
            </p:extLst>
          </p:nvPr>
        </p:nvGraphicFramePr>
        <p:xfrm>
          <a:off x="307341" y="1526306"/>
          <a:ext cx="11579540" cy="2042160"/>
        </p:xfrm>
        <a:graphic>
          <a:graphicData uri="http://schemas.openxmlformats.org/drawingml/2006/table">
            <a:tbl>
              <a:tblPr firstRow="1" bandRow="1">
                <a:tableStyleId>{5C22544A-7EE6-4342-B048-85BDC9FD1C3A}</a:tableStyleId>
              </a:tblPr>
              <a:tblGrid>
                <a:gridCol w="1164860">
                  <a:extLst>
                    <a:ext uri="{9D8B030D-6E8A-4147-A177-3AD203B41FA5}">
                      <a16:colId xmlns:a16="http://schemas.microsoft.com/office/drawing/2014/main" val="908169536"/>
                    </a:ext>
                  </a:extLst>
                </a:gridCol>
                <a:gridCol w="1552542">
                  <a:extLst>
                    <a:ext uri="{9D8B030D-6E8A-4147-A177-3AD203B41FA5}">
                      <a16:colId xmlns:a16="http://schemas.microsoft.com/office/drawing/2014/main" val="2835932176"/>
                    </a:ext>
                  </a:extLst>
                </a:gridCol>
                <a:gridCol w="1663019">
                  <a:extLst>
                    <a:ext uri="{9D8B030D-6E8A-4147-A177-3AD203B41FA5}">
                      <a16:colId xmlns:a16="http://schemas.microsoft.com/office/drawing/2014/main" val="3884023634"/>
                    </a:ext>
                  </a:extLst>
                </a:gridCol>
                <a:gridCol w="1807318">
                  <a:extLst>
                    <a:ext uri="{9D8B030D-6E8A-4147-A177-3AD203B41FA5}">
                      <a16:colId xmlns:a16="http://schemas.microsoft.com/office/drawing/2014/main" val="776420818"/>
                    </a:ext>
                  </a:extLst>
                </a:gridCol>
                <a:gridCol w="2576087">
                  <a:extLst>
                    <a:ext uri="{9D8B030D-6E8A-4147-A177-3AD203B41FA5}">
                      <a16:colId xmlns:a16="http://schemas.microsoft.com/office/drawing/2014/main" val="1621622790"/>
                    </a:ext>
                  </a:extLst>
                </a:gridCol>
                <a:gridCol w="1407857">
                  <a:extLst>
                    <a:ext uri="{9D8B030D-6E8A-4147-A177-3AD203B41FA5}">
                      <a16:colId xmlns:a16="http://schemas.microsoft.com/office/drawing/2014/main" val="4092412785"/>
                    </a:ext>
                  </a:extLst>
                </a:gridCol>
                <a:gridCol w="1407857">
                  <a:extLst>
                    <a:ext uri="{9D8B030D-6E8A-4147-A177-3AD203B41FA5}">
                      <a16:colId xmlns:a16="http://schemas.microsoft.com/office/drawing/2014/main" val="2316840538"/>
                    </a:ext>
                  </a:extLst>
                </a:gridCol>
              </a:tblGrid>
              <a:tr h="367362">
                <a:tc>
                  <a:txBody>
                    <a:bodyPr/>
                    <a:lstStyle/>
                    <a:p>
                      <a:pPr algn="ctr"/>
                      <a:r>
                        <a:rPr lang="en-US" sz="1800" dirty="0">
                          <a:solidFill>
                            <a:schemeClr val="tx1"/>
                          </a:solidFill>
                          <a:latin typeface="+mn-lt"/>
                          <a:ea typeface="Lato" panose="020F0502020204030203" pitchFamily="34" charset="0"/>
                          <a:cs typeface="Lato" panose="020F0502020204030203" pitchFamily="34" charset="0"/>
                        </a:rPr>
                        <a:t>Strategy</a:t>
                      </a:r>
                    </a:p>
                  </a:txBody>
                  <a:tcPr anchor="ctr"/>
                </a:tc>
                <a:tc>
                  <a:txBody>
                    <a:bodyPr/>
                    <a:lstStyle/>
                    <a:p>
                      <a:pPr algn="ctr"/>
                      <a:r>
                        <a:rPr lang="en-US" sz="1800" dirty="0">
                          <a:solidFill>
                            <a:schemeClr val="tx1"/>
                          </a:solidFill>
                          <a:latin typeface="+mn-lt"/>
                          <a:ea typeface="Lato" panose="020F0502020204030203" pitchFamily="34" charset="0"/>
                          <a:cs typeface="Lato" panose="020F0502020204030203" pitchFamily="34" charset="0"/>
                        </a:rPr>
                        <a:t>Responsibility/Execution</a:t>
                      </a:r>
                    </a:p>
                  </a:txBody>
                  <a:tcPr anchor="ctr"/>
                </a:tc>
                <a:tc>
                  <a:txBody>
                    <a:bodyPr/>
                    <a:lstStyle/>
                    <a:p>
                      <a:pPr algn="ctr"/>
                      <a:r>
                        <a:rPr lang="en-US" sz="1800" dirty="0">
                          <a:solidFill>
                            <a:schemeClr val="tx1"/>
                          </a:solidFill>
                          <a:latin typeface="+mn-lt"/>
                          <a:ea typeface="Lato" panose="020F0502020204030203" pitchFamily="34" charset="0"/>
                          <a:cs typeface="Lato" panose="020F0502020204030203" pitchFamily="34" charset="0"/>
                        </a:rPr>
                        <a:t>Resources</a:t>
                      </a:r>
                    </a:p>
                  </a:txBody>
                  <a:tcPr anchor="ctr"/>
                </a:tc>
                <a:tc>
                  <a:txBody>
                    <a:bodyPr/>
                    <a:lstStyle/>
                    <a:p>
                      <a:pPr algn="ctr"/>
                      <a:r>
                        <a:rPr lang="en-US" sz="1800" dirty="0">
                          <a:solidFill>
                            <a:schemeClr val="tx1"/>
                          </a:solidFill>
                          <a:latin typeface="+mn-lt"/>
                          <a:ea typeface="Lato" panose="020F0502020204030203" pitchFamily="34" charset="0"/>
                          <a:cs typeface="Lato" panose="020F0502020204030203" pitchFamily="34" charset="0"/>
                        </a:rPr>
                        <a:t>Target</a:t>
                      </a:r>
                    </a:p>
                    <a:p>
                      <a:pPr algn="ctr"/>
                      <a:r>
                        <a:rPr lang="en-US" sz="1800" dirty="0">
                          <a:solidFill>
                            <a:schemeClr val="tx1"/>
                          </a:solidFill>
                          <a:latin typeface="+mn-lt"/>
                          <a:ea typeface="Lato" panose="020F0502020204030203" pitchFamily="34" charset="0"/>
                          <a:cs typeface="Lato" panose="020F0502020204030203" pitchFamily="34" charset="0"/>
                        </a:rPr>
                        <a:t>Start/End</a:t>
                      </a:r>
                    </a:p>
                  </a:txBody>
                  <a:tcPr anchor="ctr"/>
                </a:tc>
                <a:tc>
                  <a:txBody>
                    <a:bodyPr/>
                    <a:lstStyle/>
                    <a:p>
                      <a:pPr algn="ctr"/>
                      <a:r>
                        <a:rPr lang="en-US" sz="1800" dirty="0">
                          <a:solidFill>
                            <a:schemeClr val="tx1"/>
                          </a:solidFill>
                          <a:latin typeface="+mn-lt"/>
                          <a:ea typeface="Lato" panose="020F0502020204030203" pitchFamily="34" charset="0"/>
                          <a:cs typeface="Lato" panose="020F0502020204030203" pitchFamily="34" charset="0"/>
                        </a:rPr>
                        <a:t>Resources Required/ Budget Line Item Ref.</a:t>
                      </a:r>
                    </a:p>
                  </a:txBody>
                  <a:tcPr anchor="ctr"/>
                </a:tc>
                <a:tc>
                  <a:txBody>
                    <a:bodyPr/>
                    <a:lstStyle/>
                    <a:p>
                      <a:pPr algn="ctr"/>
                      <a:r>
                        <a:rPr lang="en-US" sz="1800" dirty="0">
                          <a:solidFill>
                            <a:schemeClr val="tx1"/>
                          </a:solidFill>
                          <a:latin typeface="+mn-lt"/>
                          <a:ea typeface="Lato" panose="020F0502020204030203" pitchFamily="34" charset="0"/>
                          <a:cs typeface="Lato" panose="020F0502020204030203" pitchFamily="34" charset="0"/>
                        </a:rPr>
                        <a:t>Evaluation Metric</a:t>
                      </a:r>
                    </a:p>
                  </a:txBody>
                  <a:tcPr anchor="ctr"/>
                </a:tc>
                <a:tc>
                  <a:txBody>
                    <a:bodyPr/>
                    <a:lstStyle/>
                    <a:p>
                      <a:pPr algn="ctr"/>
                      <a:r>
                        <a:rPr lang="en-US" sz="1800" dirty="0">
                          <a:solidFill>
                            <a:schemeClr val="tx1"/>
                          </a:solidFill>
                          <a:latin typeface="+mn-lt"/>
                          <a:ea typeface="Lato" panose="020F0502020204030203" pitchFamily="34" charset="0"/>
                          <a:cs typeface="Lato" panose="020F0502020204030203" pitchFamily="34" charset="0"/>
                        </a:rPr>
                        <a:t>Status (Date)</a:t>
                      </a:r>
                    </a:p>
                  </a:txBody>
                  <a:tcPr anchor="ctr"/>
                </a:tc>
                <a:extLst>
                  <a:ext uri="{0D108BD9-81ED-4DB2-BD59-A6C34878D82A}">
                    <a16:rowId xmlns:a16="http://schemas.microsoft.com/office/drawing/2014/main" val="1084286023"/>
                  </a:ext>
                </a:extLst>
              </a:tr>
              <a:tr h="367362">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2741763759"/>
                  </a:ext>
                </a:extLst>
              </a:tr>
              <a:tr h="367362">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endParaRPr lang="en-US" sz="2800" dirty="0">
                        <a:solidFill>
                          <a:srgbClr val="005F71"/>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3587083822"/>
                  </a:ext>
                </a:extLst>
              </a:tr>
              <a:tr h="272464">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48169379"/>
                  </a:ext>
                </a:extLst>
              </a:tr>
            </a:tbl>
          </a:graphicData>
        </a:graphic>
      </p:graphicFrame>
    </p:spTree>
    <p:extLst>
      <p:ext uri="{BB962C8B-B14F-4D97-AF65-F5344CB8AC3E}">
        <p14:creationId xmlns:p14="http://schemas.microsoft.com/office/powerpoint/2010/main" val="1615717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3B17D-FB1F-A33D-B083-1D0D8C67B89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AE356D0-4D60-0A1E-28C3-EDCF2542B89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C5801FB7-EFA8-0B04-7F65-773A3C56824D}"/>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DCBF7FD3-3AF6-405F-5E66-7B1212CF12C6}"/>
              </a:ext>
            </a:extLst>
          </p:cNvPr>
          <p:cNvPicPr>
            <a:picLocks noChangeAspect="1"/>
          </p:cNvPicPr>
          <p:nvPr/>
        </p:nvPicPr>
        <p:blipFill>
          <a:blip r:embed="rId3"/>
          <a:stretch>
            <a:fillRect/>
          </a:stretch>
        </p:blipFill>
        <p:spPr>
          <a:xfrm>
            <a:off x="319665" y="5371337"/>
            <a:ext cx="955682" cy="1162630"/>
          </a:xfrm>
          <a:prstGeom prst="rect">
            <a:avLst/>
          </a:prstGeom>
        </p:spPr>
      </p:pic>
      <p:sp>
        <p:nvSpPr>
          <p:cNvPr id="7" name="TextBox 6">
            <a:extLst>
              <a:ext uri="{FF2B5EF4-FFF2-40B4-BE49-F238E27FC236}">
                <a16:creationId xmlns:a16="http://schemas.microsoft.com/office/drawing/2014/main" id="{3244B33B-914F-EEE4-0B64-6527E39660B5}"/>
              </a:ext>
            </a:extLst>
          </p:cNvPr>
          <p:cNvSpPr txBox="1"/>
          <p:nvPr/>
        </p:nvSpPr>
        <p:spPr>
          <a:xfrm>
            <a:off x="573709" y="234915"/>
            <a:ext cx="11218241" cy="1815882"/>
          </a:xfrm>
          <a:prstGeom prst="rect">
            <a:avLst/>
          </a:prstGeom>
          <a:noFill/>
        </p:spPr>
        <p:txBody>
          <a:bodyPr wrap="square">
            <a:spAutoFit/>
          </a:bodyPr>
          <a:lstStyle/>
          <a:p>
            <a:r>
              <a:rPr lang="en-US" sz="3200" b="1" dirty="0">
                <a:solidFill>
                  <a:srgbClr val="005F71"/>
                </a:solidFill>
                <a:latin typeface="Lato" panose="020F0502020204030203" pitchFamily="34" charset="0"/>
                <a:ea typeface="Lato" panose="020F0502020204030203" pitchFamily="34" charset="0"/>
                <a:cs typeface="Lato" panose="020F0502020204030203" pitchFamily="34" charset="0"/>
              </a:rPr>
              <a:t>Resources to help you with the strategic planning process:</a:t>
            </a:r>
          </a:p>
          <a:p>
            <a:endParaRPr lang="en-US" sz="2000" spc="-30" dirty="0">
              <a:solidFill>
                <a:srgbClr val="099BDD">
                  <a:lumMod val="50000"/>
                </a:srgbClr>
              </a:solidFill>
              <a:latin typeface="Lato" panose="020F0502020204030203" pitchFamily="34" charset="0"/>
              <a:ea typeface="Lato" panose="020F0502020204030203" pitchFamily="34" charset="0"/>
              <a:cs typeface="Lato" panose="020F0502020204030203" pitchFamily="34" charset="0"/>
            </a:endParaRPr>
          </a:p>
          <a:p>
            <a:r>
              <a:rPr lang="en-US" sz="2000" b="1" dirty="0">
                <a:solidFill>
                  <a:srgbClr val="2C2C2C"/>
                </a:solidFill>
                <a:latin typeface="Lato" panose="020F0502020204030203" pitchFamily="34" charset="0"/>
                <a:ea typeface="Lato" panose="020F0502020204030203" pitchFamily="34" charset="0"/>
                <a:cs typeface="Lato" panose="020F0502020204030203" pitchFamily="34" charset="0"/>
              </a:rPr>
              <a:t>Zonta District Guide to Strategic Planning</a:t>
            </a:r>
          </a:p>
          <a:p>
            <a:r>
              <a:rPr lang="en-US" sz="2000" dirty="0">
                <a:solidFill>
                  <a:srgbClr val="2C2C2C"/>
                </a:solidFill>
                <a:latin typeface="Lato" panose="020F0502020204030203" pitchFamily="34" charset="0"/>
                <a:ea typeface="Lato" panose="020F0502020204030203" pitchFamily="34" charset="0"/>
                <a:cs typeface="Lato" panose="020F0502020204030203" pitchFamily="34" charset="0"/>
              </a:rPr>
              <a:t>https://www.zonta.org/images/docs/myzonta/governance/strategicplan/ZontaDistrictGuideforStrategicPlanning.pptx</a:t>
            </a:r>
          </a:p>
        </p:txBody>
      </p:sp>
      <p:sp>
        <p:nvSpPr>
          <p:cNvPr id="13" name="TextBox 12">
            <a:extLst>
              <a:ext uri="{FF2B5EF4-FFF2-40B4-BE49-F238E27FC236}">
                <a16:creationId xmlns:a16="http://schemas.microsoft.com/office/drawing/2014/main" id="{BFD94346-60BC-EF09-A3D3-67A28242BE46}"/>
              </a:ext>
            </a:extLst>
          </p:cNvPr>
          <p:cNvSpPr txBox="1"/>
          <p:nvPr/>
        </p:nvSpPr>
        <p:spPr>
          <a:xfrm>
            <a:off x="512602" y="2372239"/>
            <a:ext cx="3884718" cy="2677656"/>
          </a:xfrm>
          <a:prstGeom prst="rect">
            <a:avLst/>
          </a:prstGeom>
          <a:noFill/>
        </p:spPr>
        <p:txBody>
          <a:bodyPr wrap="none" rtlCol="0">
            <a:spAutoFit/>
          </a:bodyPr>
          <a:lstStyle/>
          <a:p>
            <a:r>
              <a:rPr lang="en-US" sz="2800" i="1" dirty="0"/>
              <a:t>How to find it:</a:t>
            </a:r>
          </a:p>
          <a:p>
            <a:pPr marL="285750" indent="-285750">
              <a:buFont typeface="Arial" panose="020B0604020202020204" pitchFamily="34" charset="0"/>
              <a:buChar char="•"/>
            </a:pPr>
            <a:r>
              <a:rPr lang="en-US" sz="2800" dirty="0"/>
              <a:t>Sign into </a:t>
            </a:r>
            <a:r>
              <a:rPr lang="en-US" sz="2800" dirty="0" err="1">
                <a:solidFill>
                  <a:srgbClr val="005F71"/>
                </a:solidFill>
              </a:rPr>
              <a:t>MyZonta</a:t>
            </a:r>
            <a:endParaRPr lang="en-US" sz="2800" dirty="0">
              <a:solidFill>
                <a:srgbClr val="005F71"/>
              </a:solidFill>
            </a:endParaRPr>
          </a:p>
          <a:p>
            <a:pPr marL="285750" indent="-285750">
              <a:buFont typeface="Arial" panose="020B0604020202020204" pitchFamily="34" charset="0"/>
              <a:buChar char="•"/>
            </a:pPr>
            <a:r>
              <a:rPr lang="en-US" sz="2800" dirty="0"/>
              <a:t>Open </a:t>
            </a:r>
            <a:r>
              <a:rPr lang="en-US" sz="2800" dirty="0">
                <a:solidFill>
                  <a:srgbClr val="005F71"/>
                </a:solidFill>
              </a:rPr>
              <a:t>Governance</a:t>
            </a:r>
            <a:r>
              <a:rPr lang="en-US" sz="2800" dirty="0"/>
              <a:t> tab </a:t>
            </a:r>
          </a:p>
          <a:p>
            <a:pPr marL="285750" indent="-285750">
              <a:buFont typeface="Arial" panose="020B0604020202020204" pitchFamily="34" charset="0"/>
              <a:buChar char="•"/>
            </a:pPr>
            <a:r>
              <a:rPr lang="en-US" sz="2800" dirty="0"/>
              <a:t>Open </a:t>
            </a:r>
            <a:r>
              <a:rPr lang="en-US" sz="2800" dirty="0">
                <a:solidFill>
                  <a:srgbClr val="005F71"/>
                </a:solidFill>
              </a:rPr>
              <a:t>Strategic Plan </a:t>
            </a:r>
            <a:r>
              <a:rPr lang="en-US" sz="2800" dirty="0"/>
              <a:t>tab</a:t>
            </a:r>
          </a:p>
          <a:p>
            <a:pPr marL="285750" indent="-285750">
              <a:buFont typeface="Arial" panose="020B0604020202020204" pitchFamily="34" charset="0"/>
              <a:buChar char="•"/>
            </a:pPr>
            <a:r>
              <a:rPr lang="en-US" sz="2800" dirty="0"/>
              <a:t>Under tools </a:t>
            </a:r>
            <a:r>
              <a:rPr lang="en-US" sz="2800" dirty="0">
                <a:sym typeface="Wingdings" panose="05000000000000000000" pitchFamily="2" charset="2"/>
              </a:rPr>
              <a:t></a:t>
            </a:r>
            <a:endParaRPr lang="en-US" sz="2800" dirty="0"/>
          </a:p>
          <a:p>
            <a:pPr marL="285750" indent="-285750">
              <a:buFont typeface="Arial" panose="020B0604020202020204" pitchFamily="34" charset="0"/>
              <a:buChar char="•"/>
            </a:pPr>
            <a:endParaRPr lang="en-US" sz="2800" dirty="0"/>
          </a:p>
        </p:txBody>
      </p:sp>
      <p:pic>
        <p:nvPicPr>
          <p:cNvPr id="15" name="Picture 14">
            <a:extLst>
              <a:ext uri="{FF2B5EF4-FFF2-40B4-BE49-F238E27FC236}">
                <a16:creationId xmlns:a16="http://schemas.microsoft.com/office/drawing/2014/main" id="{B27C8C6D-E727-F38C-09D4-B3DEAE81EF9C}"/>
              </a:ext>
            </a:extLst>
          </p:cNvPr>
          <p:cNvPicPr>
            <a:picLocks noChangeAspect="1"/>
          </p:cNvPicPr>
          <p:nvPr/>
        </p:nvPicPr>
        <p:blipFill>
          <a:blip r:embed="rId4"/>
          <a:stretch>
            <a:fillRect/>
          </a:stretch>
        </p:blipFill>
        <p:spPr>
          <a:xfrm>
            <a:off x="4746153" y="3949700"/>
            <a:ext cx="6419355" cy="2475783"/>
          </a:xfrm>
          <a:prstGeom prst="rect">
            <a:avLst/>
          </a:prstGeom>
        </p:spPr>
      </p:pic>
    </p:spTree>
    <p:extLst>
      <p:ext uri="{BB962C8B-B14F-4D97-AF65-F5344CB8AC3E}">
        <p14:creationId xmlns:p14="http://schemas.microsoft.com/office/powerpoint/2010/main" val="2166453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E0087-3176-3962-FB1A-BDA3E73FD58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9C53657-6AE6-F252-32C8-D9A9AE0F596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F8B5BCFB-4F8B-F433-BC3D-F37F043EF79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B5B01388-9989-3419-9EA4-15639EDDE626}"/>
              </a:ext>
            </a:extLst>
          </p:cNvPr>
          <p:cNvPicPr>
            <a:picLocks noChangeAspect="1"/>
          </p:cNvPicPr>
          <p:nvPr/>
        </p:nvPicPr>
        <p:blipFill>
          <a:blip r:embed="rId3"/>
          <a:stretch>
            <a:fillRect/>
          </a:stretch>
        </p:blipFill>
        <p:spPr>
          <a:xfrm>
            <a:off x="319665" y="5371337"/>
            <a:ext cx="955682" cy="1162630"/>
          </a:xfrm>
          <a:prstGeom prst="rect">
            <a:avLst/>
          </a:prstGeom>
        </p:spPr>
      </p:pic>
      <p:sp>
        <p:nvSpPr>
          <p:cNvPr id="7" name="TextBox 6">
            <a:extLst>
              <a:ext uri="{FF2B5EF4-FFF2-40B4-BE49-F238E27FC236}">
                <a16:creationId xmlns:a16="http://schemas.microsoft.com/office/drawing/2014/main" id="{451CAFA1-DC21-E757-EC05-21DCE0CC0561}"/>
              </a:ext>
            </a:extLst>
          </p:cNvPr>
          <p:cNvSpPr txBox="1"/>
          <p:nvPr/>
        </p:nvSpPr>
        <p:spPr>
          <a:xfrm>
            <a:off x="1104900" y="898069"/>
            <a:ext cx="10591799" cy="3939540"/>
          </a:xfrm>
          <a:prstGeom prst="rect">
            <a:avLst/>
          </a:prstGeom>
          <a:noFill/>
        </p:spPr>
        <p:txBody>
          <a:bodyPr wrap="square">
            <a:spAutoFit/>
          </a:bodyPr>
          <a:lstStyle/>
          <a:p>
            <a:r>
              <a:rPr lang="en-US" sz="3200" dirty="0">
                <a:solidFill>
                  <a:srgbClr val="2C2C2C"/>
                </a:solidFill>
                <a:latin typeface="Lato" panose="020F0502020204030203" pitchFamily="34" charset="0"/>
                <a:ea typeface="Lato" panose="020F0502020204030203" pitchFamily="34" charset="0"/>
                <a:cs typeface="Lato" panose="020F0502020204030203" pitchFamily="34" charset="0"/>
              </a:rPr>
              <a:t>As you move through the process, other ZI resources you can use:</a:t>
            </a:r>
          </a:p>
          <a:p>
            <a:endParaRPr lang="en-US" sz="2800" dirty="0">
              <a:solidFill>
                <a:srgbClr val="FFFFFF"/>
              </a:solidFill>
              <a:latin typeface="Lato" panose="020F0502020204030203" pitchFamily="34" charset="0"/>
              <a:ea typeface="Lato" panose="020F0502020204030203" pitchFamily="34" charset="0"/>
              <a:cs typeface="Lato" panose="020F0502020204030203" pitchFamily="34" charset="0"/>
            </a:endParaRPr>
          </a:p>
          <a:p>
            <a:r>
              <a:rPr lang="en-US" sz="2800" b="1" dirty="0">
                <a:solidFill>
                  <a:srgbClr val="C00000"/>
                </a:solidFill>
                <a:latin typeface="Lato" panose="020F0502020204030203" pitchFamily="34" charset="0"/>
                <a:ea typeface="Lato" panose="020F0502020204030203" pitchFamily="34" charset="0"/>
                <a:cs typeface="Lato" panose="020F0502020204030203" pitchFamily="34" charset="0"/>
              </a:rPr>
              <a:t>International:</a:t>
            </a:r>
          </a:p>
          <a:p>
            <a:r>
              <a:rPr lang="en-US" sz="2800" b="1" dirty="0">
                <a:solidFill>
                  <a:srgbClr val="FFFFFF"/>
                </a:solidFill>
                <a:latin typeface="Lato" panose="020F0502020204030203" pitchFamily="34" charset="0"/>
                <a:ea typeface="Lato" panose="020F0502020204030203" pitchFamily="34" charset="0"/>
                <a:cs typeface="Lato" panose="020F0502020204030203" pitchFamily="34" charset="0"/>
                <a:hlinkClick r:id="rId4"/>
              </a:rPr>
              <a:t>Zonta International Strategic Plan</a:t>
            </a:r>
            <a:endParaRPr lang="en-US" sz="2800" b="1" dirty="0">
              <a:solidFill>
                <a:srgbClr val="FFFFFF"/>
              </a:solidFill>
              <a:latin typeface="Lato" panose="020F0502020204030203" pitchFamily="34" charset="0"/>
              <a:ea typeface="Lato" panose="020F0502020204030203" pitchFamily="34" charset="0"/>
              <a:cs typeface="Lato" panose="020F0502020204030203" pitchFamily="34" charset="0"/>
            </a:endParaRPr>
          </a:p>
          <a:p>
            <a:r>
              <a:rPr lang="en-US" sz="2800" b="1" dirty="0">
                <a:solidFill>
                  <a:srgbClr val="FFFFFF"/>
                </a:solidFill>
                <a:latin typeface="Lato" panose="020F0502020204030203" pitchFamily="34" charset="0"/>
                <a:ea typeface="Lato" panose="020F0502020204030203" pitchFamily="34" charset="0"/>
                <a:cs typeface="Lato" panose="020F0502020204030203" pitchFamily="34" charset="0"/>
                <a:hlinkClick r:id="rId5"/>
              </a:rPr>
              <a:t>Resolution 2 Final Report</a:t>
            </a:r>
            <a:endParaRPr lang="en-US" sz="2800" b="1" dirty="0">
              <a:solidFill>
                <a:srgbClr val="FFFFFF"/>
              </a:solidFill>
              <a:latin typeface="Lato" panose="020F0502020204030203" pitchFamily="34" charset="0"/>
              <a:ea typeface="Lato" panose="020F0502020204030203" pitchFamily="34" charset="0"/>
              <a:cs typeface="Lato" panose="020F0502020204030203" pitchFamily="34" charset="0"/>
            </a:endParaRPr>
          </a:p>
          <a:p>
            <a:r>
              <a:rPr lang="en-US" sz="2800" b="1" dirty="0">
                <a:solidFill>
                  <a:srgbClr val="FFFFFF"/>
                </a:solidFill>
                <a:latin typeface="Lato" panose="020F0502020204030203" pitchFamily="34" charset="0"/>
                <a:ea typeface="Lato" panose="020F0502020204030203" pitchFamily="34" charset="0"/>
                <a:cs typeface="Lato" panose="020F0502020204030203" pitchFamily="34" charset="0"/>
                <a:hlinkClick r:id="rId6"/>
              </a:rPr>
              <a:t>2020-2022 Executive Summary</a:t>
            </a:r>
            <a:endParaRPr lang="en-US" sz="2800" b="1" dirty="0">
              <a:solidFill>
                <a:srgbClr val="FFFFFF"/>
              </a:solidFill>
              <a:latin typeface="Lato" panose="020F0502020204030203" pitchFamily="34" charset="0"/>
              <a:ea typeface="Lato" panose="020F0502020204030203" pitchFamily="34" charset="0"/>
              <a:cs typeface="Lato" panose="020F0502020204030203" pitchFamily="34" charset="0"/>
            </a:endParaRPr>
          </a:p>
          <a:p>
            <a:r>
              <a:rPr lang="en-US" sz="2800" b="1" dirty="0">
                <a:solidFill>
                  <a:srgbClr val="FFFFFF"/>
                </a:solidFill>
                <a:latin typeface="Lato" panose="020F0502020204030203" pitchFamily="34" charset="0"/>
                <a:ea typeface="Lato" panose="020F0502020204030203" pitchFamily="34" charset="0"/>
                <a:cs typeface="Lato" panose="020F0502020204030203" pitchFamily="34" charset="0"/>
                <a:hlinkClick r:id="rId7"/>
              </a:rPr>
              <a:t>2020-2022 Full Report</a:t>
            </a:r>
            <a:endParaRPr lang="en-US" sz="2800" b="1" dirty="0">
              <a:solidFill>
                <a:srgbClr val="FFFFFF"/>
              </a:solidFill>
              <a:latin typeface="Lato" panose="020F0502020204030203" pitchFamily="34" charset="0"/>
              <a:ea typeface="Lato" panose="020F0502020204030203" pitchFamily="34" charset="0"/>
              <a:cs typeface="Lato" panose="020F0502020204030203" pitchFamily="34" charset="0"/>
            </a:endParaRPr>
          </a:p>
          <a:p>
            <a:pPr algn="ctr" defTabSz="457200">
              <a:defRPr/>
            </a:pPr>
            <a:endParaRPr lang="en-US" spc="-30" dirty="0">
              <a:solidFill>
                <a:srgbClr val="099BDD">
                  <a:lumMod val="50000"/>
                </a:srgbClr>
              </a:solidFill>
              <a:latin typeface="Lato" panose="020F0502020204030203" pitchFamily="34" charset="0"/>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491B69B9-0B4A-E6E7-F7FB-1A3010054CF2}"/>
              </a:ext>
            </a:extLst>
          </p:cNvPr>
          <p:cNvPicPr>
            <a:picLocks noChangeAspect="1"/>
          </p:cNvPicPr>
          <p:nvPr/>
        </p:nvPicPr>
        <p:blipFill>
          <a:blip r:embed="rId8"/>
          <a:stretch>
            <a:fillRect/>
          </a:stretch>
        </p:blipFill>
        <p:spPr>
          <a:xfrm>
            <a:off x="7467599" y="2046878"/>
            <a:ext cx="2743199" cy="3935504"/>
          </a:xfrm>
          <a:prstGeom prst="rect">
            <a:avLst/>
          </a:prstGeom>
        </p:spPr>
      </p:pic>
    </p:spTree>
    <p:extLst>
      <p:ext uri="{BB962C8B-B14F-4D97-AF65-F5344CB8AC3E}">
        <p14:creationId xmlns:p14="http://schemas.microsoft.com/office/powerpoint/2010/main" val="933901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DB66E-4861-E9A3-C591-A8DC50E2992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C6E08F3-B5EE-A139-7D9C-3BC4D6AD662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6CF4FE41-8663-042C-DAB7-A65011F0445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1FF04CE4-A71A-890C-9071-A63F0E13B3F6}"/>
              </a:ext>
            </a:extLst>
          </p:cNvPr>
          <p:cNvPicPr>
            <a:picLocks noChangeAspect="1"/>
          </p:cNvPicPr>
          <p:nvPr/>
        </p:nvPicPr>
        <p:blipFill>
          <a:blip r:embed="rId3"/>
          <a:stretch>
            <a:fillRect/>
          </a:stretch>
        </p:blipFill>
        <p:spPr>
          <a:xfrm>
            <a:off x="319665" y="5488084"/>
            <a:ext cx="751636" cy="914400"/>
          </a:xfrm>
          <a:prstGeom prst="rect">
            <a:avLst/>
          </a:prstGeom>
        </p:spPr>
      </p:pic>
      <p:sp>
        <p:nvSpPr>
          <p:cNvPr id="9" name="TextBox 8">
            <a:extLst>
              <a:ext uri="{FF2B5EF4-FFF2-40B4-BE49-F238E27FC236}">
                <a16:creationId xmlns:a16="http://schemas.microsoft.com/office/drawing/2014/main" id="{B289A148-6113-5C16-F239-E20DD80EA811}"/>
              </a:ext>
            </a:extLst>
          </p:cNvPr>
          <p:cNvSpPr txBox="1"/>
          <p:nvPr/>
        </p:nvSpPr>
        <p:spPr>
          <a:xfrm>
            <a:off x="2385697" y="4129402"/>
            <a:ext cx="8172107" cy="1815882"/>
          </a:xfrm>
          <a:prstGeom prst="rect">
            <a:avLst/>
          </a:prstGeom>
          <a:noFill/>
        </p:spPr>
        <p:txBody>
          <a:bodyPr wrap="square">
            <a:spAutoFit/>
          </a:bodyPr>
          <a:lstStyle/>
          <a:p>
            <a:r>
              <a:rPr lang="en-US" sz="2800" dirty="0">
                <a:latin typeface="Aptos Display" panose="020B0004020202020204" pitchFamily="34" charset="0"/>
              </a:rPr>
              <a:t>What do we want that we already have? 	Preserve</a:t>
            </a:r>
          </a:p>
          <a:p>
            <a:r>
              <a:rPr lang="en-US" sz="2800" dirty="0">
                <a:latin typeface="Aptos Display" panose="020B0004020202020204" pitchFamily="34" charset="0"/>
              </a:rPr>
              <a:t>What do we want that we do not have?   	Achieve</a:t>
            </a:r>
          </a:p>
          <a:p>
            <a:r>
              <a:rPr lang="en-US" sz="2800" dirty="0">
                <a:latin typeface="Aptos Display" panose="020B0004020202020204" pitchFamily="34" charset="0"/>
              </a:rPr>
              <a:t>What do we not have that we do not want?   	Avoid</a:t>
            </a:r>
          </a:p>
          <a:p>
            <a:r>
              <a:rPr lang="en-US" sz="2800" dirty="0">
                <a:latin typeface="Aptos Display" panose="020B0004020202020204" pitchFamily="34" charset="0"/>
              </a:rPr>
              <a:t>What do we have now that we do not want?   Eliminate </a:t>
            </a:r>
          </a:p>
        </p:txBody>
      </p:sp>
      <p:sp>
        <p:nvSpPr>
          <p:cNvPr id="12" name="TextBox 11">
            <a:extLst>
              <a:ext uri="{FF2B5EF4-FFF2-40B4-BE49-F238E27FC236}">
                <a16:creationId xmlns:a16="http://schemas.microsoft.com/office/drawing/2014/main" id="{63338677-0AED-20F0-3475-395B57CC278E}"/>
              </a:ext>
            </a:extLst>
          </p:cNvPr>
          <p:cNvSpPr txBox="1"/>
          <p:nvPr/>
        </p:nvSpPr>
        <p:spPr>
          <a:xfrm>
            <a:off x="4961433" y="1410672"/>
            <a:ext cx="5012334" cy="707886"/>
          </a:xfrm>
          <a:prstGeom prst="rect">
            <a:avLst/>
          </a:prstGeom>
          <a:noFill/>
        </p:spPr>
        <p:txBody>
          <a:bodyPr wrap="none" rtlCol="0">
            <a:spAutoFit/>
          </a:bodyPr>
          <a:lstStyle/>
          <a:p>
            <a:r>
              <a:rPr lang="en-US" sz="4000" dirty="0">
                <a:solidFill>
                  <a:srgbClr val="005F71"/>
                </a:solidFill>
                <a:latin typeface="Aptos Display" panose="020B0004020202020204" pitchFamily="34" charset="0"/>
              </a:rPr>
              <a:t>What have we learned?</a:t>
            </a:r>
          </a:p>
        </p:txBody>
      </p:sp>
      <p:pic>
        <p:nvPicPr>
          <p:cNvPr id="15" name="Picture 14">
            <a:extLst>
              <a:ext uri="{FF2B5EF4-FFF2-40B4-BE49-F238E27FC236}">
                <a16:creationId xmlns:a16="http://schemas.microsoft.com/office/drawing/2014/main" id="{D6F1E71A-6821-9381-E003-D7324764CD43}"/>
              </a:ext>
            </a:extLst>
          </p:cNvPr>
          <p:cNvPicPr>
            <a:picLocks noChangeAspect="1"/>
          </p:cNvPicPr>
          <p:nvPr/>
        </p:nvPicPr>
        <p:blipFill>
          <a:blip r:embed="rId4"/>
          <a:stretch>
            <a:fillRect/>
          </a:stretch>
        </p:blipFill>
        <p:spPr>
          <a:xfrm>
            <a:off x="533173" y="603611"/>
            <a:ext cx="3787368" cy="3029894"/>
          </a:xfrm>
          <a:prstGeom prst="rect">
            <a:avLst/>
          </a:prstGeom>
        </p:spPr>
      </p:pic>
      <p:sp>
        <p:nvSpPr>
          <p:cNvPr id="17" name="Slide Number Placeholder 2">
            <a:extLst>
              <a:ext uri="{FF2B5EF4-FFF2-40B4-BE49-F238E27FC236}">
                <a16:creationId xmlns:a16="http://schemas.microsoft.com/office/drawing/2014/main" id="{30532EF2-7500-6E20-DF86-E0CF6B685945}"/>
              </a:ext>
            </a:extLst>
          </p:cNvPr>
          <p:cNvSpPr>
            <a:spLocks noGrp="1"/>
          </p:cNvSpPr>
          <p:nvPr>
            <p:ph type="sldNum" sz="quarter" idx="12"/>
          </p:nvPr>
        </p:nvSpPr>
        <p:spPr>
          <a:xfrm>
            <a:off x="9414075" y="6561831"/>
            <a:ext cx="2743200" cy="21705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992999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69285-DBCA-B254-59E7-CBF47610964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8B199C3-BACD-676F-49F5-BB9B7CEA3D1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D22D7E6E-FA76-4C09-017F-372EB78DF39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9" name="Text Placeholder 4">
            <a:extLst>
              <a:ext uri="{FF2B5EF4-FFF2-40B4-BE49-F238E27FC236}">
                <a16:creationId xmlns:a16="http://schemas.microsoft.com/office/drawing/2014/main" id="{00232286-8159-8E86-87EF-EFEAA683E70E}"/>
              </a:ext>
            </a:extLst>
          </p:cNvPr>
          <p:cNvSpPr txBox="1">
            <a:spLocks/>
          </p:cNvSpPr>
          <p:nvPr/>
        </p:nvSpPr>
        <p:spPr>
          <a:xfrm>
            <a:off x="1024161" y="3200400"/>
            <a:ext cx="10257978" cy="2492990"/>
          </a:xfrm>
          <a:prstGeom prst="rect">
            <a:avLst/>
          </a:prstGeom>
        </p:spPr>
        <p:txBody>
          <a:bodyPr wrap="square" lIns="91440" tIns="91440" rIns="91440" bIns="9144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None/>
            </a:pPr>
            <a:r>
              <a:rPr lang="en-US" sz="2800" dirty="0">
                <a:latin typeface="Aptos Display" panose="020B0004020202020204" pitchFamily="34" charset="0"/>
                <a:ea typeface="Lato" panose="020F0502020204030203" pitchFamily="34" charset="0"/>
                <a:cs typeface="Lato" panose="020F0502020204030203" pitchFamily="34" charset="0"/>
              </a:rPr>
              <a:t>Strategic planning is the path from the present ideas to new and different courses of action to achieve our goals for the future</a:t>
            </a:r>
          </a:p>
          <a:p>
            <a:pPr marL="0" indent="0" algn="ctr">
              <a:lnSpc>
                <a:spcPct val="100000"/>
              </a:lnSpc>
              <a:spcBef>
                <a:spcPts val="0"/>
              </a:spcBef>
              <a:spcAft>
                <a:spcPts val="600"/>
              </a:spcAft>
              <a:buNone/>
            </a:pPr>
            <a:endParaRPr lang="en-US" sz="2800" dirty="0">
              <a:latin typeface="Aptos Display" panose="020B0004020202020204" pitchFamily="34" charset="0"/>
              <a:ea typeface="Lato" panose="020F0502020204030203" pitchFamily="34" charset="0"/>
              <a:cs typeface="Lato" panose="020F0502020204030203" pitchFamily="34" charset="0"/>
            </a:endParaRPr>
          </a:p>
          <a:p>
            <a:pPr marL="0" indent="0" algn="ctr">
              <a:lnSpc>
                <a:spcPct val="100000"/>
              </a:lnSpc>
              <a:spcBef>
                <a:spcPts val="0"/>
              </a:spcBef>
              <a:spcAft>
                <a:spcPts val="600"/>
              </a:spcAft>
              <a:buNone/>
            </a:pPr>
            <a:r>
              <a:rPr lang="en-US" sz="2800" dirty="0">
                <a:latin typeface="Aptos Display" panose="020B0004020202020204" pitchFamily="34" charset="0"/>
                <a:ea typeface="Lato" panose="020F0502020204030203" pitchFamily="34" charset="0"/>
                <a:cs typeface="Lato" panose="020F0502020204030203" pitchFamily="34" charset="0"/>
              </a:rPr>
              <a:t>Provides a comprehensive and understandable basis for decision-making within a framework of priorities and resources.</a:t>
            </a:r>
            <a:endParaRPr lang="en-US" sz="2400" dirty="0">
              <a:latin typeface="Aptos Display" panose="020B0004020202020204" pitchFamily="34" charset="0"/>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3EA64A75-7B31-1DC4-FDE2-D6D7B819ED4B}"/>
              </a:ext>
            </a:extLst>
          </p:cNvPr>
          <p:cNvPicPr>
            <a:picLocks noChangeAspect="1"/>
          </p:cNvPicPr>
          <p:nvPr/>
        </p:nvPicPr>
        <p:blipFill>
          <a:blip r:embed="rId3"/>
          <a:stretch>
            <a:fillRect/>
          </a:stretch>
        </p:blipFill>
        <p:spPr>
          <a:xfrm>
            <a:off x="511020" y="5392212"/>
            <a:ext cx="755970" cy="914479"/>
          </a:xfrm>
          <a:prstGeom prst="rect">
            <a:avLst/>
          </a:prstGeom>
        </p:spPr>
      </p:pic>
      <p:pic>
        <p:nvPicPr>
          <p:cNvPr id="6" name="Picture 5">
            <a:extLst>
              <a:ext uri="{FF2B5EF4-FFF2-40B4-BE49-F238E27FC236}">
                <a16:creationId xmlns:a16="http://schemas.microsoft.com/office/drawing/2014/main" id="{A8ED0460-CF45-9288-23C6-4B0824C4C6B7}"/>
              </a:ext>
            </a:extLst>
          </p:cNvPr>
          <p:cNvPicPr>
            <a:picLocks noChangeAspect="1"/>
          </p:cNvPicPr>
          <p:nvPr/>
        </p:nvPicPr>
        <p:blipFill>
          <a:blip r:embed="rId4"/>
          <a:stretch>
            <a:fillRect/>
          </a:stretch>
        </p:blipFill>
        <p:spPr>
          <a:xfrm>
            <a:off x="7205439" y="494774"/>
            <a:ext cx="3810000" cy="2540000"/>
          </a:xfrm>
          <a:prstGeom prst="rect">
            <a:avLst/>
          </a:prstGeom>
        </p:spPr>
      </p:pic>
      <p:sp>
        <p:nvSpPr>
          <p:cNvPr id="8" name="TextBox 7">
            <a:extLst>
              <a:ext uri="{FF2B5EF4-FFF2-40B4-BE49-F238E27FC236}">
                <a16:creationId xmlns:a16="http://schemas.microsoft.com/office/drawing/2014/main" id="{060AC774-32FE-269D-E4BE-ACE4229EC155}"/>
              </a:ext>
            </a:extLst>
          </p:cNvPr>
          <p:cNvSpPr txBox="1"/>
          <p:nvPr/>
        </p:nvSpPr>
        <p:spPr>
          <a:xfrm>
            <a:off x="271239" y="1164610"/>
            <a:ext cx="6934200" cy="1200329"/>
          </a:xfrm>
          <a:prstGeom prst="rect">
            <a:avLst/>
          </a:prstGeom>
          <a:noFill/>
        </p:spPr>
        <p:txBody>
          <a:bodyPr wrap="square">
            <a:spAutoFit/>
          </a:bodyPr>
          <a:lstStyle/>
          <a:p>
            <a:pPr marL="0" indent="0" algn="ctr">
              <a:lnSpc>
                <a:spcPct val="100000"/>
              </a:lnSpc>
              <a:spcBef>
                <a:spcPts val="0"/>
              </a:spcBef>
              <a:spcAft>
                <a:spcPts val="600"/>
              </a:spcAft>
              <a:buNone/>
            </a:pPr>
            <a:r>
              <a:rPr lang="en-US" sz="3600" b="1" i="1" dirty="0">
                <a:solidFill>
                  <a:srgbClr val="005F71"/>
                </a:solidFill>
                <a:latin typeface="Aptos Display" panose="020B0004020202020204" pitchFamily="34" charset="0"/>
                <a:ea typeface="Lato" panose="020F0502020204030203" pitchFamily="34" charset="0"/>
                <a:cs typeface="Lato" panose="020F0502020204030203" pitchFamily="34" charset="0"/>
              </a:rPr>
              <a:t>Why should we do strategic planning?</a:t>
            </a:r>
          </a:p>
        </p:txBody>
      </p:sp>
    </p:spTree>
    <p:extLst>
      <p:ext uri="{BB962C8B-B14F-4D97-AF65-F5344CB8AC3E}">
        <p14:creationId xmlns:p14="http://schemas.microsoft.com/office/powerpoint/2010/main" val="3844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A6FC5E-8B47-A684-7872-49439A4FEBD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pic>
        <p:nvPicPr>
          <p:cNvPr id="9" name="Picture 8" descr="A black and red logo&#10;&#10;AI-generated content may be incorrect.">
            <a:extLst>
              <a:ext uri="{FF2B5EF4-FFF2-40B4-BE49-F238E27FC236}">
                <a16:creationId xmlns:a16="http://schemas.microsoft.com/office/drawing/2014/main" id="{A4C49790-3AB4-41F8-5D1A-79396074A4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917" y="5647431"/>
            <a:ext cx="899445" cy="914400"/>
          </a:xfrm>
          <a:prstGeom prst="rect">
            <a:avLst/>
          </a:prstGeom>
        </p:spPr>
      </p:pic>
      <p:pic>
        <p:nvPicPr>
          <p:cNvPr id="4" name="Picture 3">
            <a:extLst>
              <a:ext uri="{FF2B5EF4-FFF2-40B4-BE49-F238E27FC236}">
                <a16:creationId xmlns:a16="http://schemas.microsoft.com/office/drawing/2014/main" id="{04BEE920-5FF0-B221-BAD1-4C3BB59E6882}"/>
              </a:ext>
            </a:extLst>
          </p:cNvPr>
          <p:cNvPicPr>
            <a:picLocks noChangeAspect="1"/>
          </p:cNvPicPr>
          <p:nvPr/>
        </p:nvPicPr>
        <p:blipFill>
          <a:blip r:embed="rId4"/>
          <a:stretch>
            <a:fillRect/>
          </a:stretch>
        </p:blipFill>
        <p:spPr>
          <a:xfrm>
            <a:off x="3858335" y="561456"/>
            <a:ext cx="7760042" cy="5484128"/>
          </a:xfrm>
          <a:prstGeom prst="rect">
            <a:avLst/>
          </a:prstGeom>
        </p:spPr>
      </p:pic>
      <p:sp>
        <p:nvSpPr>
          <p:cNvPr id="8" name="TextBox 7">
            <a:extLst>
              <a:ext uri="{FF2B5EF4-FFF2-40B4-BE49-F238E27FC236}">
                <a16:creationId xmlns:a16="http://schemas.microsoft.com/office/drawing/2014/main" id="{22ABE4C3-218D-B260-4DA2-225BB87C1BE6}"/>
              </a:ext>
            </a:extLst>
          </p:cNvPr>
          <p:cNvSpPr txBox="1"/>
          <p:nvPr/>
        </p:nvSpPr>
        <p:spPr>
          <a:xfrm>
            <a:off x="395917" y="2485598"/>
            <a:ext cx="3417168" cy="2677656"/>
          </a:xfrm>
          <a:prstGeom prst="rect">
            <a:avLst/>
          </a:prstGeom>
          <a:noFill/>
        </p:spPr>
        <p:txBody>
          <a:bodyPr wrap="square" rtlCol="0">
            <a:spAutoFit/>
          </a:bodyPr>
          <a:lstStyle/>
          <a:p>
            <a:r>
              <a:rPr lang="en-US" sz="2400" i="1" dirty="0"/>
              <a:t>For guidance and assistance in conducting a club strategic planning session, contact:</a:t>
            </a:r>
          </a:p>
          <a:p>
            <a:endParaRPr lang="en-US" sz="2400" dirty="0"/>
          </a:p>
          <a:p>
            <a:r>
              <a:rPr lang="en-US" sz="2400" dirty="0"/>
              <a:t>Jane Austin, D7 Governor</a:t>
            </a:r>
          </a:p>
          <a:p>
            <a:r>
              <a:rPr lang="en-US" sz="2400" dirty="0"/>
              <a:t>Your Area Director</a:t>
            </a:r>
          </a:p>
        </p:txBody>
      </p:sp>
    </p:spTree>
    <p:extLst>
      <p:ext uri="{BB962C8B-B14F-4D97-AF65-F5344CB8AC3E}">
        <p14:creationId xmlns:p14="http://schemas.microsoft.com/office/powerpoint/2010/main" val="2262963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4E89B-64ED-4F8E-B257-8AC7B067E5F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CF37AF-5362-5AF5-54E0-B60632AC21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12" name="Title 10">
            <a:extLst>
              <a:ext uri="{FF2B5EF4-FFF2-40B4-BE49-F238E27FC236}">
                <a16:creationId xmlns:a16="http://schemas.microsoft.com/office/drawing/2014/main" id="{B3F512A7-1F70-9E73-0D1F-D4EA0F276EE5}"/>
              </a:ext>
            </a:extLst>
          </p:cNvPr>
          <p:cNvSpPr txBox="1">
            <a:spLocks/>
          </p:cNvSpPr>
          <p:nvPr/>
        </p:nvSpPr>
        <p:spPr>
          <a:xfrm>
            <a:off x="319665" y="180291"/>
            <a:ext cx="11577320" cy="70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none" baseline="0">
                <a:solidFill>
                  <a:schemeClr val="accent6"/>
                </a:solidFill>
                <a:latin typeface="Lato" panose="020F0502020204030203" pitchFamily="34" charset="77"/>
                <a:ea typeface="+mj-ea"/>
                <a:cs typeface="+mj-cs"/>
              </a:defRPr>
            </a:lvl1pPr>
          </a:lstStyle>
          <a:p>
            <a:pPr algn="ctr"/>
            <a:r>
              <a:rPr lang="en-US" sz="3600" dirty="0">
                <a:solidFill>
                  <a:schemeClr val="tx1"/>
                </a:solidFill>
                <a:latin typeface="Aptos Display" panose="020B0004020202020204" pitchFamily="34" charset="0"/>
              </a:rPr>
              <a:t>Basic steps in the strategic planning process</a:t>
            </a:r>
          </a:p>
        </p:txBody>
      </p:sp>
      <p:sp>
        <p:nvSpPr>
          <p:cNvPr id="20" name="Freeform: Shape 19">
            <a:extLst>
              <a:ext uri="{FF2B5EF4-FFF2-40B4-BE49-F238E27FC236}">
                <a16:creationId xmlns:a16="http://schemas.microsoft.com/office/drawing/2014/main" id="{415427AA-79E4-0D1C-6477-EF57D20C4502}"/>
              </a:ext>
            </a:extLst>
          </p:cNvPr>
          <p:cNvSpPr/>
          <p:nvPr/>
        </p:nvSpPr>
        <p:spPr>
          <a:xfrm>
            <a:off x="1275348" y="978567"/>
            <a:ext cx="9472864" cy="933343"/>
          </a:xfrm>
          <a:custGeom>
            <a:avLst/>
            <a:gdLst>
              <a:gd name="connsiteX0" fmla="*/ 0 w 6906971"/>
              <a:gd name="connsiteY0" fmla="*/ 93334 h 933343"/>
              <a:gd name="connsiteX1" fmla="*/ 93334 w 6906971"/>
              <a:gd name="connsiteY1" fmla="*/ 0 h 933343"/>
              <a:gd name="connsiteX2" fmla="*/ 6813637 w 6906971"/>
              <a:gd name="connsiteY2" fmla="*/ 0 h 933343"/>
              <a:gd name="connsiteX3" fmla="*/ 6906971 w 6906971"/>
              <a:gd name="connsiteY3" fmla="*/ 93334 h 933343"/>
              <a:gd name="connsiteX4" fmla="*/ 6906971 w 6906971"/>
              <a:gd name="connsiteY4" fmla="*/ 840009 h 933343"/>
              <a:gd name="connsiteX5" fmla="*/ 6813637 w 6906971"/>
              <a:gd name="connsiteY5" fmla="*/ 933343 h 933343"/>
              <a:gd name="connsiteX6" fmla="*/ 93334 w 6906971"/>
              <a:gd name="connsiteY6" fmla="*/ 933343 h 933343"/>
              <a:gd name="connsiteX7" fmla="*/ 0 w 6906971"/>
              <a:gd name="connsiteY7" fmla="*/ 840009 h 933343"/>
              <a:gd name="connsiteX8" fmla="*/ 0 w 6906971"/>
              <a:gd name="connsiteY8" fmla="*/ 93334 h 93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6971" h="933343">
                <a:moveTo>
                  <a:pt x="0" y="93334"/>
                </a:moveTo>
                <a:cubicBezTo>
                  <a:pt x="0" y="41787"/>
                  <a:pt x="41787" y="0"/>
                  <a:pt x="93334" y="0"/>
                </a:cubicBezTo>
                <a:lnTo>
                  <a:pt x="6813637" y="0"/>
                </a:lnTo>
                <a:cubicBezTo>
                  <a:pt x="6865184" y="0"/>
                  <a:pt x="6906971" y="41787"/>
                  <a:pt x="6906971" y="93334"/>
                </a:cubicBezTo>
                <a:lnTo>
                  <a:pt x="6906971" y="840009"/>
                </a:lnTo>
                <a:cubicBezTo>
                  <a:pt x="6906971" y="891556"/>
                  <a:pt x="6865184" y="933343"/>
                  <a:pt x="6813637" y="933343"/>
                </a:cubicBezTo>
                <a:lnTo>
                  <a:pt x="93334" y="933343"/>
                </a:lnTo>
                <a:cubicBezTo>
                  <a:pt x="41787" y="933343"/>
                  <a:pt x="0" y="891556"/>
                  <a:pt x="0" y="840009"/>
                </a:cubicBezTo>
                <a:lnTo>
                  <a:pt x="0" y="933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457200" bIns="182880" numCol="1" spcCol="1270" anchor="ctr" anchorCtr="0">
            <a:noAutofit/>
          </a:bodyPr>
          <a:lstStyle/>
          <a:p>
            <a:pPr marL="0" lvl="0" indent="0" algn="ctr" defTabSz="1422400">
              <a:lnSpc>
                <a:spcPct val="90000"/>
              </a:lnSpc>
              <a:spcBef>
                <a:spcPct val="0"/>
              </a:spcBef>
              <a:spcAft>
                <a:spcPct val="35000"/>
              </a:spcAft>
              <a:buNone/>
            </a:pPr>
            <a:r>
              <a:rPr lang="en-US" sz="2800" kern="1200" dirty="0">
                <a:solidFill>
                  <a:schemeClr val="tx1"/>
                </a:solidFill>
              </a:rPr>
              <a:t>PESTLE analysis: </a:t>
            </a:r>
            <a:r>
              <a:rPr lang="en-US" sz="2800" i="1" kern="1200" dirty="0">
                <a:solidFill>
                  <a:schemeClr val="tx1"/>
                </a:solidFill>
              </a:rPr>
              <a:t>What are the factors affecting women and girls? What is changing?</a:t>
            </a:r>
          </a:p>
        </p:txBody>
      </p:sp>
      <p:sp>
        <p:nvSpPr>
          <p:cNvPr id="21" name="Freeform: Shape 20">
            <a:extLst>
              <a:ext uri="{FF2B5EF4-FFF2-40B4-BE49-F238E27FC236}">
                <a16:creationId xmlns:a16="http://schemas.microsoft.com/office/drawing/2014/main" id="{C4F5AF1C-3578-1B3F-201B-7F4A58A953FB}"/>
              </a:ext>
            </a:extLst>
          </p:cNvPr>
          <p:cNvSpPr/>
          <p:nvPr/>
        </p:nvSpPr>
        <p:spPr>
          <a:xfrm>
            <a:off x="896112" y="2252659"/>
            <a:ext cx="10414779" cy="757130"/>
          </a:xfrm>
          <a:custGeom>
            <a:avLst/>
            <a:gdLst>
              <a:gd name="connsiteX0" fmla="*/ 0 w 6906971"/>
              <a:gd name="connsiteY0" fmla="*/ 93334 h 933343"/>
              <a:gd name="connsiteX1" fmla="*/ 93334 w 6906971"/>
              <a:gd name="connsiteY1" fmla="*/ 0 h 933343"/>
              <a:gd name="connsiteX2" fmla="*/ 6813637 w 6906971"/>
              <a:gd name="connsiteY2" fmla="*/ 0 h 933343"/>
              <a:gd name="connsiteX3" fmla="*/ 6906971 w 6906971"/>
              <a:gd name="connsiteY3" fmla="*/ 93334 h 933343"/>
              <a:gd name="connsiteX4" fmla="*/ 6906971 w 6906971"/>
              <a:gd name="connsiteY4" fmla="*/ 840009 h 933343"/>
              <a:gd name="connsiteX5" fmla="*/ 6813637 w 6906971"/>
              <a:gd name="connsiteY5" fmla="*/ 933343 h 933343"/>
              <a:gd name="connsiteX6" fmla="*/ 93334 w 6906971"/>
              <a:gd name="connsiteY6" fmla="*/ 933343 h 933343"/>
              <a:gd name="connsiteX7" fmla="*/ 0 w 6906971"/>
              <a:gd name="connsiteY7" fmla="*/ 840009 h 933343"/>
              <a:gd name="connsiteX8" fmla="*/ 0 w 6906971"/>
              <a:gd name="connsiteY8" fmla="*/ 93334 h 93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6971" h="933343">
                <a:moveTo>
                  <a:pt x="0" y="93334"/>
                </a:moveTo>
                <a:cubicBezTo>
                  <a:pt x="0" y="41787"/>
                  <a:pt x="41787" y="0"/>
                  <a:pt x="93334" y="0"/>
                </a:cubicBezTo>
                <a:lnTo>
                  <a:pt x="6813637" y="0"/>
                </a:lnTo>
                <a:cubicBezTo>
                  <a:pt x="6865184" y="0"/>
                  <a:pt x="6906971" y="41787"/>
                  <a:pt x="6906971" y="93334"/>
                </a:cubicBezTo>
                <a:lnTo>
                  <a:pt x="6906971" y="840009"/>
                </a:lnTo>
                <a:cubicBezTo>
                  <a:pt x="6906971" y="891556"/>
                  <a:pt x="6865184" y="933343"/>
                  <a:pt x="6813637" y="933343"/>
                </a:cubicBezTo>
                <a:lnTo>
                  <a:pt x="93334" y="933343"/>
                </a:lnTo>
                <a:cubicBezTo>
                  <a:pt x="41787" y="933343"/>
                  <a:pt x="0" y="891556"/>
                  <a:pt x="0" y="840009"/>
                </a:cubicBezTo>
                <a:lnTo>
                  <a:pt x="0" y="933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457200" bIns="182880" numCol="1" spcCol="1270" anchor="ctr" anchorCtr="0">
            <a:spAutoFit/>
          </a:bodyPr>
          <a:lstStyle/>
          <a:p>
            <a:pPr marL="0" lvl="0" indent="0" algn="ctr" defTabSz="1422400">
              <a:lnSpc>
                <a:spcPct val="90000"/>
              </a:lnSpc>
              <a:spcBef>
                <a:spcPct val="0"/>
              </a:spcBef>
              <a:spcAft>
                <a:spcPct val="35000"/>
              </a:spcAft>
              <a:buNone/>
            </a:pPr>
            <a:r>
              <a:rPr lang="en-US" sz="2800" kern="1200" dirty="0">
                <a:solidFill>
                  <a:schemeClr val="tx1"/>
                </a:solidFill>
              </a:rPr>
              <a:t>Relate the factors affecting women </a:t>
            </a:r>
            <a:r>
              <a:rPr lang="en-US" sz="2800" dirty="0">
                <a:solidFill>
                  <a:schemeClr val="tx1"/>
                </a:solidFill>
              </a:rPr>
              <a:t>and</a:t>
            </a:r>
            <a:r>
              <a:rPr lang="en-US" sz="2800" kern="1200" dirty="0">
                <a:solidFill>
                  <a:schemeClr val="tx1"/>
                </a:solidFill>
              </a:rPr>
              <a:t> girls to ZI mission and goals</a:t>
            </a:r>
            <a:endParaRPr lang="en-US" sz="2800" kern="1200" dirty="0"/>
          </a:p>
        </p:txBody>
      </p:sp>
      <p:sp>
        <p:nvSpPr>
          <p:cNvPr id="23" name="Freeform: Shape 22">
            <a:extLst>
              <a:ext uri="{FF2B5EF4-FFF2-40B4-BE49-F238E27FC236}">
                <a16:creationId xmlns:a16="http://schemas.microsoft.com/office/drawing/2014/main" id="{D31917E3-1EEF-8781-FF78-217770C9CA23}"/>
              </a:ext>
            </a:extLst>
          </p:cNvPr>
          <p:cNvSpPr/>
          <p:nvPr/>
        </p:nvSpPr>
        <p:spPr>
          <a:xfrm>
            <a:off x="5873688" y="1811146"/>
            <a:ext cx="606673" cy="606673"/>
          </a:xfrm>
          <a:custGeom>
            <a:avLst/>
            <a:gdLst>
              <a:gd name="connsiteX0" fmla="*/ 0 w 606673"/>
              <a:gd name="connsiteY0" fmla="*/ 333670 h 606673"/>
              <a:gd name="connsiteX1" fmla="*/ 136501 w 606673"/>
              <a:gd name="connsiteY1" fmla="*/ 333670 h 606673"/>
              <a:gd name="connsiteX2" fmla="*/ 136501 w 606673"/>
              <a:gd name="connsiteY2" fmla="*/ 0 h 606673"/>
              <a:gd name="connsiteX3" fmla="*/ 470172 w 606673"/>
              <a:gd name="connsiteY3" fmla="*/ 0 h 606673"/>
              <a:gd name="connsiteX4" fmla="*/ 470172 w 606673"/>
              <a:gd name="connsiteY4" fmla="*/ 333670 h 606673"/>
              <a:gd name="connsiteX5" fmla="*/ 606673 w 606673"/>
              <a:gd name="connsiteY5" fmla="*/ 333670 h 606673"/>
              <a:gd name="connsiteX6" fmla="*/ 303337 w 606673"/>
              <a:gd name="connsiteY6" fmla="*/ 606673 h 606673"/>
              <a:gd name="connsiteX7" fmla="*/ 0 w 606673"/>
              <a:gd name="connsiteY7" fmla="*/ 333670 h 60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673" h="606673">
                <a:moveTo>
                  <a:pt x="0" y="333670"/>
                </a:moveTo>
                <a:lnTo>
                  <a:pt x="136501" y="333670"/>
                </a:lnTo>
                <a:lnTo>
                  <a:pt x="136501" y="0"/>
                </a:lnTo>
                <a:lnTo>
                  <a:pt x="470172" y="0"/>
                </a:lnTo>
                <a:lnTo>
                  <a:pt x="470172" y="333670"/>
                </a:lnTo>
                <a:lnTo>
                  <a:pt x="606673" y="333670"/>
                </a:lnTo>
                <a:lnTo>
                  <a:pt x="303337" y="606673"/>
                </a:lnTo>
                <a:lnTo>
                  <a:pt x="0" y="333670"/>
                </a:lnTo>
                <a:close/>
              </a:path>
            </a:pathLst>
          </a:custGeom>
          <a:solidFill>
            <a:schemeClr val="accent5">
              <a:lumMod val="7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0791" tIns="34290" rIns="170791" bIns="184442" numCol="1" spcCol="1270" anchor="ctr" anchorCtr="0">
            <a:noAutofit/>
          </a:bodyPr>
          <a:lstStyle/>
          <a:p>
            <a:pPr marL="0" lvl="0" indent="0" algn="ctr" defTabSz="1200150">
              <a:lnSpc>
                <a:spcPct val="90000"/>
              </a:lnSpc>
              <a:spcBef>
                <a:spcPct val="0"/>
              </a:spcBef>
              <a:spcAft>
                <a:spcPct val="35000"/>
              </a:spcAft>
              <a:buNone/>
            </a:pPr>
            <a:endParaRPr lang="en-US" sz="2700" kern="1200"/>
          </a:p>
        </p:txBody>
      </p:sp>
      <p:pic>
        <p:nvPicPr>
          <p:cNvPr id="18" name="Picture 17">
            <a:extLst>
              <a:ext uri="{FF2B5EF4-FFF2-40B4-BE49-F238E27FC236}">
                <a16:creationId xmlns:a16="http://schemas.microsoft.com/office/drawing/2014/main" id="{B5FB5CFB-95A6-F6A9-DD83-5E7089BD9F6D}"/>
              </a:ext>
            </a:extLst>
          </p:cNvPr>
          <p:cNvPicPr>
            <a:picLocks noChangeAspect="1"/>
          </p:cNvPicPr>
          <p:nvPr/>
        </p:nvPicPr>
        <p:blipFill>
          <a:blip r:embed="rId3"/>
          <a:stretch>
            <a:fillRect/>
          </a:stretch>
        </p:blipFill>
        <p:spPr>
          <a:xfrm>
            <a:off x="319665" y="5536406"/>
            <a:ext cx="751636" cy="914400"/>
          </a:xfrm>
          <a:prstGeom prst="rect">
            <a:avLst/>
          </a:prstGeom>
        </p:spPr>
      </p:pic>
      <p:sp>
        <p:nvSpPr>
          <p:cNvPr id="22" name="Freeform: Shape 21">
            <a:extLst>
              <a:ext uri="{FF2B5EF4-FFF2-40B4-BE49-F238E27FC236}">
                <a16:creationId xmlns:a16="http://schemas.microsoft.com/office/drawing/2014/main" id="{70E8B414-85FB-B934-57A4-69D1C52126FD}"/>
              </a:ext>
            </a:extLst>
          </p:cNvPr>
          <p:cNvSpPr/>
          <p:nvPr/>
        </p:nvSpPr>
        <p:spPr>
          <a:xfrm>
            <a:off x="2955705" y="4423592"/>
            <a:ext cx="6280590" cy="757130"/>
          </a:xfrm>
          <a:custGeom>
            <a:avLst/>
            <a:gdLst>
              <a:gd name="connsiteX0" fmla="*/ 0 w 6906971"/>
              <a:gd name="connsiteY0" fmla="*/ 93334 h 933343"/>
              <a:gd name="connsiteX1" fmla="*/ 93334 w 6906971"/>
              <a:gd name="connsiteY1" fmla="*/ 0 h 933343"/>
              <a:gd name="connsiteX2" fmla="*/ 6813637 w 6906971"/>
              <a:gd name="connsiteY2" fmla="*/ 0 h 933343"/>
              <a:gd name="connsiteX3" fmla="*/ 6906971 w 6906971"/>
              <a:gd name="connsiteY3" fmla="*/ 93334 h 933343"/>
              <a:gd name="connsiteX4" fmla="*/ 6906971 w 6906971"/>
              <a:gd name="connsiteY4" fmla="*/ 840009 h 933343"/>
              <a:gd name="connsiteX5" fmla="*/ 6813637 w 6906971"/>
              <a:gd name="connsiteY5" fmla="*/ 933343 h 933343"/>
              <a:gd name="connsiteX6" fmla="*/ 93334 w 6906971"/>
              <a:gd name="connsiteY6" fmla="*/ 933343 h 933343"/>
              <a:gd name="connsiteX7" fmla="*/ 0 w 6906971"/>
              <a:gd name="connsiteY7" fmla="*/ 840009 h 933343"/>
              <a:gd name="connsiteX8" fmla="*/ 0 w 6906971"/>
              <a:gd name="connsiteY8" fmla="*/ 93334 h 93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6971" h="933343">
                <a:moveTo>
                  <a:pt x="0" y="93334"/>
                </a:moveTo>
                <a:cubicBezTo>
                  <a:pt x="0" y="41787"/>
                  <a:pt x="41787" y="0"/>
                  <a:pt x="93334" y="0"/>
                </a:cubicBezTo>
                <a:lnTo>
                  <a:pt x="6813637" y="0"/>
                </a:lnTo>
                <a:cubicBezTo>
                  <a:pt x="6865184" y="0"/>
                  <a:pt x="6906971" y="41787"/>
                  <a:pt x="6906971" y="93334"/>
                </a:cubicBezTo>
                <a:lnTo>
                  <a:pt x="6906971" y="840009"/>
                </a:lnTo>
                <a:cubicBezTo>
                  <a:pt x="6906971" y="891556"/>
                  <a:pt x="6865184" y="933343"/>
                  <a:pt x="6813637" y="933343"/>
                </a:cubicBezTo>
                <a:lnTo>
                  <a:pt x="93334" y="933343"/>
                </a:lnTo>
                <a:cubicBezTo>
                  <a:pt x="41787" y="933343"/>
                  <a:pt x="0" y="891556"/>
                  <a:pt x="0" y="840009"/>
                </a:cubicBezTo>
                <a:lnTo>
                  <a:pt x="0" y="933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274320" bIns="182880" numCol="1" spcCol="1270" anchor="ctr" anchorCtr="0">
            <a:spAutoFit/>
          </a:bodyPr>
          <a:lstStyle/>
          <a:p>
            <a:pPr marL="0" lvl="0" indent="0" algn="ctr" defTabSz="1422400">
              <a:lnSpc>
                <a:spcPct val="90000"/>
              </a:lnSpc>
              <a:spcBef>
                <a:spcPct val="0"/>
              </a:spcBef>
              <a:spcAft>
                <a:spcPct val="35000"/>
              </a:spcAft>
              <a:buNone/>
            </a:pPr>
            <a:r>
              <a:rPr lang="en-US" sz="2800" kern="1200" dirty="0">
                <a:solidFill>
                  <a:schemeClr val="tx1"/>
                </a:solidFill>
              </a:rPr>
              <a:t>Develop strategies for each goal</a:t>
            </a:r>
          </a:p>
        </p:txBody>
      </p:sp>
      <p:sp>
        <p:nvSpPr>
          <p:cNvPr id="25" name="Freeform: Shape 24">
            <a:extLst>
              <a:ext uri="{FF2B5EF4-FFF2-40B4-BE49-F238E27FC236}">
                <a16:creationId xmlns:a16="http://schemas.microsoft.com/office/drawing/2014/main" id="{3491FE71-F24F-05FA-FD0C-9521424FD54B}"/>
              </a:ext>
            </a:extLst>
          </p:cNvPr>
          <p:cNvSpPr/>
          <p:nvPr/>
        </p:nvSpPr>
        <p:spPr>
          <a:xfrm>
            <a:off x="1989223" y="5447163"/>
            <a:ext cx="8758989" cy="757130"/>
          </a:xfrm>
          <a:custGeom>
            <a:avLst/>
            <a:gdLst>
              <a:gd name="connsiteX0" fmla="*/ 0 w 6906971"/>
              <a:gd name="connsiteY0" fmla="*/ 93334 h 933343"/>
              <a:gd name="connsiteX1" fmla="*/ 93334 w 6906971"/>
              <a:gd name="connsiteY1" fmla="*/ 0 h 933343"/>
              <a:gd name="connsiteX2" fmla="*/ 6813637 w 6906971"/>
              <a:gd name="connsiteY2" fmla="*/ 0 h 933343"/>
              <a:gd name="connsiteX3" fmla="*/ 6906971 w 6906971"/>
              <a:gd name="connsiteY3" fmla="*/ 93334 h 933343"/>
              <a:gd name="connsiteX4" fmla="*/ 6906971 w 6906971"/>
              <a:gd name="connsiteY4" fmla="*/ 840009 h 933343"/>
              <a:gd name="connsiteX5" fmla="*/ 6813637 w 6906971"/>
              <a:gd name="connsiteY5" fmla="*/ 933343 h 933343"/>
              <a:gd name="connsiteX6" fmla="*/ 93334 w 6906971"/>
              <a:gd name="connsiteY6" fmla="*/ 933343 h 933343"/>
              <a:gd name="connsiteX7" fmla="*/ 0 w 6906971"/>
              <a:gd name="connsiteY7" fmla="*/ 840009 h 933343"/>
              <a:gd name="connsiteX8" fmla="*/ 0 w 6906971"/>
              <a:gd name="connsiteY8" fmla="*/ 93334 h 93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6971" h="933343">
                <a:moveTo>
                  <a:pt x="0" y="93334"/>
                </a:moveTo>
                <a:cubicBezTo>
                  <a:pt x="0" y="41787"/>
                  <a:pt x="41787" y="0"/>
                  <a:pt x="93334" y="0"/>
                </a:cubicBezTo>
                <a:lnTo>
                  <a:pt x="6813637" y="0"/>
                </a:lnTo>
                <a:cubicBezTo>
                  <a:pt x="6865184" y="0"/>
                  <a:pt x="6906971" y="41787"/>
                  <a:pt x="6906971" y="93334"/>
                </a:cubicBezTo>
                <a:lnTo>
                  <a:pt x="6906971" y="840009"/>
                </a:lnTo>
                <a:cubicBezTo>
                  <a:pt x="6906971" y="891556"/>
                  <a:pt x="6865184" y="933343"/>
                  <a:pt x="6813637" y="933343"/>
                </a:cubicBezTo>
                <a:lnTo>
                  <a:pt x="93334" y="933343"/>
                </a:lnTo>
                <a:cubicBezTo>
                  <a:pt x="41787" y="933343"/>
                  <a:pt x="0" y="891556"/>
                  <a:pt x="0" y="840009"/>
                </a:cubicBezTo>
                <a:lnTo>
                  <a:pt x="0" y="933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457200" bIns="182880" numCol="1" spcCol="1270" anchor="ctr" anchorCtr="0">
            <a:spAutoFit/>
          </a:bodyPr>
          <a:lstStyle/>
          <a:p>
            <a:pPr marL="0" lvl="0" indent="0" algn="ctr" defTabSz="1422400">
              <a:lnSpc>
                <a:spcPct val="90000"/>
              </a:lnSpc>
              <a:spcBef>
                <a:spcPct val="0"/>
              </a:spcBef>
              <a:spcAft>
                <a:spcPct val="35000"/>
              </a:spcAft>
              <a:buNone/>
            </a:pPr>
            <a:r>
              <a:rPr lang="en-US" sz="2800" kern="1200" dirty="0">
                <a:solidFill>
                  <a:schemeClr val="tx1"/>
                </a:solidFill>
              </a:rPr>
              <a:t>Develop implementation plans for each strategy</a:t>
            </a:r>
          </a:p>
        </p:txBody>
      </p:sp>
      <p:sp>
        <p:nvSpPr>
          <p:cNvPr id="26" name="Freeform: Shape 25">
            <a:extLst>
              <a:ext uri="{FF2B5EF4-FFF2-40B4-BE49-F238E27FC236}">
                <a16:creationId xmlns:a16="http://schemas.microsoft.com/office/drawing/2014/main" id="{DC889E0A-86E0-277F-FFCA-9E6185657F49}"/>
              </a:ext>
            </a:extLst>
          </p:cNvPr>
          <p:cNvSpPr/>
          <p:nvPr/>
        </p:nvSpPr>
        <p:spPr>
          <a:xfrm>
            <a:off x="5884217" y="5026497"/>
            <a:ext cx="606673" cy="606673"/>
          </a:xfrm>
          <a:custGeom>
            <a:avLst/>
            <a:gdLst>
              <a:gd name="connsiteX0" fmla="*/ 0 w 606673"/>
              <a:gd name="connsiteY0" fmla="*/ 333670 h 606673"/>
              <a:gd name="connsiteX1" fmla="*/ 136501 w 606673"/>
              <a:gd name="connsiteY1" fmla="*/ 333670 h 606673"/>
              <a:gd name="connsiteX2" fmla="*/ 136501 w 606673"/>
              <a:gd name="connsiteY2" fmla="*/ 0 h 606673"/>
              <a:gd name="connsiteX3" fmla="*/ 470172 w 606673"/>
              <a:gd name="connsiteY3" fmla="*/ 0 h 606673"/>
              <a:gd name="connsiteX4" fmla="*/ 470172 w 606673"/>
              <a:gd name="connsiteY4" fmla="*/ 333670 h 606673"/>
              <a:gd name="connsiteX5" fmla="*/ 606673 w 606673"/>
              <a:gd name="connsiteY5" fmla="*/ 333670 h 606673"/>
              <a:gd name="connsiteX6" fmla="*/ 303337 w 606673"/>
              <a:gd name="connsiteY6" fmla="*/ 606673 h 606673"/>
              <a:gd name="connsiteX7" fmla="*/ 0 w 606673"/>
              <a:gd name="connsiteY7" fmla="*/ 333670 h 60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673" h="606673">
                <a:moveTo>
                  <a:pt x="0" y="333670"/>
                </a:moveTo>
                <a:lnTo>
                  <a:pt x="136501" y="333670"/>
                </a:lnTo>
                <a:lnTo>
                  <a:pt x="136501" y="0"/>
                </a:lnTo>
                <a:lnTo>
                  <a:pt x="470172" y="0"/>
                </a:lnTo>
                <a:lnTo>
                  <a:pt x="470172" y="333670"/>
                </a:lnTo>
                <a:lnTo>
                  <a:pt x="606673" y="333670"/>
                </a:lnTo>
                <a:lnTo>
                  <a:pt x="303337" y="606673"/>
                </a:lnTo>
                <a:lnTo>
                  <a:pt x="0" y="333670"/>
                </a:lnTo>
                <a:close/>
              </a:path>
            </a:pathLst>
          </a:custGeom>
          <a:solidFill>
            <a:schemeClr val="accent5">
              <a:lumMod val="7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0791" tIns="34290" rIns="170791" bIns="184442" numCol="1" spcCol="1270" anchor="ctr" anchorCtr="0">
            <a:noAutofit/>
          </a:bodyPr>
          <a:lstStyle/>
          <a:p>
            <a:pPr marL="0" lvl="0" indent="0" algn="ctr" defTabSz="1200150">
              <a:lnSpc>
                <a:spcPct val="90000"/>
              </a:lnSpc>
              <a:spcBef>
                <a:spcPct val="0"/>
              </a:spcBef>
              <a:spcAft>
                <a:spcPct val="35000"/>
              </a:spcAft>
              <a:buNone/>
            </a:pPr>
            <a:endParaRPr lang="en-US" sz="2700" kern="1200"/>
          </a:p>
        </p:txBody>
      </p:sp>
      <p:sp>
        <p:nvSpPr>
          <p:cNvPr id="5" name="Freeform: Shape 4">
            <a:extLst>
              <a:ext uri="{FF2B5EF4-FFF2-40B4-BE49-F238E27FC236}">
                <a16:creationId xmlns:a16="http://schemas.microsoft.com/office/drawing/2014/main" id="{5E02165E-0E48-F863-6A8B-1C1D189E755C}"/>
              </a:ext>
            </a:extLst>
          </p:cNvPr>
          <p:cNvSpPr/>
          <p:nvPr/>
        </p:nvSpPr>
        <p:spPr>
          <a:xfrm>
            <a:off x="1150710" y="3373795"/>
            <a:ext cx="10599307" cy="757130"/>
          </a:xfrm>
          <a:custGeom>
            <a:avLst/>
            <a:gdLst>
              <a:gd name="connsiteX0" fmla="*/ 0 w 6906971"/>
              <a:gd name="connsiteY0" fmla="*/ 93334 h 933343"/>
              <a:gd name="connsiteX1" fmla="*/ 93334 w 6906971"/>
              <a:gd name="connsiteY1" fmla="*/ 0 h 933343"/>
              <a:gd name="connsiteX2" fmla="*/ 6813637 w 6906971"/>
              <a:gd name="connsiteY2" fmla="*/ 0 h 933343"/>
              <a:gd name="connsiteX3" fmla="*/ 6906971 w 6906971"/>
              <a:gd name="connsiteY3" fmla="*/ 93334 h 933343"/>
              <a:gd name="connsiteX4" fmla="*/ 6906971 w 6906971"/>
              <a:gd name="connsiteY4" fmla="*/ 840009 h 933343"/>
              <a:gd name="connsiteX5" fmla="*/ 6813637 w 6906971"/>
              <a:gd name="connsiteY5" fmla="*/ 933343 h 933343"/>
              <a:gd name="connsiteX6" fmla="*/ 93334 w 6906971"/>
              <a:gd name="connsiteY6" fmla="*/ 933343 h 933343"/>
              <a:gd name="connsiteX7" fmla="*/ 0 w 6906971"/>
              <a:gd name="connsiteY7" fmla="*/ 840009 h 933343"/>
              <a:gd name="connsiteX8" fmla="*/ 0 w 6906971"/>
              <a:gd name="connsiteY8" fmla="*/ 93334 h 93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6971" h="933343">
                <a:moveTo>
                  <a:pt x="0" y="93334"/>
                </a:moveTo>
                <a:cubicBezTo>
                  <a:pt x="0" y="41787"/>
                  <a:pt x="41787" y="0"/>
                  <a:pt x="93334" y="0"/>
                </a:cubicBezTo>
                <a:lnTo>
                  <a:pt x="6813637" y="0"/>
                </a:lnTo>
                <a:cubicBezTo>
                  <a:pt x="6865184" y="0"/>
                  <a:pt x="6906971" y="41787"/>
                  <a:pt x="6906971" y="93334"/>
                </a:cubicBezTo>
                <a:lnTo>
                  <a:pt x="6906971" y="840009"/>
                </a:lnTo>
                <a:cubicBezTo>
                  <a:pt x="6906971" y="891556"/>
                  <a:pt x="6865184" y="933343"/>
                  <a:pt x="6813637" y="933343"/>
                </a:cubicBezTo>
                <a:lnTo>
                  <a:pt x="93334" y="933343"/>
                </a:lnTo>
                <a:cubicBezTo>
                  <a:pt x="41787" y="933343"/>
                  <a:pt x="0" y="891556"/>
                  <a:pt x="0" y="840009"/>
                </a:cubicBezTo>
                <a:lnTo>
                  <a:pt x="0" y="933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274320" bIns="182880" numCol="1" spcCol="1270" anchor="ctr" anchorCtr="0">
            <a:spAutoFit/>
          </a:bodyPr>
          <a:lstStyle/>
          <a:p>
            <a:pPr marL="0" lvl="0" indent="0" algn="ctr" defTabSz="1422400">
              <a:lnSpc>
                <a:spcPct val="90000"/>
              </a:lnSpc>
              <a:spcBef>
                <a:spcPct val="0"/>
              </a:spcBef>
              <a:spcAft>
                <a:spcPct val="35000"/>
              </a:spcAft>
              <a:buNone/>
            </a:pPr>
            <a:r>
              <a:rPr lang="en-US" sz="2800" kern="1200" dirty="0">
                <a:solidFill>
                  <a:schemeClr val="tx1"/>
                </a:solidFill>
              </a:rPr>
              <a:t>Select which goals on which to focus strategies and actions</a:t>
            </a:r>
          </a:p>
        </p:txBody>
      </p:sp>
      <p:sp>
        <p:nvSpPr>
          <p:cNvPr id="6" name="Freeform: Shape 5">
            <a:extLst>
              <a:ext uri="{FF2B5EF4-FFF2-40B4-BE49-F238E27FC236}">
                <a16:creationId xmlns:a16="http://schemas.microsoft.com/office/drawing/2014/main" id="{F4B8C6A7-D88D-AFA6-9DF9-E99480F5ED71}"/>
              </a:ext>
            </a:extLst>
          </p:cNvPr>
          <p:cNvSpPr/>
          <p:nvPr/>
        </p:nvSpPr>
        <p:spPr>
          <a:xfrm>
            <a:off x="5884218" y="3987378"/>
            <a:ext cx="606673" cy="606673"/>
          </a:xfrm>
          <a:custGeom>
            <a:avLst/>
            <a:gdLst>
              <a:gd name="connsiteX0" fmla="*/ 0 w 606673"/>
              <a:gd name="connsiteY0" fmla="*/ 333670 h 606673"/>
              <a:gd name="connsiteX1" fmla="*/ 136501 w 606673"/>
              <a:gd name="connsiteY1" fmla="*/ 333670 h 606673"/>
              <a:gd name="connsiteX2" fmla="*/ 136501 w 606673"/>
              <a:gd name="connsiteY2" fmla="*/ 0 h 606673"/>
              <a:gd name="connsiteX3" fmla="*/ 470172 w 606673"/>
              <a:gd name="connsiteY3" fmla="*/ 0 h 606673"/>
              <a:gd name="connsiteX4" fmla="*/ 470172 w 606673"/>
              <a:gd name="connsiteY4" fmla="*/ 333670 h 606673"/>
              <a:gd name="connsiteX5" fmla="*/ 606673 w 606673"/>
              <a:gd name="connsiteY5" fmla="*/ 333670 h 606673"/>
              <a:gd name="connsiteX6" fmla="*/ 303337 w 606673"/>
              <a:gd name="connsiteY6" fmla="*/ 606673 h 606673"/>
              <a:gd name="connsiteX7" fmla="*/ 0 w 606673"/>
              <a:gd name="connsiteY7" fmla="*/ 333670 h 60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673" h="606673">
                <a:moveTo>
                  <a:pt x="0" y="333670"/>
                </a:moveTo>
                <a:lnTo>
                  <a:pt x="136501" y="333670"/>
                </a:lnTo>
                <a:lnTo>
                  <a:pt x="136501" y="0"/>
                </a:lnTo>
                <a:lnTo>
                  <a:pt x="470172" y="0"/>
                </a:lnTo>
                <a:lnTo>
                  <a:pt x="470172" y="333670"/>
                </a:lnTo>
                <a:lnTo>
                  <a:pt x="606673" y="333670"/>
                </a:lnTo>
                <a:lnTo>
                  <a:pt x="303337" y="606673"/>
                </a:lnTo>
                <a:lnTo>
                  <a:pt x="0" y="333670"/>
                </a:lnTo>
                <a:close/>
              </a:path>
            </a:pathLst>
          </a:custGeom>
          <a:solidFill>
            <a:schemeClr val="accent5">
              <a:lumMod val="7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0791" tIns="34290" rIns="170791" bIns="184442" numCol="1" spcCol="1270" anchor="ctr" anchorCtr="0">
            <a:noAutofit/>
          </a:bodyPr>
          <a:lstStyle/>
          <a:p>
            <a:pPr marL="0" lvl="0" indent="0" algn="ctr" defTabSz="1200150">
              <a:lnSpc>
                <a:spcPct val="90000"/>
              </a:lnSpc>
              <a:spcBef>
                <a:spcPct val="0"/>
              </a:spcBef>
              <a:spcAft>
                <a:spcPct val="35000"/>
              </a:spcAft>
              <a:buNone/>
            </a:pPr>
            <a:endParaRPr lang="en-US" sz="2700" kern="1200"/>
          </a:p>
        </p:txBody>
      </p:sp>
      <p:sp>
        <p:nvSpPr>
          <p:cNvPr id="24" name="Freeform: Shape 23">
            <a:extLst>
              <a:ext uri="{FF2B5EF4-FFF2-40B4-BE49-F238E27FC236}">
                <a16:creationId xmlns:a16="http://schemas.microsoft.com/office/drawing/2014/main" id="{6D2169AD-C51C-CE60-CE8C-F59AAE4A44F3}"/>
              </a:ext>
            </a:extLst>
          </p:cNvPr>
          <p:cNvSpPr/>
          <p:nvPr/>
        </p:nvSpPr>
        <p:spPr>
          <a:xfrm>
            <a:off x="5897088" y="2900873"/>
            <a:ext cx="606673" cy="606673"/>
          </a:xfrm>
          <a:custGeom>
            <a:avLst/>
            <a:gdLst>
              <a:gd name="connsiteX0" fmla="*/ 0 w 606673"/>
              <a:gd name="connsiteY0" fmla="*/ 333670 h 606673"/>
              <a:gd name="connsiteX1" fmla="*/ 136501 w 606673"/>
              <a:gd name="connsiteY1" fmla="*/ 333670 h 606673"/>
              <a:gd name="connsiteX2" fmla="*/ 136501 w 606673"/>
              <a:gd name="connsiteY2" fmla="*/ 0 h 606673"/>
              <a:gd name="connsiteX3" fmla="*/ 470172 w 606673"/>
              <a:gd name="connsiteY3" fmla="*/ 0 h 606673"/>
              <a:gd name="connsiteX4" fmla="*/ 470172 w 606673"/>
              <a:gd name="connsiteY4" fmla="*/ 333670 h 606673"/>
              <a:gd name="connsiteX5" fmla="*/ 606673 w 606673"/>
              <a:gd name="connsiteY5" fmla="*/ 333670 h 606673"/>
              <a:gd name="connsiteX6" fmla="*/ 303337 w 606673"/>
              <a:gd name="connsiteY6" fmla="*/ 606673 h 606673"/>
              <a:gd name="connsiteX7" fmla="*/ 0 w 606673"/>
              <a:gd name="connsiteY7" fmla="*/ 333670 h 60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673" h="606673">
                <a:moveTo>
                  <a:pt x="0" y="333670"/>
                </a:moveTo>
                <a:lnTo>
                  <a:pt x="136501" y="333670"/>
                </a:lnTo>
                <a:lnTo>
                  <a:pt x="136501" y="0"/>
                </a:lnTo>
                <a:lnTo>
                  <a:pt x="470172" y="0"/>
                </a:lnTo>
                <a:lnTo>
                  <a:pt x="470172" y="333670"/>
                </a:lnTo>
                <a:lnTo>
                  <a:pt x="606673" y="333670"/>
                </a:lnTo>
                <a:lnTo>
                  <a:pt x="303337" y="606673"/>
                </a:lnTo>
                <a:lnTo>
                  <a:pt x="0" y="333670"/>
                </a:lnTo>
                <a:close/>
              </a:path>
            </a:pathLst>
          </a:custGeom>
          <a:solidFill>
            <a:schemeClr val="accent5">
              <a:lumMod val="7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0791" tIns="34290" rIns="170791" bIns="184442" numCol="1" spcCol="1270" anchor="ctr" anchorCtr="0">
            <a:noAutofit/>
          </a:bodyPr>
          <a:lstStyle/>
          <a:p>
            <a:pPr marL="0" lvl="0" indent="0" algn="ctr" defTabSz="1200150">
              <a:lnSpc>
                <a:spcPct val="90000"/>
              </a:lnSpc>
              <a:spcBef>
                <a:spcPct val="0"/>
              </a:spcBef>
              <a:spcAft>
                <a:spcPct val="35000"/>
              </a:spcAft>
              <a:buNone/>
            </a:pPr>
            <a:endParaRPr lang="en-US" sz="2700" kern="1200" dirty="0"/>
          </a:p>
        </p:txBody>
      </p:sp>
    </p:spTree>
    <p:extLst>
      <p:ext uri="{BB962C8B-B14F-4D97-AF65-F5344CB8AC3E}">
        <p14:creationId xmlns:p14="http://schemas.microsoft.com/office/powerpoint/2010/main" val="3407392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EC4D0F-FF79-4CA7-3AC5-090B319B2285}"/>
              </a:ext>
            </a:extLst>
          </p:cNvPr>
          <p:cNvSpPr>
            <a:spLocks noGrp="1"/>
          </p:cNvSpPr>
          <p:nvPr>
            <p:ph type="body" sz="quarter" idx="17"/>
          </p:nvPr>
        </p:nvSpPr>
        <p:spPr>
          <a:xfrm>
            <a:off x="47700" y="1611183"/>
            <a:ext cx="1905000" cy="1903412"/>
          </a:xfrm>
        </p:spPr>
        <p:txBody>
          <a:bodyPr>
            <a:normAutofit/>
          </a:bodyPr>
          <a:lstStyle/>
          <a:p>
            <a:r>
              <a:rPr lang="en-US" sz="2000" b="1" dirty="0">
                <a:effectLst/>
                <a:latin typeface="Lato" panose="020F0502020204030203" pitchFamily="34" charset="0"/>
                <a:ea typeface="Lato" panose="020F0502020204030203" pitchFamily="34" charset="0"/>
                <a:cs typeface="Lato" panose="020F0502020204030203" pitchFamily="34" charset="0"/>
              </a:rPr>
              <a:t>Political</a:t>
            </a: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3" name="Text Placeholder 2">
            <a:extLst>
              <a:ext uri="{FF2B5EF4-FFF2-40B4-BE49-F238E27FC236}">
                <a16:creationId xmlns:a16="http://schemas.microsoft.com/office/drawing/2014/main" id="{9A3E26E3-BDEA-830B-BA60-54E63E03C4AB}"/>
              </a:ext>
            </a:extLst>
          </p:cNvPr>
          <p:cNvSpPr>
            <a:spLocks noGrp="1"/>
          </p:cNvSpPr>
          <p:nvPr>
            <p:ph type="body" sz="quarter" idx="18"/>
          </p:nvPr>
        </p:nvSpPr>
        <p:spPr>
          <a:xfrm>
            <a:off x="2085686" y="1629712"/>
            <a:ext cx="1905000" cy="1903412"/>
          </a:xfrm>
        </p:spPr>
        <p:txBody>
          <a:bodyPr>
            <a:normAutofit/>
          </a:bodyPr>
          <a:lstStyle/>
          <a:p>
            <a:r>
              <a:rPr lang="en-US" sz="2000" b="1" dirty="0">
                <a:effectLst/>
                <a:latin typeface="Lato" panose="020F0502020204030203" pitchFamily="34" charset="0"/>
                <a:ea typeface="Lato" panose="020F0502020204030203" pitchFamily="34" charset="0"/>
                <a:cs typeface="Lato" panose="020F0502020204030203" pitchFamily="34" charset="0"/>
              </a:rPr>
              <a:t>Economic</a:t>
            </a: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4" name="Text Placeholder 3">
            <a:extLst>
              <a:ext uri="{FF2B5EF4-FFF2-40B4-BE49-F238E27FC236}">
                <a16:creationId xmlns:a16="http://schemas.microsoft.com/office/drawing/2014/main" id="{8D0CF8CE-BDB7-C457-25C6-FE955F1E2153}"/>
              </a:ext>
            </a:extLst>
          </p:cNvPr>
          <p:cNvSpPr>
            <a:spLocks noGrp="1"/>
          </p:cNvSpPr>
          <p:nvPr>
            <p:ph type="body" sz="quarter" idx="19"/>
          </p:nvPr>
        </p:nvSpPr>
        <p:spPr>
          <a:xfrm>
            <a:off x="4123672" y="1626756"/>
            <a:ext cx="1905000" cy="1903412"/>
          </a:xfrm>
        </p:spPr>
        <p:txBody>
          <a:bodyPr>
            <a:normAutofit/>
          </a:bodyPr>
          <a:lstStyle/>
          <a:p>
            <a:r>
              <a:rPr lang="en-US" sz="2000" b="1" dirty="0">
                <a:effectLst/>
                <a:latin typeface="Lato" panose="020F0502020204030203" pitchFamily="34" charset="0"/>
                <a:ea typeface="Lato" panose="020F0502020204030203" pitchFamily="34" charset="0"/>
                <a:cs typeface="Lato" panose="020F0502020204030203" pitchFamily="34" charset="0"/>
              </a:rPr>
              <a:t>Social</a:t>
            </a: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5" name="Text Placeholder 4">
            <a:extLst>
              <a:ext uri="{FF2B5EF4-FFF2-40B4-BE49-F238E27FC236}">
                <a16:creationId xmlns:a16="http://schemas.microsoft.com/office/drawing/2014/main" id="{0BCB4367-4D46-90F4-CDC2-A5DC6F7DB9E8}"/>
              </a:ext>
            </a:extLst>
          </p:cNvPr>
          <p:cNvSpPr>
            <a:spLocks noGrp="1"/>
          </p:cNvSpPr>
          <p:nvPr>
            <p:ph type="body" sz="quarter" idx="20"/>
          </p:nvPr>
        </p:nvSpPr>
        <p:spPr>
          <a:xfrm>
            <a:off x="6161658" y="1629712"/>
            <a:ext cx="1905000" cy="1903412"/>
          </a:xfrm>
        </p:spPr>
        <p:txBody>
          <a:bodyPr lIns="45720" rIns="45720">
            <a:normAutofit/>
          </a:bodyPr>
          <a:lstStyle/>
          <a:p>
            <a:r>
              <a:rPr lang="en-US" sz="1600" b="1" dirty="0">
                <a:effectLst/>
                <a:latin typeface="Lato" panose="020F0502020204030203" pitchFamily="34" charset="0"/>
                <a:ea typeface="Lato" panose="020F0502020204030203" pitchFamily="34" charset="0"/>
                <a:cs typeface="Lato" panose="020F0502020204030203" pitchFamily="34" charset="0"/>
              </a:rPr>
              <a:t>Technology</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6" name="Text Placeholder 5">
            <a:extLst>
              <a:ext uri="{FF2B5EF4-FFF2-40B4-BE49-F238E27FC236}">
                <a16:creationId xmlns:a16="http://schemas.microsoft.com/office/drawing/2014/main" id="{078AE5E4-1A6D-6F97-01E8-F2DDA9E74377}"/>
              </a:ext>
            </a:extLst>
          </p:cNvPr>
          <p:cNvSpPr>
            <a:spLocks noGrp="1"/>
          </p:cNvSpPr>
          <p:nvPr>
            <p:ph type="body" sz="quarter" idx="25"/>
          </p:nvPr>
        </p:nvSpPr>
        <p:spPr>
          <a:xfrm>
            <a:off x="1980" y="3673504"/>
            <a:ext cx="2131620" cy="2812127"/>
          </a:xfrm>
        </p:spPr>
        <p:txBody>
          <a:bodyPr>
            <a:noAutofit/>
          </a:bodyPr>
          <a:lstStyle/>
          <a:p>
            <a:pPr marL="0" indent="0" algn="ctr">
              <a:buNone/>
            </a:pPr>
            <a:r>
              <a:rPr lang="en-US" sz="1600" b="0" dirty="0">
                <a:solidFill>
                  <a:srgbClr val="000000"/>
                </a:solidFill>
                <a:latin typeface="Lato" panose="020F0502020204030203" pitchFamily="34" charset="0"/>
                <a:ea typeface="Lato" panose="020F0502020204030203" pitchFamily="34" charset="0"/>
                <a:cs typeface="Lato" panose="020F0502020204030203" pitchFamily="34" charset="0"/>
              </a:rPr>
              <a:t>Policies at local, state, and national levels; trade and taxation policies, political leadership, election rules, women’s representation in political offices</a:t>
            </a:r>
            <a:endParaRPr lang="en-US" sz="1600" b="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p:txBody>
      </p:sp>
      <p:sp>
        <p:nvSpPr>
          <p:cNvPr id="7" name="Text Placeholder 6">
            <a:extLst>
              <a:ext uri="{FF2B5EF4-FFF2-40B4-BE49-F238E27FC236}">
                <a16:creationId xmlns:a16="http://schemas.microsoft.com/office/drawing/2014/main" id="{4ED5E302-C219-0D2C-8154-E8BEAA55EC55}"/>
              </a:ext>
            </a:extLst>
          </p:cNvPr>
          <p:cNvSpPr>
            <a:spLocks noGrp="1"/>
          </p:cNvSpPr>
          <p:nvPr>
            <p:ph type="body" sz="quarter" idx="26"/>
          </p:nvPr>
        </p:nvSpPr>
        <p:spPr>
          <a:xfrm>
            <a:off x="2085686" y="3695322"/>
            <a:ext cx="2037986" cy="2775069"/>
          </a:xfrm>
        </p:spPr>
        <p:txBody>
          <a:bodyPr>
            <a:normAutofit/>
          </a:bodyPr>
          <a:lstStyle/>
          <a:p>
            <a:pPr marL="0" indent="0" algn="ctr">
              <a:buNone/>
            </a:pPr>
            <a:r>
              <a:rPr lang="en-US" sz="1600" b="0" dirty="0">
                <a:solidFill>
                  <a:srgbClr val="000000"/>
                </a:solidFill>
                <a:effectLst/>
                <a:latin typeface="Lato" panose="020F0502020204030203" pitchFamily="34" charset="0"/>
                <a:ea typeface="Lato" panose="020F0502020204030203" pitchFamily="34" charset="0"/>
                <a:cs typeface="Lato" panose="020F0502020204030203" pitchFamily="34" charset="0"/>
              </a:rPr>
              <a:t>Economic changes or factors influencing women and girls locally and </a:t>
            </a:r>
            <a:r>
              <a:rPr lang="en-US" sz="1600" b="0" dirty="0">
                <a:solidFill>
                  <a:srgbClr val="000000"/>
                </a:solidFill>
                <a:latin typeface="Lato" panose="020F0502020204030203" pitchFamily="34" charset="0"/>
                <a:ea typeface="Lato" panose="020F0502020204030203" pitchFamily="34" charset="0"/>
                <a:cs typeface="Lato" panose="020F0502020204030203" pitchFamily="34" charset="0"/>
              </a:rPr>
              <a:t>nationally such as inflation, housing,  employment, Medicare/Medicaid, SNAP, gender pay gap</a:t>
            </a:r>
            <a:endParaRPr lang="en-US" sz="1600" b="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p:txBody>
      </p:sp>
      <p:sp>
        <p:nvSpPr>
          <p:cNvPr id="8" name="Text Placeholder 7">
            <a:extLst>
              <a:ext uri="{FF2B5EF4-FFF2-40B4-BE49-F238E27FC236}">
                <a16:creationId xmlns:a16="http://schemas.microsoft.com/office/drawing/2014/main" id="{725CB533-2056-CBA9-1F30-CE5B54B145D1}"/>
              </a:ext>
            </a:extLst>
          </p:cNvPr>
          <p:cNvSpPr>
            <a:spLocks noGrp="1"/>
          </p:cNvSpPr>
          <p:nvPr>
            <p:ph type="body" sz="quarter" idx="27"/>
          </p:nvPr>
        </p:nvSpPr>
        <p:spPr>
          <a:xfrm>
            <a:off x="4189694" y="3690528"/>
            <a:ext cx="1904056" cy="2576090"/>
          </a:xfrm>
        </p:spPr>
        <p:txBody>
          <a:bodyPr>
            <a:spAutoFit/>
          </a:bodyPr>
          <a:lstStyle/>
          <a:p>
            <a:pPr marL="0" indent="0" algn="ctr">
              <a:buNone/>
            </a:pPr>
            <a:r>
              <a:rPr lang="en-US" sz="1600" b="0" dirty="0">
                <a:solidFill>
                  <a:srgbClr val="000000"/>
                </a:solidFill>
                <a:effectLst/>
                <a:latin typeface="Lato" panose="020F0502020204030203" pitchFamily="34" charset="0"/>
                <a:ea typeface="Lato" panose="020F0502020204030203" pitchFamily="34" charset="0"/>
                <a:cs typeface="Lato" panose="020F0502020204030203" pitchFamily="34" charset="0"/>
              </a:rPr>
              <a:t>Social &amp; cultural trends such as social attitudes toward working women, increase in gender-based violence,</a:t>
            </a:r>
            <a:r>
              <a:rPr lang="en-US" sz="1600" b="0" dirty="0">
                <a:solidFill>
                  <a:srgbClr val="000000"/>
                </a:solidFill>
                <a:latin typeface="Lato" panose="020F0502020204030203" pitchFamily="34" charset="0"/>
                <a:ea typeface="Lato" panose="020F0502020204030203" pitchFamily="34" charset="0"/>
                <a:cs typeface="Lato" panose="020F0502020204030203" pitchFamily="34" charset="0"/>
              </a:rPr>
              <a:t> unpaid care work, cultural barriers, demographics, lifestyle changes</a:t>
            </a:r>
            <a:endParaRPr lang="en-US" sz="1600" b="0" dirty="0">
              <a:latin typeface="Lato" panose="020F0502020204030203" pitchFamily="34" charset="0"/>
              <a:ea typeface="Lato" panose="020F0502020204030203" pitchFamily="34" charset="0"/>
              <a:cs typeface="Lato" panose="020F0502020204030203" pitchFamily="34" charset="0"/>
            </a:endParaRPr>
          </a:p>
        </p:txBody>
      </p:sp>
      <p:sp>
        <p:nvSpPr>
          <p:cNvPr id="9" name="Text Placeholder 8">
            <a:extLst>
              <a:ext uri="{FF2B5EF4-FFF2-40B4-BE49-F238E27FC236}">
                <a16:creationId xmlns:a16="http://schemas.microsoft.com/office/drawing/2014/main" id="{8BFAA763-C96F-27AE-4585-831064E13EBC}"/>
              </a:ext>
            </a:extLst>
          </p:cNvPr>
          <p:cNvSpPr>
            <a:spLocks noGrp="1"/>
          </p:cNvSpPr>
          <p:nvPr>
            <p:ph type="body" sz="quarter" idx="28"/>
          </p:nvPr>
        </p:nvSpPr>
        <p:spPr>
          <a:xfrm>
            <a:off x="6259749" y="3714557"/>
            <a:ext cx="1905942" cy="2131248"/>
          </a:xfrm>
        </p:spPr>
        <p:txBody>
          <a:bodyPr>
            <a:noAutofit/>
          </a:bodyPr>
          <a:lstStyle/>
          <a:p>
            <a:pPr marL="0" indent="0" algn="ctr">
              <a:buNone/>
            </a:pPr>
            <a:r>
              <a:rPr lang="en-US" sz="1600" b="0" dirty="0">
                <a:solidFill>
                  <a:srgbClr val="000000"/>
                </a:solidFill>
                <a:effectLst/>
                <a:latin typeface="Lato" panose="020F0502020204030203" pitchFamily="34" charset="0"/>
                <a:ea typeface="Lato" panose="020F0502020204030203" pitchFamily="34" charset="0"/>
                <a:cs typeface="Lato" panose="020F0502020204030203" pitchFamily="34" charset="0"/>
              </a:rPr>
              <a:t>Technological changes or factors  such as </a:t>
            </a:r>
            <a:r>
              <a:rPr lang="en-US" sz="1600" b="0" dirty="0">
                <a:solidFill>
                  <a:srgbClr val="000000"/>
                </a:solidFill>
                <a:latin typeface="Lato" panose="020F0502020204030203" pitchFamily="34" charset="0"/>
                <a:ea typeface="Lato" panose="020F0502020204030203" pitchFamily="34" charset="0"/>
                <a:cs typeface="Lato" panose="020F0502020204030203" pitchFamily="34" charset="0"/>
              </a:rPr>
              <a:t>educational and career opportunities, </a:t>
            </a:r>
            <a:r>
              <a:rPr lang="en-US" sz="1600" b="0" dirty="0">
                <a:solidFill>
                  <a:srgbClr val="000000"/>
                </a:solidFill>
                <a:effectLst/>
                <a:latin typeface="Lato" panose="020F0502020204030203" pitchFamily="34" charset="0"/>
                <a:ea typeface="Lato" panose="020F0502020204030203" pitchFamily="34" charset="0"/>
                <a:cs typeface="Lato" panose="020F0502020204030203" pitchFamily="34" charset="0"/>
              </a:rPr>
              <a:t>cyberviolence, AI</a:t>
            </a:r>
            <a:r>
              <a:rPr lang="en-US" sz="1600" b="0" dirty="0">
                <a:solidFill>
                  <a:srgbClr val="000000"/>
                </a:solidFill>
                <a:latin typeface="Lato" panose="020F0502020204030203" pitchFamily="34" charset="0"/>
                <a:ea typeface="Lato" panose="020F0502020204030203" pitchFamily="34" charset="0"/>
                <a:cs typeface="Lato" panose="020F0502020204030203" pitchFamily="34" charset="0"/>
              </a:rPr>
              <a:t>, data management,, tech innovations</a:t>
            </a:r>
            <a:endParaRPr lang="en-US" sz="1600" b="0" dirty="0">
              <a:latin typeface="Lato" panose="020F0502020204030203" pitchFamily="34" charset="0"/>
              <a:ea typeface="Lato" panose="020F0502020204030203" pitchFamily="34" charset="0"/>
              <a:cs typeface="Lato" panose="020F0502020204030203" pitchFamily="34" charset="0"/>
            </a:endParaRPr>
          </a:p>
        </p:txBody>
      </p:sp>
      <p:sp>
        <p:nvSpPr>
          <p:cNvPr id="10" name="Slide Number Placeholder 9">
            <a:extLst>
              <a:ext uri="{FF2B5EF4-FFF2-40B4-BE49-F238E27FC236}">
                <a16:creationId xmlns:a16="http://schemas.microsoft.com/office/drawing/2014/main" id="{A192B22E-B834-19FD-E537-C5239EA37431}"/>
              </a:ext>
            </a:extLst>
          </p:cNvPr>
          <p:cNvSpPr>
            <a:spLocks noGrp="1"/>
          </p:cNvSpPr>
          <p:nvPr>
            <p:ph type="sldNum" sz="quarter" idx="29"/>
          </p:nvPr>
        </p:nvSpPr>
        <p:spPr/>
        <p:txBody>
          <a:bodyPr/>
          <a:lstStyle/>
          <a:p>
            <a:fld id="{71D00C28-2252-7A46-BDE1-23546EACCE2C}" type="slidenum">
              <a:rPr lang="en-US" smtClean="0"/>
              <a:pPr/>
              <a:t>4</a:t>
            </a:fld>
            <a:endParaRPr lang="en-US" dirty="0"/>
          </a:p>
        </p:txBody>
      </p:sp>
      <p:sp>
        <p:nvSpPr>
          <p:cNvPr id="12" name="Text Placeholder 11">
            <a:extLst>
              <a:ext uri="{FF2B5EF4-FFF2-40B4-BE49-F238E27FC236}">
                <a16:creationId xmlns:a16="http://schemas.microsoft.com/office/drawing/2014/main" id="{0817FDC0-B9C0-00A3-6AD9-E64A983B3F7A}"/>
              </a:ext>
            </a:extLst>
          </p:cNvPr>
          <p:cNvSpPr>
            <a:spLocks noGrp="1"/>
          </p:cNvSpPr>
          <p:nvPr>
            <p:ph type="body" sz="quarter" idx="30"/>
          </p:nvPr>
        </p:nvSpPr>
        <p:spPr>
          <a:xfrm>
            <a:off x="10237632" y="1607454"/>
            <a:ext cx="1905000" cy="1903412"/>
          </a:xfrm>
        </p:spPr>
        <p:txBody>
          <a:bodyPr lIns="18288" rIns="0" bIns="18288">
            <a:noAutofit/>
          </a:bodyPr>
          <a:lstStyle/>
          <a:p>
            <a:r>
              <a:rPr lang="en-US" sz="1800" b="1" dirty="0">
                <a:effectLst/>
                <a:latin typeface="Lato" panose="020F0502020204030203" pitchFamily="34" charset="0"/>
                <a:ea typeface="Lato" panose="020F0502020204030203" pitchFamily="34" charset="0"/>
                <a:cs typeface="Lato" panose="020F0502020204030203" pitchFamily="34" charset="0"/>
              </a:rPr>
              <a:t>Environment</a:t>
            </a:r>
            <a:endParaRPr lang="en-US" sz="1800" dirty="0">
              <a:latin typeface="Lato" panose="020F0502020204030203" pitchFamily="34" charset="0"/>
              <a:ea typeface="Lato" panose="020F0502020204030203" pitchFamily="34" charset="0"/>
              <a:cs typeface="Lato" panose="020F0502020204030203" pitchFamily="34" charset="0"/>
            </a:endParaRPr>
          </a:p>
        </p:txBody>
      </p:sp>
      <p:sp>
        <p:nvSpPr>
          <p:cNvPr id="13" name="Text Placeholder 12">
            <a:extLst>
              <a:ext uri="{FF2B5EF4-FFF2-40B4-BE49-F238E27FC236}">
                <a16:creationId xmlns:a16="http://schemas.microsoft.com/office/drawing/2014/main" id="{3E112E43-F501-A3DF-1963-9EF194A62408}"/>
              </a:ext>
            </a:extLst>
          </p:cNvPr>
          <p:cNvSpPr>
            <a:spLocks noGrp="1"/>
          </p:cNvSpPr>
          <p:nvPr>
            <p:ph type="body" sz="quarter" idx="32"/>
          </p:nvPr>
        </p:nvSpPr>
        <p:spPr>
          <a:xfrm>
            <a:off x="10253219" y="3711563"/>
            <a:ext cx="1904056" cy="2365140"/>
          </a:xfrm>
          <a:noFill/>
        </p:spPr>
        <p:txBody>
          <a:bodyPr>
            <a:noAutofit/>
          </a:bodyPr>
          <a:lstStyle/>
          <a:p>
            <a:pPr marL="0" indent="0" algn="ctr">
              <a:lnSpc>
                <a:spcPct val="100000"/>
              </a:lnSpc>
              <a:buNone/>
            </a:pPr>
            <a:r>
              <a:rPr lang="en-US" sz="1600" b="0" dirty="0">
                <a:solidFill>
                  <a:srgbClr val="000000"/>
                </a:solidFill>
                <a:effectLst/>
                <a:latin typeface="Lato" panose="020F0502020204030203" pitchFamily="34" charset="0"/>
                <a:ea typeface="Lato" panose="020F0502020204030203" pitchFamily="34" charset="0"/>
                <a:cs typeface="Lato" panose="020F0502020204030203" pitchFamily="34" charset="0"/>
              </a:rPr>
              <a:t>Environment that we live in that affects physical and mental heath: air and water quality, severe weather events, green spaces, housing quality</a:t>
            </a:r>
            <a:endParaRPr lang="en-US" sz="1600" b="0" dirty="0">
              <a:latin typeface="Lato" panose="020F0502020204030203" pitchFamily="34" charset="0"/>
              <a:ea typeface="Lato" panose="020F0502020204030203" pitchFamily="34" charset="0"/>
              <a:cs typeface="Lato" panose="020F0502020204030203" pitchFamily="34" charset="0"/>
            </a:endParaRPr>
          </a:p>
        </p:txBody>
      </p:sp>
      <p:sp>
        <p:nvSpPr>
          <p:cNvPr id="14" name="Text Placeholder 13">
            <a:extLst>
              <a:ext uri="{FF2B5EF4-FFF2-40B4-BE49-F238E27FC236}">
                <a16:creationId xmlns:a16="http://schemas.microsoft.com/office/drawing/2014/main" id="{24AC7345-45E7-A4FD-C756-40D2DAD1821F}"/>
              </a:ext>
            </a:extLst>
          </p:cNvPr>
          <p:cNvSpPr>
            <a:spLocks noGrp="1"/>
          </p:cNvSpPr>
          <p:nvPr>
            <p:ph type="body" sz="quarter" idx="33"/>
          </p:nvPr>
        </p:nvSpPr>
        <p:spPr>
          <a:xfrm>
            <a:off x="8199644" y="1605134"/>
            <a:ext cx="1905000" cy="1903412"/>
          </a:xfrm>
        </p:spPr>
        <p:txBody>
          <a:bodyPr>
            <a:normAutofit/>
          </a:bodyPr>
          <a:lstStyle/>
          <a:p>
            <a:r>
              <a:rPr lang="en-US" sz="2000" b="1" dirty="0">
                <a:effectLst/>
                <a:latin typeface="Lato" panose="020F0502020204030203" pitchFamily="34" charset="0"/>
                <a:ea typeface="Lato" panose="020F0502020204030203" pitchFamily="34" charset="0"/>
                <a:cs typeface="Lato" panose="020F0502020204030203" pitchFamily="34" charset="0"/>
              </a:rPr>
              <a:t>Legal</a:t>
            </a: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15" name="Text Placeholder 14">
            <a:extLst>
              <a:ext uri="{FF2B5EF4-FFF2-40B4-BE49-F238E27FC236}">
                <a16:creationId xmlns:a16="http://schemas.microsoft.com/office/drawing/2014/main" id="{EF8BCCEC-65D2-13D6-B3A7-6E09993362EC}"/>
              </a:ext>
            </a:extLst>
          </p:cNvPr>
          <p:cNvSpPr>
            <a:spLocks noGrp="1"/>
          </p:cNvSpPr>
          <p:nvPr>
            <p:ph type="body" sz="quarter" idx="34"/>
          </p:nvPr>
        </p:nvSpPr>
        <p:spPr>
          <a:xfrm>
            <a:off x="8259663" y="3701570"/>
            <a:ext cx="1904056" cy="2445387"/>
          </a:xfrm>
        </p:spPr>
        <p:txBody>
          <a:bodyPr>
            <a:noAutofit/>
          </a:bodyPr>
          <a:lstStyle/>
          <a:p>
            <a:pPr marL="0" indent="0" algn="ctr">
              <a:lnSpc>
                <a:spcPct val="100000"/>
              </a:lnSpc>
              <a:spcBef>
                <a:spcPts val="0"/>
              </a:spcBef>
              <a:buNone/>
            </a:pPr>
            <a:r>
              <a:rPr lang="en-US" sz="1600" b="0" dirty="0">
                <a:solidFill>
                  <a:srgbClr val="000000"/>
                </a:solidFill>
                <a:effectLst/>
                <a:latin typeface="Lato" panose="020F0502020204030203" pitchFamily="34" charset="0"/>
                <a:ea typeface="Lato" panose="020F0502020204030203" pitchFamily="34" charset="0"/>
                <a:cs typeface="Lato" panose="020F0502020204030203" pitchFamily="34" charset="0"/>
              </a:rPr>
              <a:t>Legal, regulatory or legislative changes -- </a:t>
            </a:r>
            <a:r>
              <a:rPr lang="en-US" sz="1600" b="0" dirty="0">
                <a:solidFill>
                  <a:srgbClr val="000000"/>
                </a:solidFill>
                <a:latin typeface="Lato" panose="020F0502020204030203" pitchFamily="34" charset="0"/>
                <a:ea typeface="Lato" panose="020F0502020204030203" pitchFamily="34" charset="0"/>
                <a:cs typeface="Lato" panose="020F0502020204030203" pitchFamily="34" charset="0"/>
              </a:rPr>
              <a:t>laws or policies affecting women’s rights, child marriage, unemployment rules, consumer/ health/safety regulations</a:t>
            </a:r>
            <a:endParaRPr lang="en-US" sz="1600" b="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p:txBody>
      </p:sp>
      <p:sp>
        <p:nvSpPr>
          <p:cNvPr id="17" name="TextBox 16">
            <a:extLst>
              <a:ext uri="{FF2B5EF4-FFF2-40B4-BE49-F238E27FC236}">
                <a16:creationId xmlns:a16="http://schemas.microsoft.com/office/drawing/2014/main" id="{9096D629-AA01-6549-6F21-58710BBE6C52}"/>
              </a:ext>
            </a:extLst>
          </p:cNvPr>
          <p:cNvSpPr txBox="1"/>
          <p:nvPr/>
        </p:nvSpPr>
        <p:spPr>
          <a:xfrm>
            <a:off x="234452" y="781297"/>
            <a:ext cx="11723096" cy="529760"/>
          </a:xfrm>
          <a:prstGeom prst="rect">
            <a:avLst/>
          </a:prstGeom>
          <a:noFill/>
        </p:spPr>
        <p:txBody>
          <a:bodyPr wrap="square">
            <a:spAutoFit/>
          </a:bodyPr>
          <a:lstStyle/>
          <a:p>
            <a:pPr marL="0" marR="0" lvl="0" indent="0" fontAlgn="base">
              <a:lnSpc>
                <a:spcPct val="115000"/>
              </a:lnSpc>
              <a:spcBef>
                <a:spcPts val="1200"/>
              </a:spcBef>
              <a:spcAft>
                <a:spcPts val="0"/>
              </a:spcAft>
              <a:buNone/>
            </a:pPr>
            <a:r>
              <a:rPr lang="en-US" sz="2600" b="1" i="1" dirty="0">
                <a:solidFill>
                  <a:srgbClr val="000000"/>
                </a:solidFill>
                <a:effectLst/>
                <a:latin typeface="Aptos Display" panose="020B0004020202020204" pitchFamily="34" charset="0"/>
                <a:ea typeface="Lato" panose="020F0502020204030203" pitchFamily="34" charset="0"/>
                <a:cs typeface="Lato" panose="020F0502020204030203" pitchFamily="34" charset="0"/>
              </a:rPr>
              <a:t>STEP 2: </a:t>
            </a:r>
            <a:r>
              <a:rPr lang="en-US" sz="2600" i="1" dirty="0">
                <a:solidFill>
                  <a:srgbClr val="000000"/>
                </a:solidFill>
                <a:effectLst/>
                <a:latin typeface="Aptos Display" panose="020B0004020202020204" pitchFamily="34" charset="0"/>
                <a:ea typeface="Lato" panose="020F0502020204030203" pitchFamily="34" charset="0"/>
                <a:cs typeface="Lato" panose="020F0502020204030203" pitchFamily="34" charset="0"/>
              </a:rPr>
              <a:t>What are the factors affecting women and girls relative to ZI mission and goals? </a:t>
            </a:r>
          </a:p>
        </p:txBody>
      </p:sp>
      <p:sp>
        <p:nvSpPr>
          <p:cNvPr id="24" name="Title 10">
            <a:extLst>
              <a:ext uri="{FF2B5EF4-FFF2-40B4-BE49-F238E27FC236}">
                <a16:creationId xmlns:a16="http://schemas.microsoft.com/office/drawing/2014/main" id="{1AAC9AF3-F1E7-285F-49DA-ADF864687CEF}"/>
              </a:ext>
            </a:extLst>
          </p:cNvPr>
          <p:cNvSpPr txBox="1">
            <a:spLocks/>
          </p:cNvSpPr>
          <p:nvPr/>
        </p:nvSpPr>
        <p:spPr>
          <a:xfrm>
            <a:off x="234452" y="274896"/>
            <a:ext cx="10804137" cy="70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none" baseline="0">
                <a:solidFill>
                  <a:schemeClr val="accent6"/>
                </a:solidFill>
                <a:latin typeface="Lato" panose="020F0502020204030203" pitchFamily="34" charset="77"/>
                <a:ea typeface="+mj-ea"/>
                <a:cs typeface="+mj-cs"/>
              </a:defRPr>
            </a:lvl1pPr>
          </a:lstStyle>
          <a:p>
            <a:r>
              <a:rPr lang="en-US" sz="3600" b="1" i="0" kern="1200" cap="all" baseline="0" dirty="0">
                <a:solidFill>
                  <a:srgbClr val="000000"/>
                </a:solidFill>
                <a:effectLst/>
                <a:latin typeface="Aptos Display" panose="020B0004020202020204" pitchFamily="34" charset="0"/>
              </a:rPr>
              <a:t>Step 1: </a:t>
            </a:r>
            <a:r>
              <a:rPr lang="en-US" sz="3600" dirty="0">
                <a:solidFill>
                  <a:schemeClr val="tx1"/>
                </a:solidFill>
                <a:latin typeface="Aptos Display" panose="020B0004020202020204" pitchFamily="34" charset="0"/>
              </a:rPr>
              <a:t>PESTLE Analysis</a:t>
            </a:r>
          </a:p>
        </p:txBody>
      </p:sp>
    </p:spTree>
    <p:extLst>
      <p:ext uri="{BB962C8B-B14F-4D97-AF65-F5344CB8AC3E}">
        <p14:creationId xmlns:p14="http://schemas.microsoft.com/office/powerpoint/2010/main" val="3901982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3DD52-457D-8F79-B93B-1D5705862AAB}"/>
            </a:ext>
          </a:extLst>
        </p:cNvPr>
        <p:cNvGrpSpPr/>
        <p:nvPr/>
      </p:nvGrpSpPr>
      <p:grpSpPr>
        <a:xfrm>
          <a:off x="0" y="0"/>
          <a:ext cx="0" cy="0"/>
          <a:chOff x="0" y="0"/>
          <a:chExt cx="0" cy="0"/>
        </a:xfrm>
      </p:grpSpPr>
      <p:sp>
        <p:nvSpPr>
          <p:cNvPr id="18" name="Slide Number Placeholder 3">
            <a:extLst>
              <a:ext uri="{FF2B5EF4-FFF2-40B4-BE49-F238E27FC236}">
                <a16:creationId xmlns:a16="http://schemas.microsoft.com/office/drawing/2014/main" id="{59D41D6E-875A-EE1D-4E7D-5275C5BF173A}"/>
              </a:ext>
            </a:extLst>
          </p:cNvPr>
          <p:cNvSpPr>
            <a:spLocks noGrp="1"/>
          </p:cNvSpPr>
          <p:nvPr>
            <p:ph type="sldNum" sz="quarter" idx="12"/>
          </p:nvPr>
        </p:nvSpPr>
        <p:spPr>
          <a:xfrm>
            <a:off x="9349521" y="6517788"/>
            <a:ext cx="2743200" cy="217056"/>
          </a:xfrm>
        </p:spPr>
        <p:txBody>
          <a:bodyPr/>
          <a:lstStyle/>
          <a:p>
            <a:pPr>
              <a:spcAft>
                <a:spcPts val="600"/>
              </a:spcAft>
            </a:pPr>
            <a:fld id="{71D00C28-2252-7A46-BDE1-23546EACCE2C}" type="slidenum">
              <a:rPr lang="en-US" smtClean="0"/>
              <a:pPr>
                <a:spcAft>
                  <a:spcPts val="600"/>
                </a:spcAft>
              </a:pPr>
              <a:t>5</a:t>
            </a:fld>
            <a:endParaRPr lang="en-US" dirty="0"/>
          </a:p>
        </p:txBody>
      </p:sp>
      <p:sp>
        <p:nvSpPr>
          <p:cNvPr id="14" name="Title 10">
            <a:extLst>
              <a:ext uri="{FF2B5EF4-FFF2-40B4-BE49-F238E27FC236}">
                <a16:creationId xmlns:a16="http://schemas.microsoft.com/office/drawing/2014/main" id="{60647DB6-23FE-4B63-04D5-B78D304AF8A6}"/>
              </a:ext>
            </a:extLst>
          </p:cNvPr>
          <p:cNvSpPr txBox="1">
            <a:spLocks/>
          </p:cNvSpPr>
          <p:nvPr/>
        </p:nvSpPr>
        <p:spPr>
          <a:xfrm>
            <a:off x="224579" y="257075"/>
            <a:ext cx="11296638"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1" i="0" kern="1200" cap="none" baseline="0">
                <a:solidFill>
                  <a:schemeClr val="accent6"/>
                </a:solidFill>
                <a:latin typeface="Lato" panose="020F0502020204030203" pitchFamily="34" charset="77"/>
                <a:ea typeface="+mj-ea"/>
                <a:cs typeface="+mj-cs"/>
              </a:defRPr>
            </a:lvl1pPr>
          </a:lstStyle>
          <a:p>
            <a:r>
              <a:rPr lang="en-US" sz="3200" dirty="0">
                <a:solidFill>
                  <a:schemeClr val="tx1"/>
                </a:solidFill>
                <a:latin typeface="Aptos Display" panose="020B0004020202020204" pitchFamily="34" charset="0"/>
              </a:rPr>
              <a:t>STEP 3: Decide where to focus District 7 actions and resources</a:t>
            </a:r>
          </a:p>
          <a:p>
            <a:r>
              <a:rPr lang="en-US" sz="2400" dirty="0">
                <a:solidFill>
                  <a:schemeClr val="tx1"/>
                </a:solidFill>
                <a:latin typeface="Aptos Display" panose="020B0004020202020204" pitchFamily="34" charset="0"/>
                <a:ea typeface="Lato" panose="020F0502020204030203" pitchFamily="34" charset="0"/>
                <a:cs typeface="Lato" panose="020F0502020204030203" pitchFamily="34" charset="0"/>
              </a:rPr>
              <a:t>Link PESTLE assessment with the four goals identified by Zonta International</a:t>
            </a:r>
            <a:endParaRPr lang="en-US" sz="2400" i="1" dirty="0">
              <a:solidFill>
                <a:schemeClr val="tx1"/>
              </a:solidFill>
              <a:latin typeface="Aptos Display" panose="020B0004020202020204" pitchFamily="34" charset="0"/>
            </a:endParaRPr>
          </a:p>
        </p:txBody>
      </p:sp>
      <p:grpSp>
        <p:nvGrpSpPr>
          <p:cNvPr id="37" name="Group 36">
            <a:extLst>
              <a:ext uri="{FF2B5EF4-FFF2-40B4-BE49-F238E27FC236}">
                <a16:creationId xmlns:a16="http://schemas.microsoft.com/office/drawing/2014/main" id="{37BF5630-8F7E-D6F5-76AB-1DF8EA0B9AA4}"/>
              </a:ext>
            </a:extLst>
          </p:cNvPr>
          <p:cNvGrpSpPr/>
          <p:nvPr/>
        </p:nvGrpSpPr>
        <p:grpSpPr>
          <a:xfrm>
            <a:off x="309515" y="1121122"/>
            <a:ext cx="11640736" cy="5151405"/>
            <a:chOff x="374069" y="1191607"/>
            <a:chExt cx="11640736" cy="5151405"/>
          </a:xfrm>
        </p:grpSpPr>
        <p:grpSp>
          <p:nvGrpSpPr>
            <p:cNvPr id="32" name="Group 31">
              <a:extLst>
                <a:ext uri="{FF2B5EF4-FFF2-40B4-BE49-F238E27FC236}">
                  <a16:creationId xmlns:a16="http://schemas.microsoft.com/office/drawing/2014/main" id="{16E3FCD3-A357-4BC3-77B1-450B75B8347A}"/>
                </a:ext>
              </a:extLst>
            </p:cNvPr>
            <p:cNvGrpSpPr/>
            <p:nvPr/>
          </p:nvGrpSpPr>
          <p:grpSpPr>
            <a:xfrm>
              <a:off x="374069" y="1331090"/>
              <a:ext cx="11498266" cy="5011922"/>
              <a:chOff x="374069" y="1331090"/>
              <a:chExt cx="11498266" cy="5011922"/>
            </a:xfrm>
          </p:grpSpPr>
          <p:sp>
            <p:nvSpPr>
              <p:cNvPr id="19" name="Content Placeholder 5">
                <a:extLst>
                  <a:ext uri="{FF2B5EF4-FFF2-40B4-BE49-F238E27FC236}">
                    <a16:creationId xmlns:a16="http://schemas.microsoft.com/office/drawing/2014/main" id="{CEBA9E77-B88C-AAC5-FB91-96FB1825AF7A}"/>
                  </a:ext>
                </a:extLst>
              </p:cNvPr>
              <p:cNvSpPr txBox="1">
                <a:spLocks/>
              </p:cNvSpPr>
              <p:nvPr/>
            </p:nvSpPr>
            <p:spPr>
              <a:xfrm>
                <a:off x="374069" y="1509477"/>
                <a:ext cx="5498829" cy="2170935"/>
              </a:xfrm>
              <a:prstGeom prst="rect">
                <a:avLst/>
              </a:prstGeom>
              <a:solidFill>
                <a:schemeClr val="bg1"/>
              </a:solidFill>
              <a:ln w="57150">
                <a:solidFill>
                  <a:schemeClr val="accent2"/>
                </a:solidFill>
              </a:ln>
            </p:spPr>
            <p:txBody>
              <a:bodyPr lIns="274320" tIns="365760" rIns="27432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Zonta acts as a credible and visible voice on gender equity and delivers initiatives addressing education equality, climate justice, ending gender-based violence, and ensuring women are represented in decision-making positions on an equal basis with men.</a:t>
                </a:r>
              </a:p>
            </p:txBody>
          </p:sp>
          <p:sp>
            <p:nvSpPr>
              <p:cNvPr id="21" name="Content Placeholder 5">
                <a:extLst>
                  <a:ext uri="{FF2B5EF4-FFF2-40B4-BE49-F238E27FC236}">
                    <a16:creationId xmlns:a16="http://schemas.microsoft.com/office/drawing/2014/main" id="{6E370A89-E673-D955-C46E-151C18F2BC61}"/>
                  </a:ext>
                </a:extLst>
              </p:cNvPr>
              <p:cNvSpPr txBox="1">
                <a:spLocks/>
              </p:cNvSpPr>
              <p:nvPr/>
            </p:nvSpPr>
            <p:spPr>
              <a:xfrm>
                <a:off x="374070" y="4172077"/>
                <a:ext cx="5498828" cy="2170935"/>
              </a:xfrm>
              <a:prstGeom prst="rect">
                <a:avLst/>
              </a:prstGeom>
              <a:solidFill>
                <a:schemeClr val="bg1"/>
              </a:solidFill>
              <a:ln w="57150">
                <a:solidFill>
                  <a:schemeClr val="accent4"/>
                </a:solidFill>
              </a:ln>
            </p:spPr>
            <p:txBody>
              <a:bodyPr lIns="274320" tIns="457200" rIns="27432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Zonta manages its resources, including both time and money, to meet the vision and ensure the organization’s long-term viability and success. Zonta modernizes its governance structure to align with its strategic plan, ensure innovative thought and allow for effective decision-making.</a:t>
                </a:r>
              </a:p>
            </p:txBody>
          </p:sp>
          <p:sp>
            <p:nvSpPr>
              <p:cNvPr id="22" name="Content Placeholder 5">
                <a:extLst>
                  <a:ext uri="{FF2B5EF4-FFF2-40B4-BE49-F238E27FC236}">
                    <a16:creationId xmlns:a16="http://schemas.microsoft.com/office/drawing/2014/main" id="{BF868E55-4C4D-42C8-5499-A38437675379}"/>
                  </a:ext>
                </a:extLst>
              </p:cNvPr>
              <p:cNvSpPr txBox="1">
                <a:spLocks/>
              </p:cNvSpPr>
              <p:nvPr/>
            </p:nvSpPr>
            <p:spPr>
              <a:xfrm>
                <a:off x="6319102" y="1509477"/>
                <a:ext cx="5498829" cy="2170935"/>
              </a:xfrm>
              <a:prstGeom prst="rect">
                <a:avLst/>
              </a:prstGeom>
              <a:solidFill>
                <a:schemeClr val="bg1"/>
              </a:solidFill>
              <a:ln w="57150">
                <a:solidFill>
                  <a:srgbClr val="099AAD"/>
                </a:solidFill>
              </a:ln>
            </p:spPr>
            <p:txBody>
              <a:bodyPr lIns="274320" tIns="365760" rIns="18288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Clubs serve as a welcoming and inspiring environment to those who wish to work to empower women and girls and create information and resources necessary to focus on the most important issues facing women and girls.</a:t>
                </a:r>
              </a:p>
            </p:txBody>
          </p:sp>
          <p:sp>
            <p:nvSpPr>
              <p:cNvPr id="23" name="Content Placeholder 5">
                <a:extLst>
                  <a:ext uri="{FF2B5EF4-FFF2-40B4-BE49-F238E27FC236}">
                    <a16:creationId xmlns:a16="http://schemas.microsoft.com/office/drawing/2014/main" id="{91D88C2A-E6DB-77B2-4F1F-58D5763C5EA8}"/>
                  </a:ext>
                </a:extLst>
              </p:cNvPr>
              <p:cNvSpPr txBox="1">
                <a:spLocks/>
              </p:cNvSpPr>
              <p:nvPr/>
            </p:nvSpPr>
            <p:spPr>
              <a:xfrm>
                <a:off x="6373506" y="4172078"/>
                <a:ext cx="5498829" cy="2170934"/>
              </a:xfrm>
              <a:prstGeom prst="rect">
                <a:avLst/>
              </a:prstGeom>
              <a:solidFill>
                <a:schemeClr val="bg1"/>
              </a:solidFill>
              <a:ln w="57150">
                <a:solidFill>
                  <a:schemeClr val="accent1"/>
                </a:solidFill>
              </a:ln>
            </p:spPr>
            <p:txBody>
              <a:bodyPr lIns="274320" tIns="365760" rIns="27432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Zonta creates customized pathways to connect to Zonta, develops collaborations with like-minded organizations, and expands revenue streams to further our mission and extend our voice.</a:t>
                </a:r>
              </a:p>
            </p:txBody>
          </p:sp>
          <p:sp>
            <p:nvSpPr>
              <p:cNvPr id="27" name="TextBox 26">
                <a:extLst>
                  <a:ext uri="{FF2B5EF4-FFF2-40B4-BE49-F238E27FC236}">
                    <a16:creationId xmlns:a16="http://schemas.microsoft.com/office/drawing/2014/main" id="{03A1B05F-8232-0854-94B1-8090C85E62F4}"/>
                  </a:ext>
                </a:extLst>
              </p:cNvPr>
              <p:cNvSpPr txBox="1"/>
              <p:nvPr/>
            </p:nvSpPr>
            <p:spPr>
              <a:xfrm>
                <a:off x="1526596" y="1331090"/>
                <a:ext cx="3193774" cy="461665"/>
              </a:xfrm>
              <a:prstGeom prst="rect">
                <a:avLst/>
              </a:prstGeom>
              <a:solidFill>
                <a:schemeClr val="bg1"/>
              </a:solidFill>
              <a:ln w="44450">
                <a:solidFill>
                  <a:srgbClr val="CD3463"/>
                </a:solidFill>
              </a:ln>
            </p:spPr>
            <p:txBody>
              <a:bodyPr wrap="square" rtlCol="0">
                <a:spAutoFit/>
              </a:bodyPr>
              <a:lstStyle/>
              <a:p>
                <a:r>
                  <a:rPr lang="en-US" sz="2400" b="1" dirty="0"/>
                  <a:t>Credible &amp; Visible Voice</a:t>
                </a:r>
              </a:p>
            </p:txBody>
          </p:sp>
          <p:sp>
            <p:nvSpPr>
              <p:cNvPr id="28" name="TextBox 27">
                <a:extLst>
                  <a:ext uri="{FF2B5EF4-FFF2-40B4-BE49-F238E27FC236}">
                    <a16:creationId xmlns:a16="http://schemas.microsoft.com/office/drawing/2014/main" id="{DD60A08D-E698-3A86-A519-3A69EE814E51}"/>
                  </a:ext>
                </a:extLst>
              </p:cNvPr>
              <p:cNvSpPr txBox="1"/>
              <p:nvPr/>
            </p:nvSpPr>
            <p:spPr>
              <a:xfrm>
                <a:off x="8124774" y="1331090"/>
                <a:ext cx="1921523" cy="461665"/>
              </a:xfrm>
              <a:prstGeom prst="rect">
                <a:avLst/>
              </a:prstGeom>
              <a:solidFill>
                <a:schemeClr val="bg1"/>
              </a:solidFill>
              <a:ln w="44450">
                <a:solidFill>
                  <a:srgbClr val="099AAD"/>
                </a:solidFill>
              </a:ln>
            </p:spPr>
            <p:txBody>
              <a:bodyPr wrap="square" rtlCol="0">
                <a:spAutoFit/>
              </a:bodyPr>
              <a:lstStyle/>
              <a:p>
                <a:r>
                  <a:rPr lang="en-US" sz="2400" b="1" dirty="0"/>
                  <a:t>Club Success</a:t>
                </a:r>
              </a:p>
            </p:txBody>
          </p:sp>
          <p:sp>
            <p:nvSpPr>
              <p:cNvPr id="29" name="TextBox 28">
                <a:extLst>
                  <a:ext uri="{FF2B5EF4-FFF2-40B4-BE49-F238E27FC236}">
                    <a16:creationId xmlns:a16="http://schemas.microsoft.com/office/drawing/2014/main" id="{790B84A7-68BE-2EFF-D3A6-561B21F6E78C}"/>
                  </a:ext>
                </a:extLst>
              </p:cNvPr>
              <p:cNvSpPr txBox="1"/>
              <p:nvPr/>
            </p:nvSpPr>
            <p:spPr>
              <a:xfrm>
                <a:off x="1275347" y="4037184"/>
                <a:ext cx="3772903" cy="461665"/>
              </a:xfrm>
              <a:prstGeom prst="rect">
                <a:avLst/>
              </a:prstGeom>
              <a:solidFill>
                <a:schemeClr val="bg1"/>
              </a:solidFill>
              <a:ln w="44450">
                <a:solidFill>
                  <a:srgbClr val="7030A0"/>
                </a:solidFill>
              </a:ln>
            </p:spPr>
            <p:txBody>
              <a:bodyPr wrap="square" rtlCol="0">
                <a:spAutoFit/>
              </a:bodyPr>
              <a:lstStyle/>
              <a:p>
                <a:r>
                  <a:rPr lang="en-US" sz="2400" b="1" dirty="0"/>
                  <a:t>Leadership &amp; Sustainability</a:t>
                </a:r>
              </a:p>
            </p:txBody>
          </p:sp>
          <p:sp>
            <p:nvSpPr>
              <p:cNvPr id="30" name="TextBox 29">
                <a:extLst>
                  <a:ext uri="{FF2B5EF4-FFF2-40B4-BE49-F238E27FC236}">
                    <a16:creationId xmlns:a16="http://schemas.microsoft.com/office/drawing/2014/main" id="{79AE7675-2468-7CE2-2413-E0B2A0D2EC93}"/>
                  </a:ext>
                </a:extLst>
              </p:cNvPr>
              <p:cNvSpPr txBox="1"/>
              <p:nvPr/>
            </p:nvSpPr>
            <p:spPr>
              <a:xfrm>
                <a:off x="6564858" y="3979345"/>
                <a:ext cx="4922292" cy="461665"/>
              </a:xfrm>
              <a:prstGeom prst="rect">
                <a:avLst/>
              </a:prstGeom>
              <a:solidFill>
                <a:schemeClr val="bg1"/>
              </a:solidFill>
              <a:ln w="44450">
                <a:solidFill>
                  <a:srgbClr val="FFC000"/>
                </a:solidFill>
              </a:ln>
            </p:spPr>
            <p:txBody>
              <a:bodyPr wrap="square" rtlCol="0">
                <a:spAutoFit/>
              </a:bodyPr>
              <a:lstStyle/>
              <a:p>
                <a:r>
                  <a:rPr lang="en-US" sz="2400" b="1" dirty="0"/>
                  <a:t>Engagement of Audiences &amp; Allies</a:t>
                </a:r>
              </a:p>
            </p:txBody>
          </p:sp>
        </p:grpSp>
        <p:sp>
          <p:nvSpPr>
            <p:cNvPr id="33" name="Oval 32">
              <a:extLst>
                <a:ext uri="{FF2B5EF4-FFF2-40B4-BE49-F238E27FC236}">
                  <a16:creationId xmlns:a16="http://schemas.microsoft.com/office/drawing/2014/main" id="{B15C6FE7-EF81-F3FC-CE2F-954F35EFB150}"/>
                </a:ext>
              </a:extLst>
            </p:cNvPr>
            <p:cNvSpPr/>
            <p:nvPr/>
          </p:nvSpPr>
          <p:spPr>
            <a:xfrm>
              <a:off x="5166574" y="1259898"/>
              <a:ext cx="895350" cy="813212"/>
            </a:xfrm>
            <a:prstGeom prst="ellipse">
              <a:avLst/>
            </a:prstGeom>
            <a:solidFill>
              <a:schemeClr val="bg1"/>
            </a:solidFill>
            <a:ln w="19050">
              <a:solidFill>
                <a:srgbClr val="CD34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tx1"/>
                  </a:solidFill>
                  <a:latin typeface="Lato" panose="020F0502020204030203" pitchFamily="34" charset="77"/>
                </a:rPr>
                <a:t>CV</a:t>
              </a:r>
            </a:p>
          </p:txBody>
        </p:sp>
        <p:sp>
          <p:nvSpPr>
            <p:cNvPr id="34" name="Oval 33">
              <a:extLst>
                <a:ext uri="{FF2B5EF4-FFF2-40B4-BE49-F238E27FC236}">
                  <a16:creationId xmlns:a16="http://schemas.microsoft.com/office/drawing/2014/main" id="{AFE3B933-2023-F49A-AE96-02A7C922A53E}"/>
                </a:ext>
              </a:extLst>
            </p:cNvPr>
            <p:cNvSpPr/>
            <p:nvPr/>
          </p:nvSpPr>
          <p:spPr>
            <a:xfrm>
              <a:off x="10785675" y="1191607"/>
              <a:ext cx="895350" cy="813212"/>
            </a:xfrm>
            <a:prstGeom prst="ellipse">
              <a:avLst/>
            </a:prstGeom>
            <a:solidFill>
              <a:schemeClr val="bg1"/>
            </a:solidFill>
            <a:ln w="22225">
              <a:solidFill>
                <a:srgbClr val="099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tx1"/>
                  </a:solidFill>
                  <a:latin typeface="Lato" panose="020F0502020204030203" pitchFamily="34" charset="77"/>
                </a:rPr>
                <a:t>CS</a:t>
              </a:r>
            </a:p>
          </p:txBody>
        </p:sp>
        <p:sp>
          <p:nvSpPr>
            <p:cNvPr id="35" name="Oval 34">
              <a:extLst>
                <a:ext uri="{FF2B5EF4-FFF2-40B4-BE49-F238E27FC236}">
                  <a16:creationId xmlns:a16="http://schemas.microsoft.com/office/drawing/2014/main" id="{0864DC43-66FD-C4A6-BE3E-9A40831BF1D4}"/>
                </a:ext>
              </a:extLst>
            </p:cNvPr>
            <p:cNvSpPr/>
            <p:nvPr/>
          </p:nvSpPr>
          <p:spPr>
            <a:xfrm>
              <a:off x="5234533" y="3803571"/>
              <a:ext cx="895350" cy="813212"/>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tx1"/>
                  </a:solidFill>
                  <a:latin typeface="Lato" panose="020F0502020204030203" pitchFamily="34" charset="77"/>
                </a:rPr>
                <a:t>LS</a:t>
              </a:r>
            </a:p>
          </p:txBody>
        </p:sp>
        <p:sp>
          <p:nvSpPr>
            <p:cNvPr id="36" name="Oval 35">
              <a:extLst>
                <a:ext uri="{FF2B5EF4-FFF2-40B4-BE49-F238E27FC236}">
                  <a16:creationId xmlns:a16="http://schemas.microsoft.com/office/drawing/2014/main" id="{A281A3C5-3175-F1F7-ADCB-D809335561CE}"/>
                </a:ext>
              </a:extLst>
            </p:cNvPr>
            <p:cNvSpPr/>
            <p:nvPr/>
          </p:nvSpPr>
          <p:spPr>
            <a:xfrm>
              <a:off x="11119455" y="3818289"/>
              <a:ext cx="895350" cy="813212"/>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tx1"/>
                  </a:solidFill>
                  <a:latin typeface="Lato" panose="020F0502020204030203" pitchFamily="34" charset="77"/>
                </a:rPr>
                <a:t>EA</a:t>
              </a:r>
            </a:p>
          </p:txBody>
        </p:sp>
      </p:grpSp>
    </p:spTree>
    <p:extLst>
      <p:ext uri="{BB962C8B-B14F-4D97-AF65-F5344CB8AC3E}">
        <p14:creationId xmlns:p14="http://schemas.microsoft.com/office/powerpoint/2010/main" val="686275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1876B-D22B-1900-AEC0-45C3A0700D7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7B7CC81-7191-F0F0-3D02-EAA041F92C94}"/>
              </a:ext>
            </a:extLst>
          </p:cNvPr>
          <p:cNvPicPr>
            <a:picLocks noChangeAspect="1"/>
          </p:cNvPicPr>
          <p:nvPr/>
        </p:nvPicPr>
        <p:blipFill>
          <a:blip r:embed="rId3"/>
          <a:stretch>
            <a:fillRect/>
          </a:stretch>
        </p:blipFill>
        <p:spPr>
          <a:xfrm>
            <a:off x="319665" y="5655237"/>
            <a:ext cx="751636" cy="914400"/>
          </a:xfrm>
          <a:prstGeom prst="rect">
            <a:avLst/>
          </a:prstGeom>
        </p:spPr>
      </p:pic>
      <p:sp>
        <p:nvSpPr>
          <p:cNvPr id="36" name="Content Placeholder 5">
            <a:extLst>
              <a:ext uri="{FF2B5EF4-FFF2-40B4-BE49-F238E27FC236}">
                <a16:creationId xmlns:a16="http://schemas.microsoft.com/office/drawing/2014/main" id="{96380419-9853-7EE1-8C1D-9E45E2FA31C5}"/>
              </a:ext>
            </a:extLst>
          </p:cNvPr>
          <p:cNvSpPr txBox="1">
            <a:spLocks/>
          </p:cNvSpPr>
          <p:nvPr/>
        </p:nvSpPr>
        <p:spPr>
          <a:xfrm>
            <a:off x="374069" y="1509477"/>
            <a:ext cx="11379781" cy="2052873"/>
          </a:xfrm>
          <a:prstGeom prst="rect">
            <a:avLst/>
          </a:prstGeom>
          <a:solidFill>
            <a:schemeClr val="bg1"/>
          </a:solidFill>
          <a:ln w="57150">
            <a:solidFill>
              <a:schemeClr val="accent2"/>
            </a:solidFill>
          </a:ln>
        </p:spPr>
        <p:txBody>
          <a:bodyPr lIns="274320" tIns="365760" rIns="27432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Zonta acts as a credible and visible voice on gender equity and delivers initiatives addressing education equality, climate justice, ending gender-based violence, and ensuring women are represented in decision-making positions on an equal basis with men.</a:t>
            </a:r>
          </a:p>
        </p:txBody>
      </p:sp>
      <p:sp>
        <p:nvSpPr>
          <p:cNvPr id="40" name="TextBox 39">
            <a:extLst>
              <a:ext uri="{FF2B5EF4-FFF2-40B4-BE49-F238E27FC236}">
                <a16:creationId xmlns:a16="http://schemas.microsoft.com/office/drawing/2014/main" id="{024E8402-C62B-B904-B4BD-3C01326EA5D5}"/>
              </a:ext>
            </a:extLst>
          </p:cNvPr>
          <p:cNvSpPr txBox="1"/>
          <p:nvPr/>
        </p:nvSpPr>
        <p:spPr>
          <a:xfrm>
            <a:off x="374068" y="568083"/>
            <a:ext cx="4978981" cy="646331"/>
          </a:xfrm>
          <a:prstGeom prst="rect">
            <a:avLst/>
          </a:prstGeom>
          <a:solidFill>
            <a:schemeClr val="bg1"/>
          </a:solidFill>
          <a:ln w="44450">
            <a:solidFill>
              <a:srgbClr val="CD3463"/>
            </a:solidFill>
          </a:ln>
        </p:spPr>
        <p:txBody>
          <a:bodyPr wrap="square" rtlCol="0">
            <a:spAutoFit/>
          </a:bodyPr>
          <a:lstStyle/>
          <a:p>
            <a:r>
              <a:rPr lang="en-US" sz="3600" b="1" dirty="0"/>
              <a:t>Credible &amp; Visible Voice</a:t>
            </a:r>
          </a:p>
        </p:txBody>
      </p:sp>
      <p:sp>
        <p:nvSpPr>
          <p:cNvPr id="32" name="Oval 31">
            <a:extLst>
              <a:ext uri="{FF2B5EF4-FFF2-40B4-BE49-F238E27FC236}">
                <a16:creationId xmlns:a16="http://schemas.microsoft.com/office/drawing/2014/main" id="{3492573C-489C-827A-5F81-D0D6F45F4E33}"/>
              </a:ext>
            </a:extLst>
          </p:cNvPr>
          <p:cNvSpPr/>
          <p:nvPr/>
        </p:nvSpPr>
        <p:spPr>
          <a:xfrm>
            <a:off x="11106150" y="968607"/>
            <a:ext cx="862937" cy="681115"/>
          </a:xfrm>
          <a:prstGeom prst="ellipse">
            <a:avLst/>
          </a:prstGeom>
          <a:solidFill>
            <a:schemeClr val="bg1"/>
          </a:solidFill>
          <a:ln w="19050">
            <a:solidFill>
              <a:srgbClr val="CD34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tx1"/>
                </a:solidFill>
                <a:latin typeface="Lato" panose="020F0502020204030203" pitchFamily="34" charset="77"/>
              </a:rPr>
              <a:t>CV</a:t>
            </a:r>
          </a:p>
        </p:txBody>
      </p:sp>
      <p:sp>
        <p:nvSpPr>
          <p:cNvPr id="44" name="Content Placeholder 5">
            <a:extLst>
              <a:ext uri="{FF2B5EF4-FFF2-40B4-BE49-F238E27FC236}">
                <a16:creationId xmlns:a16="http://schemas.microsoft.com/office/drawing/2014/main" id="{BE37AA46-FC89-CF77-4081-FDEA009FA859}"/>
              </a:ext>
            </a:extLst>
          </p:cNvPr>
          <p:cNvSpPr txBox="1">
            <a:spLocks/>
          </p:cNvSpPr>
          <p:nvPr/>
        </p:nvSpPr>
        <p:spPr>
          <a:xfrm>
            <a:off x="3235034" y="3763950"/>
            <a:ext cx="5721932" cy="1891287"/>
          </a:xfrm>
          <a:prstGeom prst="rect">
            <a:avLst/>
          </a:prstGeom>
          <a:solidFill>
            <a:schemeClr val="bg1"/>
          </a:solidFill>
          <a:ln w="57150">
            <a:solidFill>
              <a:schemeClr val="accent2"/>
            </a:solidFill>
          </a:ln>
        </p:spPr>
        <p:txBody>
          <a:bodyPr lIns="182880" tIns="182880" rIns="182880" bIns="18288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400" b="1" dirty="0"/>
              <a:t>Violence Against Women</a:t>
            </a:r>
            <a:endParaRPr lang="en-US" sz="2400" dirty="0"/>
          </a:p>
          <a:p>
            <a:pPr lvl="1"/>
            <a:r>
              <a:rPr lang="en-US" sz="2400" b="1" dirty="0"/>
              <a:t>Climate Justice</a:t>
            </a:r>
            <a:endParaRPr lang="en-US" sz="2400" dirty="0"/>
          </a:p>
          <a:p>
            <a:pPr lvl="1"/>
            <a:r>
              <a:rPr lang="en-US" sz="2400" b="1" dirty="0"/>
              <a:t>Women in Decision-Making</a:t>
            </a:r>
            <a:endParaRPr lang="en-US" sz="2400" dirty="0"/>
          </a:p>
          <a:p>
            <a:pPr lvl="1"/>
            <a:r>
              <a:rPr lang="en-US" sz="2400" b="1" dirty="0"/>
              <a:t>Education Equality</a:t>
            </a:r>
            <a:endParaRPr lang="en-US" sz="2400" dirty="0"/>
          </a:p>
        </p:txBody>
      </p:sp>
      <p:sp>
        <p:nvSpPr>
          <p:cNvPr id="2" name="Slide Number Placeholder 3">
            <a:extLst>
              <a:ext uri="{FF2B5EF4-FFF2-40B4-BE49-F238E27FC236}">
                <a16:creationId xmlns:a16="http://schemas.microsoft.com/office/drawing/2014/main" id="{F7010ACA-378A-DBBE-1B4A-EBC2871D9384}"/>
              </a:ext>
            </a:extLst>
          </p:cNvPr>
          <p:cNvSpPr>
            <a:spLocks noGrp="1"/>
          </p:cNvSpPr>
          <p:nvPr>
            <p:ph type="sldNum" sz="quarter" idx="12"/>
          </p:nvPr>
        </p:nvSpPr>
        <p:spPr>
          <a:xfrm>
            <a:off x="9349521" y="6517788"/>
            <a:ext cx="2743200" cy="217056"/>
          </a:xfrm>
        </p:spPr>
        <p:txBody>
          <a:bodyPr/>
          <a:lstStyle/>
          <a:p>
            <a:pPr>
              <a:spcAft>
                <a:spcPts val="600"/>
              </a:spcAft>
            </a:pPr>
            <a:fld id="{71D00C28-2252-7A46-BDE1-23546EACCE2C}" type="slidenum">
              <a:rPr lang="en-US" smtClean="0"/>
              <a:pPr>
                <a:spcAft>
                  <a:spcPts val="600"/>
                </a:spcAft>
              </a:pPr>
              <a:t>6</a:t>
            </a:fld>
            <a:endParaRPr lang="en-US" dirty="0"/>
          </a:p>
        </p:txBody>
      </p:sp>
    </p:spTree>
    <p:extLst>
      <p:ext uri="{BB962C8B-B14F-4D97-AF65-F5344CB8AC3E}">
        <p14:creationId xmlns:p14="http://schemas.microsoft.com/office/powerpoint/2010/main" val="698952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3F37D-D979-258A-D6B6-C23417EF8FA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EBC5EE0-166D-2733-C48D-71C1AA168274}"/>
              </a:ext>
            </a:extLst>
          </p:cNvPr>
          <p:cNvPicPr>
            <a:picLocks noChangeAspect="1"/>
          </p:cNvPicPr>
          <p:nvPr/>
        </p:nvPicPr>
        <p:blipFill>
          <a:blip r:embed="rId3"/>
          <a:stretch>
            <a:fillRect/>
          </a:stretch>
        </p:blipFill>
        <p:spPr>
          <a:xfrm>
            <a:off x="319665" y="5371337"/>
            <a:ext cx="955682" cy="1162630"/>
          </a:xfrm>
          <a:prstGeom prst="rect">
            <a:avLst/>
          </a:prstGeom>
        </p:spPr>
      </p:pic>
      <p:sp>
        <p:nvSpPr>
          <p:cNvPr id="36" name="Content Placeholder 5">
            <a:extLst>
              <a:ext uri="{FF2B5EF4-FFF2-40B4-BE49-F238E27FC236}">
                <a16:creationId xmlns:a16="http://schemas.microsoft.com/office/drawing/2014/main" id="{9A46B815-8A4A-6E25-7350-C9C2E7C87E59}"/>
              </a:ext>
            </a:extLst>
          </p:cNvPr>
          <p:cNvSpPr txBox="1">
            <a:spLocks/>
          </p:cNvSpPr>
          <p:nvPr/>
        </p:nvSpPr>
        <p:spPr>
          <a:xfrm>
            <a:off x="374069" y="1509477"/>
            <a:ext cx="11455981" cy="1748073"/>
          </a:xfrm>
          <a:prstGeom prst="rect">
            <a:avLst/>
          </a:prstGeom>
          <a:solidFill>
            <a:schemeClr val="bg1"/>
          </a:solidFill>
          <a:ln w="57150">
            <a:solidFill>
              <a:schemeClr val="accent2"/>
            </a:solidFill>
          </a:ln>
        </p:spPr>
        <p:txBody>
          <a:bodyPr lIns="274320" tIns="274320" rIns="274320" bIns="27432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t>Clubs serve as a welcoming and inspiring environment to those who wish to work to empower women and girls and create information and resources necessary to focus on the most important issues facing women and girls.</a:t>
            </a:r>
          </a:p>
        </p:txBody>
      </p:sp>
      <p:sp>
        <p:nvSpPr>
          <p:cNvPr id="40" name="TextBox 39">
            <a:extLst>
              <a:ext uri="{FF2B5EF4-FFF2-40B4-BE49-F238E27FC236}">
                <a16:creationId xmlns:a16="http://schemas.microsoft.com/office/drawing/2014/main" id="{E7B6AE00-A3D0-DF33-84D7-0A795437F472}"/>
              </a:ext>
            </a:extLst>
          </p:cNvPr>
          <p:cNvSpPr txBox="1"/>
          <p:nvPr/>
        </p:nvSpPr>
        <p:spPr>
          <a:xfrm>
            <a:off x="374069" y="568083"/>
            <a:ext cx="2862908" cy="646331"/>
          </a:xfrm>
          <a:prstGeom prst="rect">
            <a:avLst/>
          </a:prstGeom>
          <a:solidFill>
            <a:schemeClr val="bg1"/>
          </a:solidFill>
          <a:ln w="44450">
            <a:solidFill>
              <a:srgbClr val="CD346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Club Success</a:t>
            </a:r>
          </a:p>
        </p:txBody>
      </p:sp>
      <p:sp>
        <p:nvSpPr>
          <p:cNvPr id="32" name="Oval 31">
            <a:extLst>
              <a:ext uri="{FF2B5EF4-FFF2-40B4-BE49-F238E27FC236}">
                <a16:creationId xmlns:a16="http://schemas.microsoft.com/office/drawing/2014/main" id="{DC50CE8D-6545-7AA1-4B40-43B2CA29751C}"/>
              </a:ext>
            </a:extLst>
          </p:cNvPr>
          <p:cNvSpPr/>
          <p:nvPr/>
        </p:nvSpPr>
        <p:spPr>
          <a:xfrm>
            <a:off x="11106151" y="968607"/>
            <a:ext cx="815774" cy="681115"/>
          </a:xfrm>
          <a:prstGeom prst="ellipse">
            <a:avLst/>
          </a:prstGeom>
          <a:solidFill>
            <a:schemeClr val="bg1"/>
          </a:solidFill>
          <a:ln w="19050">
            <a:solidFill>
              <a:srgbClr val="CD34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rPr>
              <a:t>CS</a:t>
            </a:r>
          </a:p>
        </p:txBody>
      </p:sp>
      <p:sp>
        <p:nvSpPr>
          <p:cNvPr id="3" name="TextBox 2">
            <a:extLst>
              <a:ext uri="{FF2B5EF4-FFF2-40B4-BE49-F238E27FC236}">
                <a16:creationId xmlns:a16="http://schemas.microsoft.com/office/drawing/2014/main" id="{B2970364-0614-D08A-CF71-39A36250DCC4}"/>
              </a:ext>
            </a:extLst>
          </p:cNvPr>
          <p:cNvSpPr txBox="1"/>
          <p:nvPr/>
        </p:nvSpPr>
        <p:spPr>
          <a:xfrm>
            <a:off x="1552575" y="3649251"/>
            <a:ext cx="9086850" cy="1754326"/>
          </a:xfrm>
          <a:prstGeom prst="rect">
            <a:avLst/>
          </a:prstGeom>
          <a:solidFill>
            <a:srgbClr val="F8C96D"/>
          </a:solidFill>
          <a:ln w="25400">
            <a:solidFill>
              <a:schemeClr val="accent2"/>
            </a:solidFill>
          </a:ln>
        </p:spPr>
        <p:txBody>
          <a:bodyPr wrap="square">
            <a:spAutoFit/>
          </a:bodyPr>
          <a:lstStyle/>
          <a:p>
            <a:pPr algn="ctr"/>
            <a:r>
              <a:rPr lang="en-US" sz="3200" b="1" i="1" dirty="0">
                <a:effectLst/>
                <a:latin typeface="Aptos Display" panose="020B0004020202020204" pitchFamily="34" charset="0"/>
                <a:ea typeface="Aptos" panose="020B0004020202020204" pitchFamily="34" charset="0"/>
              </a:rPr>
              <a:t>STEP 4: Turning ideas and vision into </a:t>
            </a:r>
            <a:r>
              <a:rPr lang="en-US" sz="3200" b="1" i="1" dirty="0">
                <a:latin typeface="Aptos Display" panose="020B0004020202020204" pitchFamily="34" charset="0"/>
                <a:ea typeface="Aptos" panose="020B0004020202020204" pitchFamily="34" charset="0"/>
              </a:rPr>
              <a:t>action:</a:t>
            </a:r>
          </a:p>
          <a:p>
            <a:pPr algn="ctr"/>
            <a:endParaRPr lang="en-US" sz="2000" b="1" i="1" dirty="0">
              <a:latin typeface="Aptos Display" panose="020B0004020202020204" pitchFamily="34" charset="0"/>
              <a:ea typeface="Aptos" panose="020B0004020202020204" pitchFamily="34" charset="0"/>
            </a:endParaRPr>
          </a:p>
          <a:p>
            <a:pPr algn="ctr"/>
            <a:r>
              <a:rPr lang="en-US" sz="2800" dirty="0">
                <a:effectLst/>
                <a:latin typeface="Aptos Display" panose="020B0004020202020204" pitchFamily="34" charset="0"/>
                <a:ea typeface="Aptos" panose="020B0004020202020204" pitchFamily="34" charset="0"/>
              </a:rPr>
              <a:t>What </a:t>
            </a:r>
            <a:r>
              <a:rPr lang="en-US" sz="2800" b="1" dirty="0">
                <a:effectLst/>
                <a:latin typeface="Aptos Display" panose="020B0004020202020204" pitchFamily="34" charset="0"/>
                <a:ea typeface="Aptos" panose="020B0004020202020204" pitchFamily="34" charset="0"/>
              </a:rPr>
              <a:t>strategies </a:t>
            </a:r>
            <a:r>
              <a:rPr lang="en-US" sz="2800" dirty="0">
                <a:effectLst/>
                <a:latin typeface="Aptos Display" panose="020B0004020202020204" pitchFamily="34" charset="0"/>
                <a:ea typeface="Aptos" panose="020B0004020202020204" pitchFamily="34" charset="0"/>
              </a:rPr>
              <a:t>do you want district leadership work on over the next 3-5 years to accomplish this goal? </a:t>
            </a:r>
            <a:endParaRPr lang="en-US" sz="2800" dirty="0">
              <a:latin typeface="Aptos Display" panose="020B0004020202020204" pitchFamily="34" charset="0"/>
            </a:endParaRPr>
          </a:p>
        </p:txBody>
      </p:sp>
      <p:sp>
        <p:nvSpPr>
          <p:cNvPr id="2" name="Slide Number Placeholder 3">
            <a:extLst>
              <a:ext uri="{FF2B5EF4-FFF2-40B4-BE49-F238E27FC236}">
                <a16:creationId xmlns:a16="http://schemas.microsoft.com/office/drawing/2014/main" id="{87317F8F-12FC-A653-EB21-B6FDCABCB46F}"/>
              </a:ext>
            </a:extLst>
          </p:cNvPr>
          <p:cNvSpPr>
            <a:spLocks noGrp="1"/>
          </p:cNvSpPr>
          <p:nvPr>
            <p:ph type="sldNum" sz="quarter" idx="12"/>
          </p:nvPr>
        </p:nvSpPr>
        <p:spPr>
          <a:xfrm>
            <a:off x="9303801" y="6552078"/>
            <a:ext cx="2743200" cy="217056"/>
          </a:xfrm>
        </p:spPr>
        <p:txBody>
          <a:bodyPr/>
          <a:lstStyle/>
          <a:p>
            <a:pPr>
              <a:spcAft>
                <a:spcPts val="600"/>
              </a:spcAft>
            </a:pPr>
            <a:fld id="{71D00C28-2252-7A46-BDE1-23546EACCE2C}" type="slidenum">
              <a:rPr lang="en-US" smtClean="0"/>
              <a:pPr>
                <a:spcAft>
                  <a:spcPts val="600"/>
                </a:spcAft>
              </a:pPr>
              <a:t>7</a:t>
            </a:fld>
            <a:endParaRPr lang="en-US" dirty="0"/>
          </a:p>
        </p:txBody>
      </p:sp>
    </p:spTree>
    <p:extLst>
      <p:ext uri="{BB962C8B-B14F-4D97-AF65-F5344CB8AC3E}">
        <p14:creationId xmlns:p14="http://schemas.microsoft.com/office/powerpoint/2010/main" val="2661109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0F961-6146-D082-4568-139610D81F0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A243033-E66C-78E4-5553-E55D2BBB453C}"/>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25179D94-B94C-66F3-E222-D1D078681FB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27C22AF9-CAED-0302-B026-F118E0DF6E96}"/>
              </a:ext>
            </a:extLst>
          </p:cNvPr>
          <p:cNvPicPr>
            <a:picLocks noChangeAspect="1"/>
          </p:cNvPicPr>
          <p:nvPr/>
        </p:nvPicPr>
        <p:blipFill>
          <a:blip r:embed="rId3"/>
          <a:stretch>
            <a:fillRect/>
          </a:stretch>
        </p:blipFill>
        <p:spPr>
          <a:xfrm>
            <a:off x="319665" y="5578626"/>
            <a:ext cx="751636" cy="914400"/>
          </a:xfrm>
          <a:prstGeom prst="rect">
            <a:avLst/>
          </a:prstGeom>
        </p:spPr>
      </p:pic>
      <p:sp>
        <p:nvSpPr>
          <p:cNvPr id="8" name="TextBox 7">
            <a:extLst>
              <a:ext uri="{FF2B5EF4-FFF2-40B4-BE49-F238E27FC236}">
                <a16:creationId xmlns:a16="http://schemas.microsoft.com/office/drawing/2014/main" id="{816ED0B4-63FD-52EF-946E-A0F310702F19}"/>
              </a:ext>
            </a:extLst>
          </p:cNvPr>
          <p:cNvSpPr txBox="1"/>
          <p:nvPr/>
        </p:nvSpPr>
        <p:spPr>
          <a:xfrm>
            <a:off x="1037536" y="995501"/>
            <a:ext cx="10024486" cy="1077218"/>
          </a:xfrm>
          <a:prstGeom prst="rect">
            <a:avLst/>
          </a:prstGeom>
          <a:noFill/>
        </p:spPr>
        <p:txBody>
          <a:bodyPr wrap="square">
            <a:spAutoFit/>
          </a:bodyPr>
          <a:lstStyle/>
          <a:p>
            <a:pPr marR="0" lvl="1" algn="ctr"/>
            <a:r>
              <a:rPr lang="en-US" sz="3600" b="1" kern="100" dirty="0">
                <a:solidFill>
                  <a:srgbClr val="C00000"/>
                </a:solidFill>
                <a:effectLst/>
                <a:latin typeface="Aptos Display" panose="020B0004020202020204" pitchFamily="34" charset="0"/>
                <a:ea typeface="Aptos" panose="020B0004020202020204" pitchFamily="34" charset="0"/>
                <a:cs typeface="Times New Roman" panose="02020603050405020304" pitchFamily="18" charset="0"/>
              </a:rPr>
              <a:t>What are your superpowers?</a:t>
            </a:r>
          </a:p>
          <a:p>
            <a:pPr marR="0" lvl="1" algn="ctr"/>
            <a:r>
              <a:rPr lang="en-US" sz="2800" b="1" kern="100" dirty="0">
                <a:solidFill>
                  <a:srgbClr val="C00000"/>
                </a:solidFill>
                <a:effectLst/>
                <a:latin typeface="Aptos Display" panose="020B0004020202020204" pitchFamily="34" charset="0"/>
                <a:ea typeface="Aptos" panose="020B0004020202020204" pitchFamily="34" charset="0"/>
                <a:cs typeface="Times New Roman" panose="02020603050405020304" pitchFamily="18" charset="0"/>
              </a:rPr>
              <a:t>What superpowers can you contribut</a:t>
            </a:r>
            <a:r>
              <a:rPr lang="en-US" sz="2800" b="1" kern="100" dirty="0">
                <a:solidFill>
                  <a:srgbClr val="C00000"/>
                </a:solidFill>
                <a:latin typeface="Aptos Display" panose="020B0004020202020204" pitchFamily="34" charset="0"/>
                <a:ea typeface="Aptos" panose="020B0004020202020204" pitchFamily="34" charset="0"/>
                <a:cs typeface="Times New Roman" panose="02020603050405020304" pitchFamily="18" charset="0"/>
              </a:rPr>
              <a:t>e to Zonta?</a:t>
            </a:r>
            <a:endParaRPr lang="en-US" sz="2800" b="1" kern="100" dirty="0">
              <a:solidFill>
                <a:srgbClr val="C00000"/>
              </a:solidFill>
              <a:effectLst/>
              <a:latin typeface="Aptos Display"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3B4918CC-F3CA-E77C-7F49-FAC195882F55}"/>
              </a:ext>
            </a:extLst>
          </p:cNvPr>
          <p:cNvSpPr txBox="1"/>
          <p:nvPr/>
        </p:nvSpPr>
        <p:spPr>
          <a:xfrm>
            <a:off x="797506" y="2194956"/>
            <a:ext cx="5012243" cy="3240182"/>
          </a:xfrm>
          <a:prstGeom prst="rect">
            <a:avLst/>
          </a:prstGeom>
          <a:noFill/>
        </p:spPr>
        <p:txBody>
          <a:bodyPr wrap="square">
            <a:spAutoFit/>
          </a:bodyPr>
          <a:lstStyle/>
          <a:p>
            <a:pPr marL="342900" marR="0" lvl="0" indent="-342900">
              <a:lnSpc>
                <a:spcPct val="107000"/>
              </a:lnSpc>
              <a:buFont typeface="Arial" panose="020B0604020202020204" pitchFamily="34" charset="0"/>
              <a:buChar char="•"/>
            </a:pPr>
            <a:r>
              <a:rPr lang="en-US" sz="2400" kern="100" dirty="0">
                <a:latin typeface="Aptos" panose="020B0004020202020204" pitchFamily="34" charset="0"/>
                <a:ea typeface="Aptos" panose="020B0004020202020204" pitchFamily="34" charset="0"/>
                <a:cs typeface="Times New Roman" panose="02020603050405020304" pitchFamily="18" charset="0"/>
              </a:rPr>
              <a:t>Collaborator</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Arial" panose="020B0604020202020204" pitchFamily="34" charset="0"/>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Numbers person	</a:t>
            </a:r>
          </a:p>
          <a:p>
            <a:pPr marL="342900" marR="0" lvl="0" indent="-342900">
              <a:lnSpc>
                <a:spcPct val="107000"/>
              </a:lnSpc>
              <a:buFont typeface="Arial" panose="020B0604020202020204" pitchFamily="34" charset="0"/>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Detail/facts oriented</a:t>
            </a:r>
          </a:p>
          <a:p>
            <a:pPr marL="342900" marR="0" lvl="0" indent="-342900">
              <a:lnSpc>
                <a:spcPct val="107000"/>
              </a:lnSpc>
              <a:buFont typeface="Arial" panose="020B0604020202020204" pitchFamily="34" charset="0"/>
              <a:buChar char="•"/>
            </a:pPr>
            <a:r>
              <a:rPr lang="en-US" sz="2400" kern="100" dirty="0">
                <a:latin typeface="Aptos" panose="020B0004020202020204" pitchFamily="34" charset="0"/>
                <a:ea typeface="Aptos" panose="020B0004020202020204" pitchFamily="34" charset="0"/>
                <a:cs typeface="Times New Roman" panose="02020603050405020304" pitchFamily="18" charset="0"/>
              </a:rPr>
              <a:t>Co</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ncrete thinker</a:t>
            </a:r>
          </a:p>
          <a:p>
            <a:pPr marL="342900" marR="0" lvl="0" indent="-342900">
              <a:lnSpc>
                <a:spcPct val="107000"/>
              </a:lnSpc>
              <a:buFont typeface="Arial" panose="020B0604020202020204" pitchFamily="34" charset="0"/>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Big Picture person, focus on ideas, abstract thinker</a:t>
            </a:r>
          </a:p>
          <a:p>
            <a:pPr marL="342900" marR="0" lvl="0" indent="-342900">
              <a:lnSpc>
                <a:spcPct val="107000"/>
              </a:lnSpc>
              <a:buFont typeface="Arial" panose="020B0604020202020204" pitchFamily="34" charset="0"/>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Worker bee</a:t>
            </a:r>
          </a:p>
          <a:p>
            <a:pPr marL="342900" marR="0" lvl="0" indent="-342900">
              <a:lnSpc>
                <a:spcPct val="107000"/>
              </a:lnSpc>
              <a:buFont typeface="Arial" panose="020B0604020202020204" pitchFamily="34" charset="0"/>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4501704-62E8-659F-08C5-728BE831D43B}"/>
              </a:ext>
            </a:extLst>
          </p:cNvPr>
          <p:cNvSpPr txBox="1"/>
          <p:nvPr/>
        </p:nvSpPr>
        <p:spPr>
          <a:xfrm>
            <a:off x="5809749" y="2171898"/>
            <a:ext cx="5875600" cy="2845010"/>
          </a:xfrm>
          <a:prstGeom prst="rect">
            <a:avLst/>
          </a:prstGeom>
          <a:noFill/>
        </p:spPr>
        <p:txBody>
          <a:bodyPr wrap="square">
            <a:spAutoFit/>
          </a:bodyPr>
          <a:lstStyle/>
          <a:p>
            <a:pPr marL="342900" marR="0" lvl="0" indent="-342900">
              <a:lnSpc>
                <a:spcPct val="107000"/>
              </a:lnSpc>
              <a:buFont typeface="Arial" panose="020B0604020202020204" pitchFamily="34" charset="0"/>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Creative / innovator</a:t>
            </a:r>
          </a:p>
          <a:p>
            <a:pPr marL="342900" marR="0" lvl="0" indent="-342900">
              <a:lnSpc>
                <a:spcPct val="107000"/>
              </a:lnSpc>
              <a:buFont typeface="Arial" panose="020B0604020202020204" pitchFamily="34" charset="0"/>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People person</a:t>
            </a:r>
            <a:endParaRPr lang="en-US" sz="2400" kern="100" dirty="0">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Arial" panose="020B0604020202020204" pitchFamily="34" charset="0"/>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Cheerleader</a:t>
            </a:r>
          </a:p>
          <a:p>
            <a:pPr marL="342900" marR="0" lvl="0" indent="-342900">
              <a:lnSpc>
                <a:spcPct val="107000"/>
              </a:lnSpc>
              <a:buFont typeface="Arial" panose="020B0604020202020204" pitchFamily="34" charset="0"/>
              <a:buChar char="•"/>
            </a:pPr>
            <a:r>
              <a:rPr lang="en-US" sz="2400" kern="100" dirty="0" err="1">
                <a:effectLst/>
                <a:latin typeface="Aptos" panose="020B0004020202020204" pitchFamily="34" charset="0"/>
                <a:ea typeface="Aptos" panose="020B0004020202020204" pitchFamily="34" charset="0"/>
                <a:cs typeface="Times New Roman" panose="02020603050405020304" pitchFamily="18" charset="0"/>
              </a:rPr>
              <a:t>Actionary</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…see things through to completion</a:t>
            </a:r>
          </a:p>
          <a:p>
            <a:pPr marL="342900" marR="0" lvl="0" indent="-342900">
              <a:lnSpc>
                <a:spcPct val="107000"/>
              </a:lnSpc>
              <a:buFont typeface="Arial" panose="020B0604020202020204" pitchFamily="34" charset="0"/>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Strategic thinker</a:t>
            </a:r>
          </a:p>
          <a:p>
            <a:pPr marL="342900" indent="-342900">
              <a:lnSpc>
                <a:spcPct val="107000"/>
              </a:lnSpc>
              <a:buFont typeface="Arial" panose="020B0604020202020204" pitchFamily="34" charset="0"/>
              <a:buChar char="•"/>
            </a:pPr>
            <a:r>
              <a:rPr lang="en-US" sz="2400" kern="100" dirty="0">
                <a:latin typeface="Aptos" panose="020B0004020202020204" pitchFamily="34" charset="0"/>
                <a:ea typeface="Aptos" panose="020B0004020202020204" pitchFamily="34" charset="0"/>
                <a:cs typeface="Times New Roman" panose="02020603050405020304" pitchFamily="18" charset="0"/>
              </a:rPr>
              <a:t>Visionary/dreamer…what if?</a:t>
            </a:r>
          </a:p>
        </p:txBody>
      </p:sp>
      <p:sp>
        <p:nvSpPr>
          <p:cNvPr id="13" name="TextBox 12">
            <a:extLst>
              <a:ext uri="{FF2B5EF4-FFF2-40B4-BE49-F238E27FC236}">
                <a16:creationId xmlns:a16="http://schemas.microsoft.com/office/drawing/2014/main" id="{27F089CE-7178-D2B7-7F33-B20C3FE26DA7}"/>
              </a:ext>
            </a:extLst>
          </p:cNvPr>
          <p:cNvSpPr txBox="1"/>
          <p:nvPr/>
        </p:nvSpPr>
        <p:spPr>
          <a:xfrm>
            <a:off x="2198179" y="337641"/>
            <a:ext cx="7703199" cy="646331"/>
          </a:xfrm>
          <a:prstGeom prst="rect">
            <a:avLst/>
          </a:prstGeom>
          <a:noFill/>
        </p:spPr>
        <p:txBody>
          <a:bodyPr wrap="none" rtlCol="0">
            <a:spAutoFit/>
          </a:bodyPr>
          <a:lstStyle/>
          <a:p>
            <a:r>
              <a:rPr lang="en-US" sz="3600" b="1" i="1" dirty="0"/>
              <a:t>Over Lunch – Preparing for next session</a:t>
            </a:r>
          </a:p>
        </p:txBody>
      </p:sp>
      <p:sp>
        <p:nvSpPr>
          <p:cNvPr id="3" name="Slide Number Placeholder 3">
            <a:extLst>
              <a:ext uri="{FF2B5EF4-FFF2-40B4-BE49-F238E27FC236}">
                <a16:creationId xmlns:a16="http://schemas.microsoft.com/office/drawing/2014/main" id="{E055C726-0605-FCB1-275E-99881F2FB305}"/>
              </a:ext>
            </a:extLst>
          </p:cNvPr>
          <p:cNvSpPr>
            <a:spLocks noGrp="1"/>
          </p:cNvSpPr>
          <p:nvPr>
            <p:ph type="sldNum" sz="quarter" idx="12"/>
          </p:nvPr>
        </p:nvSpPr>
        <p:spPr>
          <a:xfrm>
            <a:off x="9303801" y="6540648"/>
            <a:ext cx="2743200" cy="217056"/>
          </a:xfrm>
        </p:spPr>
        <p:txBody>
          <a:bodyPr/>
          <a:lstStyle/>
          <a:p>
            <a:pPr>
              <a:spcAft>
                <a:spcPts val="600"/>
              </a:spcAft>
            </a:pPr>
            <a:fld id="{71D00C28-2252-7A46-BDE1-23546EACCE2C}" type="slidenum">
              <a:rPr lang="en-US" smtClean="0"/>
              <a:pPr>
                <a:spcAft>
                  <a:spcPts val="600"/>
                </a:spcAft>
              </a:pPr>
              <a:t>8</a:t>
            </a:fld>
            <a:endParaRPr lang="en-US" dirty="0"/>
          </a:p>
        </p:txBody>
      </p:sp>
      <p:sp>
        <p:nvSpPr>
          <p:cNvPr id="5" name="TextBox 4">
            <a:extLst>
              <a:ext uri="{FF2B5EF4-FFF2-40B4-BE49-F238E27FC236}">
                <a16:creationId xmlns:a16="http://schemas.microsoft.com/office/drawing/2014/main" id="{AF309326-84BE-9907-7F9F-CAF1EE1413B5}"/>
              </a:ext>
            </a:extLst>
          </p:cNvPr>
          <p:cNvSpPr txBox="1"/>
          <p:nvPr/>
        </p:nvSpPr>
        <p:spPr>
          <a:xfrm>
            <a:off x="1958149" y="5376021"/>
            <a:ext cx="8525732" cy="584775"/>
          </a:xfrm>
          <a:prstGeom prst="rect">
            <a:avLst/>
          </a:prstGeom>
          <a:noFill/>
        </p:spPr>
        <p:txBody>
          <a:bodyPr wrap="none" rtlCol="0">
            <a:spAutoFit/>
          </a:bodyPr>
          <a:lstStyle/>
          <a:p>
            <a:r>
              <a:rPr lang="en-US" sz="3200" b="1" i="1" dirty="0">
                <a:solidFill>
                  <a:srgbClr val="C00000"/>
                </a:solidFill>
              </a:rPr>
              <a:t>Club components –where should your club focus?</a:t>
            </a:r>
          </a:p>
        </p:txBody>
      </p:sp>
    </p:spTree>
    <p:extLst>
      <p:ext uri="{BB962C8B-B14F-4D97-AF65-F5344CB8AC3E}">
        <p14:creationId xmlns:p14="http://schemas.microsoft.com/office/powerpoint/2010/main" val="316822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8A243-7F52-6A50-8AB1-69AE0024B3C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36948F2-1DCF-98C2-978D-9764A5D1EA9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68337D55-0513-A155-BCFF-4EE1D7603120}"/>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CA39D4F5-B295-3B2E-6992-CEF31FFBC489}"/>
              </a:ext>
            </a:extLst>
          </p:cNvPr>
          <p:cNvPicPr>
            <a:picLocks noChangeAspect="1"/>
          </p:cNvPicPr>
          <p:nvPr/>
        </p:nvPicPr>
        <p:blipFill>
          <a:blip r:embed="rId3"/>
          <a:stretch>
            <a:fillRect/>
          </a:stretch>
        </p:blipFill>
        <p:spPr>
          <a:xfrm>
            <a:off x="319665" y="5535113"/>
            <a:ext cx="751636" cy="914400"/>
          </a:xfrm>
          <a:prstGeom prst="rect">
            <a:avLst/>
          </a:prstGeom>
        </p:spPr>
      </p:pic>
      <p:sp>
        <p:nvSpPr>
          <p:cNvPr id="9" name="TextBox 8">
            <a:extLst>
              <a:ext uri="{FF2B5EF4-FFF2-40B4-BE49-F238E27FC236}">
                <a16:creationId xmlns:a16="http://schemas.microsoft.com/office/drawing/2014/main" id="{3FA0801F-17D7-42EC-C066-F9B77B5375D3}"/>
              </a:ext>
            </a:extLst>
          </p:cNvPr>
          <p:cNvSpPr txBox="1"/>
          <p:nvPr/>
        </p:nvSpPr>
        <p:spPr>
          <a:xfrm>
            <a:off x="1972339" y="3118532"/>
            <a:ext cx="9384686" cy="2677656"/>
          </a:xfrm>
          <a:prstGeom prst="rect">
            <a:avLst/>
          </a:prstGeom>
          <a:noFill/>
        </p:spPr>
        <p:txBody>
          <a:bodyPr wrap="square">
            <a:spAutoFit/>
          </a:bodyPr>
          <a:lstStyle/>
          <a:p>
            <a:pPr marL="457200" marR="0" indent="-457200">
              <a:buFont typeface="Arial" panose="020B0604020202020204" pitchFamily="34" charset="0"/>
              <a:buChar char="•"/>
            </a:pPr>
            <a:r>
              <a:rPr lang="en-US" sz="2800" kern="100" dirty="0">
                <a:effectLst/>
                <a:latin typeface="Aptos Display" panose="020B0004020202020204" pitchFamily="34" charset="0"/>
                <a:ea typeface="Aptos" panose="020B0004020202020204" pitchFamily="34" charset="0"/>
                <a:cs typeface="Times New Roman" panose="02020603050405020304" pitchFamily="18" charset="0"/>
              </a:rPr>
              <a:t>Does it meet our mission and vision? </a:t>
            </a:r>
          </a:p>
          <a:p>
            <a:pPr marL="457200" marR="0" indent="-457200">
              <a:buFont typeface="Arial" panose="020B0604020202020204" pitchFamily="34" charset="0"/>
              <a:buChar char="•"/>
            </a:pPr>
            <a:r>
              <a:rPr lang="en-US" sz="2800" kern="100" dirty="0">
                <a:effectLst/>
                <a:latin typeface="Aptos Display" panose="020B0004020202020204" pitchFamily="34" charset="0"/>
                <a:ea typeface="Aptos" panose="020B0004020202020204" pitchFamily="34" charset="0"/>
                <a:cs typeface="Times New Roman" panose="02020603050405020304" pitchFamily="18" charset="0"/>
              </a:rPr>
              <a:t>What do we do well?</a:t>
            </a:r>
          </a:p>
          <a:p>
            <a:pPr marL="457200" marR="0" indent="-457200">
              <a:buFont typeface="Arial" panose="020B0604020202020204" pitchFamily="34" charset="0"/>
              <a:buChar char="•"/>
            </a:pPr>
            <a:r>
              <a:rPr lang="en-US" sz="2800" kern="100" dirty="0">
                <a:latin typeface="Aptos Display" panose="020B0004020202020204" pitchFamily="34" charset="0"/>
                <a:ea typeface="Aptos" panose="020B0004020202020204" pitchFamily="34" charset="0"/>
                <a:cs typeface="Times New Roman" panose="02020603050405020304" pitchFamily="18" charset="0"/>
              </a:rPr>
              <a:t>What c</a:t>
            </a:r>
            <a:r>
              <a:rPr lang="en-US" sz="2800" kern="100" dirty="0">
                <a:effectLst/>
                <a:latin typeface="Aptos Display" panose="020B0004020202020204" pitchFamily="34" charset="0"/>
                <a:ea typeface="Aptos" panose="020B0004020202020204" pitchFamily="34" charset="0"/>
                <a:cs typeface="Times New Roman" panose="02020603050405020304" pitchFamily="18" charset="0"/>
              </a:rPr>
              <a:t>hallenges do you have -- what holds you back?</a:t>
            </a:r>
          </a:p>
          <a:p>
            <a:pPr marL="457200" marR="0" indent="-457200">
              <a:buFont typeface="Arial" panose="020B0604020202020204" pitchFamily="34" charset="0"/>
              <a:buChar char="•"/>
            </a:pPr>
            <a:r>
              <a:rPr lang="en-US" sz="2800" kern="100" dirty="0">
                <a:effectLst/>
                <a:latin typeface="Aptos Display" panose="020B0004020202020204" pitchFamily="34" charset="0"/>
                <a:ea typeface="Aptos" panose="020B0004020202020204" pitchFamily="34" charset="0"/>
                <a:cs typeface="Times New Roman" panose="02020603050405020304" pitchFamily="18" charset="0"/>
              </a:rPr>
              <a:t>Any trends/factors that would allow us to do better?</a:t>
            </a:r>
          </a:p>
          <a:p>
            <a:pPr marL="457200" marR="0" indent="-457200">
              <a:buFont typeface="Arial" panose="020B0604020202020204" pitchFamily="34" charset="0"/>
              <a:buChar char="•"/>
            </a:pPr>
            <a:r>
              <a:rPr lang="en-US" sz="2800" kern="100" dirty="0">
                <a:effectLst/>
                <a:latin typeface="Aptos Display" panose="020B0004020202020204" pitchFamily="34" charset="0"/>
                <a:ea typeface="Aptos" panose="020B0004020202020204" pitchFamily="34" charset="0"/>
                <a:cs typeface="Times New Roman" panose="02020603050405020304" pitchFamily="18" charset="0"/>
              </a:rPr>
              <a:t>What do we need to overcome?</a:t>
            </a:r>
          </a:p>
          <a:p>
            <a:pPr marL="457200" marR="0" indent="-457200">
              <a:buFont typeface="Arial" panose="020B0604020202020204" pitchFamily="34" charset="0"/>
              <a:buChar char="•"/>
            </a:pPr>
            <a:r>
              <a:rPr lang="en-US" sz="2800" kern="100" dirty="0">
                <a:latin typeface="Aptos Display" panose="020B0004020202020204" pitchFamily="34" charset="0"/>
                <a:ea typeface="Aptos" panose="020B0004020202020204" pitchFamily="34" charset="0"/>
                <a:cs typeface="Times New Roman" panose="02020603050405020304" pitchFamily="18" charset="0"/>
              </a:rPr>
              <a:t>Look to the future </a:t>
            </a:r>
            <a:r>
              <a:rPr lang="en-US" sz="2800" kern="100" dirty="0">
                <a:effectLst/>
                <a:latin typeface="Aptos Display" panose="020B0004020202020204" pitchFamily="34" charset="0"/>
                <a:ea typeface="Aptos" panose="020B0004020202020204" pitchFamily="34" charset="0"/>
                <a:cs typeface="Times New Roman" panose="02020603050405020304" pitchFamily="18" charset="0"/>
              </a:rPr>
              <a:t>– dreams/vision, legacy for your club</a:t>
            </a:r>
          </a:p>
        </p:txBody>
      </p:sp>
      <p:sp>
        <p:nvSpPr>
          <p:cNvPr id="11" name="TextBox 10">
            <a:extLst>
              <a:ext uri="{FF2B5EF4-FFF2-40B4-BE49-F238E27FC236}">
                <a16:creationId xmlns:a16="http://schemas.microsoft.com/office/drawing/2014/main" id="{4988988A-A7D2-624F-E49B-8AD280ED6BD7}"/>
              </a:ext>
            </a:extLst>
          </p:cNvPr>
          <p:cNvSpPr txBox="1"/>
          <p:nvPr/>
        </p:nvSpPr>
        <p:spPr>
          <a:xfrm>
            <a:off x="1041244" y="2478107"/>
            <a:ext cx="7366312" cy="584775"/>
          </a:xfrm>
          <a:prstGeom prst="rect">
            <a:avLst/>
          </a:prstGeom>
          <a:noFill/>
        </p:spPr>
        <p:txBody>
          <a:bodyPr wrap="none" rtlCol="0">
            <a:spAutoFit/>
          </a:bodyPr>
          <a:lstStyle/>
          <a:p>
            <a:r>
              <a:rPr lang="en-US" sz="3200" b="1" dirty="0">
                <a:solidFill>
                  <a:srgbClr val="005F71"/>
                </a:solidFill>
                <a:latin typeface="Aptos Display" panose="020B0004020202020204" pitchFamily="34" charset="0"/>
              </a:rPr>
              <a:t>Think about the components of your club:</a:t>
            </a:r>
          </a:p>
        </p:txBody>
      </p:sp>
      <p:sp>
        <p:nvSpPr>
          <p:cNvPr id="12" name="TextBox 11">
            <a:extLst>
              <a:ext uri="{FF2B5EF4-FFF2-40B4-BE49-F238E27FC236}">
                <a16:creationId xmlns:a16="http://schemas.microsoft.com/office/drawing/2014/main" id="{C9ECF69D-9B1D-DF1A-A6C3-B41E177B9582}"/>
              </a:ext>
            </a:extLst>
          </p:cNvPr>
          <p:cNvSpPr txBox="1"/>
          <p:nvPr/>
        </p:nvSpPr>
        <p:spPr>
          <a:xfrm>
            <a:off x="2485406" y="398989"/>
            <a:ext cx="7469224" cy="646331"/>
          </a:xfrm>
          <a:prstGeom prst="rect">
            <a:avLst/>
          </a:prstGeom>
          <a:noFill/>
        </p:spPr>
        <p:txBody>
          <a:bodyPr wrap="none" rtlCol="0">
            <a:spAutoFit/>
          </a:bodyPr>
          <a:lstStyle/>
          <a:p>
            <a:r>
              <a:rPr lang="en-US" sz="3600" b="1" dirty="0">
                <a:solidFill>
                  <a:srgbClr val="005F71"/>
                </a:solidFill>
                <a:latin typeface="Aptos Display" panose="020B0004020202020204" pitchFamily="34" charset="0"/>
              </a:rPr>
              <a:t>Strategic Planning II – Focus on Clubs</a:t>
            </a:r>
          </a:p>
        </p:txBody>
      </p:sp>
      <p:sp>
        <p:nvSpPr>
          <p:cNvPr id="13" name="Slide Number Placeholder 3">
            <a:extLst>
              <a:ext uri="{FF2B5EF4-FFF2-40B4-BE49-F238E27FC236}">
                <a16:creationId xmlns:a16="http://schemas.microsoft.com/office/drawing/2014/main" id="{5BB77B0A-EC6C-96CD-83C1-72FE15D5F2E3}"/>
              </a:ext>
            </a:extLst>
          </p:cNvPr>
          <p:cNvSpPr>
            <a:spLocks noGrp="1"/>
          </p:cNvSpPr>
          <p:nvPr>
            <p:ph type="sldNum" sz="quarter" idx="12"/>
          </p:nvPr>
        </p:nvSpPr>
        <p:spPr>
          <a:xfrm>
            <a:off x="9303801" y="6540648"/>
            <a:ext cx="2743200" cy="217056"/>
          </a:xfrm>
        </p:spPr>
        <p:txBody>
          <a:bodyPr/>
          <a:lstStyle/>
          <a:p>
            <a:pPr>
              <a:spcAft>
                <a:spcPts val="600"/>
              </a:spcAft>
            </a:pPr>
            <a:fld id="{71D00C28-2252-7A46-BDE1-23546EACCE2C}" type="slidenum">
              <a:rPr lang="en-US" smtClean="0"/>
              <a:pPr>
                <a:spcAft>
                  <a:spcPts val="600"/>
                </a:spcAft>
              </a:pPr>
              <a:t>9</a:t>
            </a:fld>
            <a:endParaRPr lang="en-US" dirty="0"/>
          </a:p>
        </p:txBody>
      </p:sp>
      <p:sp>
        <p:nvSpPr>
          <p:cNvPr id="3" name="TextBox 2">
            <a:extLst>
              <a:ext uri="{FF2B5EF4-FFF2-40B4-BE49-F238E27FC236}">
                <a16:creationId xmlns:a16="http://schemas.microsoft.com/office/drawing/2014/main" id="{4CA8B1F6-E92E-B413-69D3-2A467A377625}"/>
              </a:ext>
            </a:extLst>
          </p:cNvPr>
          <p:cNvSpPr txBox="1"/>
          <p:nvPr/>
        </p:nvSpPr>
        <p:spPr>
          <a:xfrm>
            <a:off x="1041244" y="1441259"/>
            <a:ext cx="9434955" cy="584775"/>
          </a:xfrm>
          <a:prstGeom prst="rect">
            <a:avLst/>
          </a:prstGeom>
          <a:noFill/>
        </p:spPr>
        <p:txBody>
          <a:bodyPr wrap="none" rtlCol="0">
            <a:spAutoFit/>
          </a:bodyPr>
          <a:lstStyle/>
          <a:p>
            <a:r>
              <a:rPr lang="en-US" sz="3200" b="1" dirty="0">
                <a:solidFill>
                  <a:srgbClr val="005F71"/>
                </a:solidFill>
                <a:latin typeface="Aptos Display" panose="020B0004020202020204" pitchFamily="34" charset="0"/>
              </a:rPr>
              <a:t>First session -- Demonstrating the process for district</a:t>
            </a:r>
          </a:p>
        </p:txBody>
      </p:sp>
    </p:spTree>
    <p:extLst>
      <p:ext uri="{BB962C8B-B14F-4D97-AF65-F5344CB8AC3E}">
        <p14:creationId xmlns:p14="http://schemas.microsoft.com/office/powerpoint/2010/main" val="4265433662"/>
      </p:ext>
    </p:extLst>
  </p:cSld>
  <p:clrMapOvr>
    <a:masterClrMapping/>
  </p:clrMapOvr>
</p:sld>
</file>

<file path=ppt/theme/theme1.xml><?xml version="1.0" encoding="utf-8"?>
<a:theme xmlns:a="http://schemas.openxmlformats.org/drawingml/2006/main" name="1_Zonta">
  <a:themeElements>
    <a:clrScheme name="Zonta">
      <a:dk1>
        <a:srgbClr val="000000"/>
      </a:dk1>
      <a:lt1>
        <a:srgbClr val="FFFFFF"/>
      </a:lt1>
      <a:dk2>
        <a:srgbClr val="812325"/>
      </a:dk2>
      <a:lt2>
        <a:srgbClr val="A8A9A8"/>
      </a:lt2>
      <a:accent1>
        <a:srgbClr val="F8C96D"/>
      </a:accent1>
      <a:accent2>
        <a:srgbClr val="CE3364"/>
      </a:accent2>
      <a:accent3>
        <a:srgbClr val="00BBD4"/>
      </a:accent3>
      <a:accent4>
        <a:srgbClr val="946FAD"/>
      </a:accent4>
      <a:accent5>
        <a:srgbClr val="E3822F"/>
      </a:accent5>
      <a:accent6>
        <a:srgbClr val="005E72"/>
      </a:accent6>
      <a:hlink>
        <a:srgbClr val="1160AA"/>
      </a:hlink>
      <a:folHlink>
        <a:srgbClr val="8023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b="0" i="0" dirty="0">
            <a:solidFill>
              <a:schemeClr val="tx1"/>
            </a:solidFill>
            <a:latin typeface="Lato" panose="020F0502020204030203"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10354</TotalTime>
  <Words>4192</Words>
  <Application>Microsoft Office PowerPoint</Application>
  <PresentationFormat>Widescreen</PresentationFormat>
  <Paragraphs>318</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Aptos</vt:lpstr>
      <vt:lpstr>Aptos Display</vt:lpstr>
      <vt:lpstr>Arial</vt:lpstr>
      <vt:lpstr>Calibri</vt:lpstr>
      <vt:lpstr>Lato</vt:lpstr>
      <vt:lpstr>Lato Black</vt:lpstr>
      <vt:lpstr>Symbol</vt:lpstr>
      <vt:lpstr>Times New Roman</vt:lpstr>
      <vt:lpstr>Wingdings</vt:lpstr>
      <vt:lpstr>1_Zonta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SWOT Analysis Quadrants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 Johnston</dc:creator>
  <cp:lastModifiedBy>Jane Austin</cp:lastModifiedBy>
  <cp:revision>92</cp:revision>
  <dcterms:created xsi:type="dcterms:W3CDTF">2021-05-11T22:50:38Z</dcterms:created>
  <dcterms:modified xsi:type="dcterms:W3CDTF">2025-09-06T20:19:29Z</dcterms:modified>
</cp:coreProperties>
</file>