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2"/>
    <p:restoredTop sz="94604"/>
  </p:normalViewPr>
  <p:slideViewPr>
    <p:cSldViewPr snapToGrid="0">
      <p:cViewPr varScale="1">
        <p:scale>
          <a:sx n="90" d="100"/>
          <a:sy n="90" d="100"/>
        </p:scale>
        <p:origin x="19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3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3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1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68E4-4DC4-6E45-8A11-8C732D91D603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D305-E22A-624C-B4E5-D13232E40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CD1B34E-2E5D-72B7-0230-ECD140432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7" t="10907" r="21595" b="11972"/>
          <a:stretch/>
        </p:blipFill>
        <p:spPr>
          <a:xfrm>
            <a:off x="714375" y="847428"/>
            <a:ext cx="7764558" cy="60182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18AC775-7E19-4616-C996-769B58144C02}"/>
              </a:ext>
            </a:extLst>
          </p:cNvPr>
          <p:cNvSpPr txBox="1"/>
          <p:nvPr/>
        </p:nvSpPr>
        <p:spPr>
          <a:xfrm>
            <a:off x="2314574" y="385763"/>
            <a:ext cx="4614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ucida Calligraphy" panose="03010101010101010101" pitchFamily="66" charset="77"/>
              </a:rPr>
              <a:t>Elizabeth (Liz) Heitman</a:t>
            </a:r>
          </a:p>
        </p:txBody>
      </p:sp>
    </p:spTree>
    <p:extLst>
      <p:ext uri="{BB962C8B-B14F-4D97-AF65-F5344CB8AC3E}">
        <p14:creationId xmlns:p14="http://schemas.microsoft.com/office/powerpoint/2010/main" val="1121601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11435</TotalTime>
  <Words>5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Lucida Calligraphy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Polly Holten</dc:creator>
  <cp:lastModifiedBy>Polly Holten</cp:lastModifiedBy>
  <cp:revision>2</cp:revision>
  <dcterms:created xsi:type="dcterms:W3CDTF">2025-09-06T14:12:54Z</dcterms:created>
  <dcterms:modified xsi:type="dcterms:W3CDTF">2025-09-14T12:48:33Z</dcterms:modified>
</cp:coreProperties>
</file>