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2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 autoAdjust="0"/>
    <p:restoredTop sz="94628"/>
  </p:normalViewPr>
  <p:slideViewPr>
    <p:cSldViewPr snapToGrid="0">
      <p:cViewPr varScale="1">
        <p:scale>
          <a:sx n="115" d="100"/>
          <a:sy n="115" d="100"/>
        </p:scale>
        <p:origin x="15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AEDF-B9B7-432E-94AF-C8FAC7209259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A056-5309-41B1-A332-288FF48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91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AEDF-B9B7-432E-94AF-C8FAC7209259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A056-5309-41B1-A332-288FF48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208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AEDF-B9B7-432E-94AF-C8FAC7209259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A056-5309-41B1-A332-288FF48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257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AEDF-B9B7-432E-94AF-C8FAC7209259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A056-5309-41B1-A332-288FF48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29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AEDF-B9B7-432E-94AF-C8FAC7209259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A056-5309-41B1-A332-288FF48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240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AEDF-B9B7-432E-94AF-C8FAC7209259}" type="datetimeFigureOut">
              <a:rPr lang="en-US" smtClean="0"/>
              <a:t>9/19/25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A056-5309-41B1-A332-288FF48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7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AEDF-B9B7-432E-94AF-C8FAC7209259}" type="datetimeFigureOut">
              <a:rPr lang="en-US" smtClean="0"/>
              <a:t>9/19/25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A056-5309-41B1-A332-288FF48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0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AEDF-B9B7-432E-94AF-C8FAC7209259}" type="datetimeFigureOut">
              <a:rPr lang="en-US" smtClean="0"/>
              <a:t>9/19/25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A056-5309-41B1-A332-288FF48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647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AEDF-B9B7-432E-94AF-C8FAC7209259}" type="datetimeFigureOut">
              <a:rPr lang="en-US" smtClean="0"/>
              <a:t>9/19/25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A056-5309-41B1-A332-288FF48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396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AEDF-B9B7-432E-94AF-C8FAC7209259}" type="datetimeFigureOut">
              <a:rPr lang="en-US" smtClean="0"/>
              <a:t>9/19/25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A056-5309-41B1-A332-288FF48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606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AEDF-B9B7-432E-94AF-C8FAC7209259}" type="datetimeFigureOut">
              <a:rPr lang="en-US" smtClean="0"/>
              <a:t>9/19/25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A056-5309-41B1-A332-288FF48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059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8CAEDF-B9B7-432E-94AF-C8FAC7209259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17A056-5309-41B1-A332-288FF48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893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oster for a event&#10;&#10;AI-generated content may be incorrect.">
            <a:extLst>
              <a:ext uri="{FF2B5EF4-FFF2-40B4-BE49-F238E27FC236}">
                <a16:creationId xmlns:a16="http://schemas.microsoft.com/office/drawing/2014/main" id="{063AF447-A448-1B83-2507-973653B5FA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>
            <a:fillRect/>
          </a:stretch>
        </p:blipFill>
        <p:spPr>
          <a:xfrm>
            <a:off x="860852" y="923924"/>
            <a:ext cx="7422296" cy="475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412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145ABB-A93B-2477-EEDC-27B7552F5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6885D88-FBEB-7ED2-8530-7BE2564961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904" y="714375"/>
            <a:ext cx="7834191" cy="484937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804E7B0-954B-DCF1-9D89-2D5002B56732}"/>
              </a:ext>
            </a:extLst>
          </p:cNvPr>
          <p:cNvSpPr txBox="1"/>
          <p:nvPr/>
        </p:nvSpPr>
        <p:spPr>
          <a:xfrm>
            <a:off x="2295525" y="6057900"/>
            <a:ext cx="4864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7E2329"/>
                </a:solidFill>
              </a:rPr>
              <a:t>More details coming soon at zontastlouis.org</a:t>
            </a:r>
          </a:p>
        </p:txBody>
      </p:sp>
    </p:spTree>
    <p:extLst>
      <p:ext uri="{BB962C8B-B14F-4D97-AF65-F5344CB8AC3E}">
        <p14:creationId xmlns:p14="http://schemas.microsoft.com/office/powerpoint/2010/main" val="342280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8</Words>
  <Application>Microsoft Macintosh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Donovan, Stacy L.</dc:creator>
  <cp:lastModifiedBy>Polly Holten</cp:lastModifiedBy>
  <cp:revision>1</cp:revision>
  <dcterms:created xsi:type="dcterms:W3CDTF">2025-09-19T07:47:56Z</dcterms:created>
  <dcterms:modified xsi:type="dcterms:W3CDTF">2025-09-19T12:14:41Z</dcterms:modified>
</cp:coreProperties>
</file>