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44" r:id="rId1"/>
  </p:sldMasterIdLst>
  <p:notesMasterIdLst>
    <p:notesMasterId r:id="rId40"/>
  </p:notesMasterIdLst>
  <p:sldIdLst>
    <p:sldId id="468" r:id="rId2"/>
    <p:sldId id="510" r:id="rId3"/>
    <p:sldId id="474" r:id="rId4"/>
    <p:sldId id="601" r:id="rId5"/>
    <p:sldId id="259" r:id="rId6"/>
    <p:sldId id="484" r:id="rId7"/>
    <p:sldId id="485" r:id="rId8"/>
    <p:sldId id="486" r:id="rId9"/>
    <p:sldId id="469" r:id="rId10"/>
    <p:sldId id="487" r:id="rId11"/>
    <p:sldId id="470" r:id="rId12"/>
    <p:sldId id="488" r:id="rId13"/>
    <p:sldId id="489" r:id="rId14"/>
    <p:sldId id="471" r:id="rId15"/>
    <p:sldId id="490" r:id="rId16"/>
    <p:sldId id="491" r:id="rId17"/>
    <p:sldId id="492" r:id="rId18"/>
    <p:sldId id="493" r:id="rId19"/>
    <p:sldId id="495" r:id="rId20"/>
    <p:sldId id="409" r:id="rId21"/>
    <p:sldId id="410" r:id="rId22"/>
    <p:sldId id="494" r:id="rId23"/>
    <p:sldId id="496" r:id="rId24"/>
    <p:sldId id="497" r:id="rId25"/>
    <p:sldId id="498" r:id="rId26"/>
    <p:sldId id="499" r:id="rId27"/>
    <p:sldId id="287" r:id="rId28"/>
    <p:sldId id="501" r:id="rId29"/>
    <p:sldId id="502" r:id="rId30"/>
    <p:sldId id="503" r:id="rId31"/>
    <p:sldId id="504" r:id="rId32"/>
    <p:sldId id="505" r:id="rId33"/>
    <p:sldId id="511" r:id="rId34"/>
    <p:sldId id="506" r:id="rId35"/>
    <p:sldId id="509" r:id="rId36"/>
    <p:sldId id="507" r:id="rId37"/>
    <p:sldId id="512" r:id="rId38"/>
    <p:sldId id="256" r:id="rId39"/>
  </p:sldIdLst>
  <p:sldSz cx="12192000" cy="6858000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Lato Black" panose="020F0502020204030203" pitchFamily="34" charset="0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99D"/>
    <a:srgbClr val="F0EFEA"/>
    <a:srgbClr val="0E161A"/>
    <a:srgbClr val="F8C96D"/>
    <a:srgbClr val="B5C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A38CE-7957-4636-9CB1-AB5AE9F7B948}" v="53" dt="2025-08-15T01:35:17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34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Venn-Brown" userId="f243d218fb09219a" providerId="LiveId" clId="{3B3A38CE-7957-4636-9CB1-AB5AE9F7B948}"/>
    <pc:docChg chg="undo custSel addSld delSld modSld">
      <pc:chgData name="Sandy Venn-Brown" userId="f243d218fb09219a" providerId="LiveId" clId="{3B3A38CE-7957-4636-9CB1-AB5AE9F7B948}" dt="2025-08-15T01:35:28.042" v="642" actId="1076"/>
      <pc:docMkLst>
        <pc:docMk/>
      </pc:docMkLst>
      <pc:sldChg chg="add">
        <pc:chgData name="Sandy Venn-Brown" userId="f243d218fb09219a" providerId="LiveId" clId="{3B3A38CE-7957-4636-9CB1-AB5AE9F7B948}" dt="2025-08-15T00:59:57.352" v="120"/>
        <pc:sldMkLst>
          <pc:docMk/>
          <pc:sldMk cId="4288130662" sldId="259"/>
        </pc:sldMkLst>
      </pc:sldChg>
      <pc:sldChg chg="addSp delSp modSp mod">
        <pc:chgData name="Sandy Venn-Brown" userId="f243d218fb09219a" providerId="LiveId" clId="{3B3A38CE-7957-4636-9CB1-AB5AE9F7B948}" dt="2025-08-15T01:23:21.541" v="511" actId="27636"/>
        <pc:sldMkLst>
          <pc:docMk/>
          <pc:sldMk cId="3792533581" sldId="287"/>
        </pc:sldMkLst>
        <pc:spChg chg="del">
          <ac:chgData name="Sandy Venn-Brown" userId="f243d218fb09219a" providerId="LiveId" clId="{3B3A38CE-7957-4636-9CB1-AB5AE9F7B948}" dt="2025-08-15T01:22:32.816" v="459"/>
          <ac:spMkLst>
            <pc:docMk/>
            <pc:sldMk cId="3792533581" sldId="287"/>
            <ac:spMk id="3" creationId="{F3D7F351-07DB-ADFD-28A7-C25CC024EEF6}"/>
          </ac:spMkLst>
        </pc:spChg>
        <pc:spChg chg="del">
          <ac:chgData name="Sandy Venn-Brown" userId="f243d218fb09219a" providerId="LiveId" clId="{3B3A38CE-7957-4636-9CB1-AB5AE9F7B948}" dt="2025-08-15T01:20:08.147" v="378"/>
          <ac:spMkLst>
            <pc:docMk/>
            <pc:sldMk cId="3792533581" sldId="287"/>
            <ac:spMk id="5" creationId="{4204DCC6-9862-5AFE-D2EB-193C9E9F7FD1}"/>
          </ac:spMkLst>
        </pc:spChg>
        <pc:spChg chg="mod">
          <ac:chgData name="Sandy Venn-Brown" userId="f243d218fb09219a" providerId="LiveId" clId="{3B3A38CE-7957-4636-9CB1-AB5AE9F7B948}" dt="2025-08-15T01:23:21.541" v="511" actId="27636"/>
          <ac:spMkLst>
            <pc:docMk/>
            <pc:sldMk cId="3792533581" sldId="287"/>
            <ac:spMk id="18" creationId="{E7D065FD-2CA9-E61A-B9D9-0DA55F08F75D}"/>
          </ac:spMkLst>
        </pc:spChg>
        <pc:spChg chg="mod">
          <ac:chgData name="Sandy Venn-Brown" userId="f243d218fb09219a" providerId="LiveId" clId="{3B3A38CE-7957-4636-9CB1-AB5AE9F7B948}" dt="2025-08-15T01:23:01.798" v="467" actId="20577"/>
          <ac:spMkLst>
            <pc:docMk/>
            <pc:sldMk cId="3792533581" sldId="287"/>
            <ac:spMk id="36" creationId="{6E555767-4EF0-4528-2E42-238A193B2572}"/>
          </ac:spMkLst>
        </pc:spChg>
        <pc:picChg chg="add mod">
          <ac:chgData name="Sandy Venn-Brown" userId="f243d218fb09219a" providerId="LiveId" clId="{3B3A38CE-7957-4636-9CB1-AB5AE9F7B948}" dt="2025-08-15T01:20:08.147" v="378"/>
          <ac:picMkLst>
            <pc:docMk/>
            <pc:sldMk cId="3792533581" sldId="287"/>
            <ac:picMk id="2050" creationId="{9A2FC093-9351-A5A0-0709-1E6EA94A7A3F}"/>
          </ac:picMkLst>
        </pc:picChg>
        <pc:picChg chg="add mod">
          <ac:chgData name="Sandy Venn-Brown" userId="f243d218fb09219a" providerId="LiveId" clId="{3B3A38CE-7957-4636-9CB1-AB5AE9F7B948}" dt="2025-08-15T01:22:32.816" v="459"/>
          <ac:picMkLst>
            <pc:docMk/>
            <pc:sldMk cId="3792533581" sldId="287"/>
            <ac:picMk id="2052" creationId="{16161EE1-1E43-0C5A-5312-41651FA880E9}"/>
          </ac:picMkLst>
        </pc:picChg>
      </pc:sldChg>
      <pc:sldChg chg="addSp delSp modSp mod">
        <pc:chgData name="Sandy Venn-Brown" userId="f243d218fb09219a" providerId="LiveId" clId="{3B3A38CE-7957-4636-9CB1-AB5AE9F7B948}" dt="2025-08-15T01:01:06.602" v="157" actId="20577"/>
        <pc:sldMkLst>
          <pc:docMk/>
          <pc:sldMk cId="1332063733" sldId="468"/>
        </pc:sldMkLst>
        <pc:spChg chg="add del mod">
          <ac:chgData name="Sandy Venn-Brown" userId="f243d218fb09219a" providerId="LiveId" clId="{3B3A38CE-7957-4636-9CB1-AB5AE9F7B948}" dt="2025-08-15T01:00:38.852" v="122"/>
          <ac:spMkLst>
            <pc:docMk/>
            <pc:sldMk cId="1332063733" sldId="468"/>
            <ac:spMk id="2" creationId="{8FC574B7-1C68-3757-2FF4-0C6E3EF23A4D}"/>
          </ac:spMkLst>
        </pc:spChg>
        <pc:spChg chg="mod">
          <ac:chgData name="Sandy Venn-Brown" userId="f243d218fb09219a" providerId="LiveId" clId="{3B3A38CE-7957-4636-9CB1-AB5AE9F7B948}" dt="2025-08-15T01:01:06.602" v="157" actId="20577"/>
          <ac:spMkLst>
            <pc:docMk/>
            <pc:sldMk cId="1332063733" sldId="468"/>
            <ac:spMk id="6" creationId="{C5562A03-E9E2-8343-9886-B373C501492C}"/>
          </ac:spMkLst>
        </pc:spChg>
        <pc:picChg chg="add mod">
          <ac:chgData name="Sandy Venn-Brown" userId="f243d218fb09219a" providerId="LiveId" clId="{3B3A38CE-7957-4636-9CB1-AB5AE9F7B948}" dt="2025-08-15T01:00:48.932" v="125" actId="1076"/>
          <ac:picMkLst>
            <pc:docMk/>
            <pc:sldMk cId="1332063733" sldId="468"/>
            <ac:picMk id="7" creationId="{BFBCCAE8-194C-36D7-10CF-90A212A9E844}"/>
          </ac:picMkLst>
        </pc:picChg>
        <pc:picChg chg="del">
          <ac:chgData name="Sandy Venn-Brown" userId="f243d218fb09219a" providerId="LiveId" clId="{3B3A38CE-7957-4636-9CB1-AB5AE9F7B948}" dt="2025-08-15T01:00:33.293" v="121" actId="478"/>
          <ac:picMkLst>
            <pc:docMk/>
            <pc:sldMk cId="1332063733" sldId="468"/>
            <ac:picMk id="1026" creationId="{06650B1F-DAFF-DD4E-BEAA-23AE03503B12}"/>
          </ac:picMkLst>
        </pc:picChg>
      </pc:sldChg>
      <pc:sldChg chg="del">
        <pc:chgData name="Sandy Venn-Brown" userId="f243d218fb09219a" providerId="LiveId" clId="{3B3A38CE-7957-4636-9CB1-AB5AE9F7B948}" dt="2025-08-15T00:39:12.285" v="0" actId="47"/>
        <pc:sldMkLst>
          <pc:docMk/>
          <pc:sldMk cId="4112936590" sldId="472"/>
        </pc:sldMkLst>
      </pc:sldChg>
      <pc:sldChg chg="del">
        <pc:chgData name="Sandy Venn-Brown" userId="f243d218fb09219a" providerId="LiveId" clId="{3B3A38CE-7957-4636-9CB1-AB5AE9F7B948}" dt="2025-08-15T00:39:13.467" v="1" actId="47"/>
        <pc:sldMkLst>
          <pc:docMk/>
          <pc:sldMk cId="3332727418" sldId="473"/>
        </pc:sldMkLst>
      </pc:sldChg>
      <pc:sldChg chg="addSp delSp modSp mod">
        <pc:chgData name="Sandy Venn-Brown" userId="f243d218fb09219a" providerId="LiveId" clId="{3B3A38CE-7957-4636-9CB1-AB5AE9F7B948}" dt="2025-08-15T01:01:24.752" v="159" actId="6549"/>
        <pc:sldMkLst>
          <pc:docMk/>
          <pc:sldMk cId="2630571004" sldId="474"/>
        </pc:sldMkLst>
        <pc:spChg chg="mod">
          <ac:chgData name="Sandy Venn-Brown" userId="f243d218fb09219a" providerId="LiveId" clId="{3B3A38CE-7957-4636-9CB1-AB5AE9F7B948}" dt="2025-08-15T01:01:24.752" v="159" actId="6549"/>
          <ac:spMkLst>
            <pc:docMk/>
            <pc:sldMk cId="2630571004" sldId="474"/>
            <ac:spMk id="7" creationId="{EC2B72A9-89D0-6140-F0D4-65F3896AB2D9}"/>
          </ac:spMkLst>
        </pc:spChg>
        <pc:spChg chg="add del">
          <ac:chgData name="Sandy Venn-Brown" userId="f243d218fb09219a" providerId="LiveId" clId="{3B3A38CE-7957-4636-9CB1-AB5AE9F7B948}" dt="2025-08-15T00:39:27.539" v="12" actId="22"/>
          <ac:spMkLst>
            <pc:docMk/>
            <pc:sldMk cId="2630571004" sldId="474"/>
            <ac:spMk id="8" creationId="{2BF3C498-FB43-CC17-A987-8EE0CEA0B3E9}"/>
          </ac:spMkLst>
        </pc:spChg>
      </pc:sldChg>
      <pc:sldChg chg="del">
        <pc:chgData name="Sandy Venn-Brown" userId="f243d218fb09219a" providerId="LiveId" clId="{3B3A38CE-7957-4636-9CB1-AB5AE9F7B948}" dt="2025-08-15T00:39:15.837" v="2" actId="47"/>
        <pc:sldMkLst>
          <pc:docMk/>
          <pc:sldMk cId="2262626870" sldId="475"/>
        </pc:sldMkLst>
      </pc:sldChg>
      <pc:sldChg chg="del">
        <pc:chgData name="Sandy Venn-Brown" userId="f243d218fb09219a" providerId="LiveId" clId="{3B3A38CE-7957-4636-9CB1-AB5AE9F7B948}" dt="2025-08-15T00:39:16.500" v="3" actId="47"/>
        <pc:sldMkLst>
          <pc:docMk/>
          <pc:sldMk cId="87489708" sldId="476"/>
        </pc:sldMkLst>
      </pc:sldChg>
      <pc:sldChg chg="del">
        <pc:chgData name="Sandy Venn-Brown" userId="f243d218fb09219a" providerId="LiveId" clId="{3B3A38CE-7957-4636-9CB1-AB5AE9F7B948}" dt="2025-08-15T00:39:17.171" v="4" actId="47"/>
        <pc:sldMkLst>
          <pc:docMk/>
          <pc:sldMk cId="491382582" sldId="477"/>
        </pc:sldMkLst>
      </pc:sldChg>
      <pc:sldChg chg="del">
        <pc:chgData name="Sandy Venn-Brown" userId="f243d218fb09219a" providerId="LiveId" clId="{3B3A38CE-7957-4636-9CB1-AB5AE9F7B948}" dt="2025-08-15T00:39:17.813" v="5" actId="47"/>
        <pc:sldMkLst>
          <pc:docMk/>
          <pc:sldMk cId="1914233802" sldId="478"/>
        </pc:sldMkLst>
      </pc:sldChg>
      <pc:sldChg chg="del">
        <pc:chgData name="Sandy Venn-Brown" userId="f243d218fb09219a" providerId="LiveId" clId="{3B3A38CE-7957-4636-9CB1-AB5AE9F7B948}" dt="2025-08-15T00:39:18.455" v="6" actId="47"/>
        <pc:sldMkLst>
          <pc:docMk/>
          <pc:sldMk cId="825343681" sldId="479"/>
        </pc:sldMkLst>
      </pc:sldChg>
      <pc:sldChg chg="del">
        <pc:chgData name="Sandy Venn-Brown" userId="f243d218fb09219a" providerId="LiveId" clId="{3B3A38CE-7957-4636-9CB1-AB5AE9F7B948}" dt="2025-08-15T00:39:19.134" v="7" actId="47"/>
        <pc:sldMkLst>
          <pc:docMk/>
          <pc:sldMk cId="1357239637" sldId="480"/>
        </pc:sldMkLst>
      </pc:sldChg>
      <pc:sldChg chg="del">
        <pc:chgData name="Sandy Venn-Brown" userId="f243d218fb09219a" providerId="LiveId" clId="{3B3A38CE-7957-4636-9CB1-AB5AE9F7B948}" dt="2025-08-15T00:39:19.823" v="8" actId="47"/>
        <pc:sldMkLst>
          <pc:docMk/>
          <pc:sldMk cId="1646261135" sldId="481"/>
        </pc:sldMkLst>
      </pc:sldChg>
      <pc:sldChg chg="del">
        <pc:chgData name="Sandy Venn-Brown" userId="f243d218fb09219a" providerId="LiveId" clId="{3B3A38CE-7957-4636-9CB1-AB5AE9F7B948}" dt="2025-08-15T00:39:20.527" v="9" actId="47"/>
        <pc:sldMkLst>
          <pc:docMk/>
          <pc:sldMk cId="1951813290" sldId="482"/>
        </pc:sldMkLst>
      </pc:sldChg>
      <pc:sldChg chg="del">
        <pc:chgData name="Sandy Venn-Brown" userId="f243d218fb09219a" providerId="LiveId" clId="{3B3A38CE-7957-4636-9CB1-AB5AE9F7B948}" dt="2025-08-15T00:39:21.310" v="10" actId="47"/>
        <pc:sldMkLst>
          <pc:docMk/>
          <pc:sldMk cId="1780943526" sldId="483"/>
        </pc:sldMkLst>
      </pc:sldChg>
      <pc:sldChg chg="modSp mod">
        <pc:chgData name="Sandy Venn-Brown" userId="f243d218fb09219a" providerId="LiveId" clId="{3B3A38CE-7957-4636-9CB1-AB5AE9F7B948}" dt="2025-08-15T01:02:08.215" v="167" actId="6549"/>
        <pc:sldMkLst>
          <pc:docMk/>
          <pc:sldMk cId="3330560978" sldId="491"/>
        </pc:sldMkLst>
        <pc:spChg chg="mod">
          <ac:chgData name="Sandy Venn-Brown" userId="f243d218fb09219a" providerId="LiveId" clId="{3B3A38CE-7957-4636-9CB1-AB5AE9F7B948}" dt="2025-08-15T01:02:08.215" v="167" actId="6549"/>
          <ac:spMkLst>
            <pc:docMk/>
            <pc:sldMk cId="3330560978" sldId="491"/>
            <ac:spMk id="18" creationId="{E7D065FD-2CA9-E61A-B9D9-0DA55F08F75D}"/>
          </ac:spMkLst>
        </pc:spChg>
      </pc:sldChg>
      <pc:sldChg chg="modSp mod">
        <pc:chgData name="Sandy Venn-Brown" userId="f243d218fb09219a" providerId="LiveId" clId="{3B3A38CE-7957-4636-9CB1-AB5AE9F7B948}" dt="2025-08-15T01:02:23.942" v="170" actId="20577"/>
        <pc:sldMkLst>
          <pc:docMk/>
          <pc:sldMk cId="33862876" sldId="492"/>
        </pc:sldMkLst>
        <pc:spChg chg="mod">
          <ac:chgData name="Sandy Venn-Brown" userId="f243d218fb09219a" providerId="LiveId" clId="{3B3A38CE-7957-4636-9CB1-AB5AE9F7B948}" dt="2025-08-15T01:02:23.942" v="170" actId="20577"/>
          <ac:spMkLst>
            <pc:docMk/>
            <pc:sldMk cId="33862876" sldId="492"/>
            <ac:spMk id="18" creationId="{92C7ABF5-246F-031F-624D-B2CE88C071C3}"/>
          </ac:spMkLst>
        </pc:spChg>
      </pc:sldChg>
      <pc:sldChg chg="modSp mod">
        <pc:chgData name="Sandy Venn-Brown" userId="f243d218fb09219a" providerId="LiveId" clId="{3B3A38CE-7957-4636-9CB1-AB5AE9F7B948}" dt="2025-08-15T01:03:06.498" v="183" actId="6549"/>
        <pc:sldMkLst>
          <pc:docMk/>
          <pc:sldMk cId="1812364108" sldId="494"/>
        </pc:sldMkLst>
        <pc:spChg chg="mod">
          <ac:chgData name="Sandy Venn-Brown" userId="f243d218fb09219a" providerId="LiveId" clId="{3B3A38CE-7957-4636-9CB1-AB5AE9F7B948}" dt="2025-08-15T01:03:06.498" v="183" actId="6549"/>
          <ac:spMkLst>
            <pc:docMk/>
            <pc:sldMk cId="1812364108" sldId="494"/>
            <ac:spMk id="5" creationId="{323E5734-F8CB-6A08-F295-5330942F19F3}"/>
          </ac:spMkLst>
        </pc:spChg>
      </pc:sldChg>
      <pc:sldChg chg="addSp delSp modSp mod">
        <pc:chgData name="Sandy Venn-Brown" userId="f243d218fb09219a" providerId="LiveId" clId="{3B3A38CE-7957-4636-9CB1-AB5AE9F7B948}" dt="2025-08-15T01:35:28.042" v="642" actId="1076"/>
        <pc:sldMkLst>
          <pc:docMk/>
          <pc:sldMk cId="3009493315" sldId="499"/>
        </pc:sldMkLst>
        <pc:spChg chg="mod">
          <ac:chgData name="Sandy Venn-Brown" userId="f243d218fb09219a" providerId="LiveId" clId="{3B3A38CE-7957-4636-9CB1-AB5AE9F7B948}" dt="2025-08-15T01:35:28.042" v="642" actId="1076"/>
          <ac:spMkLst>
            <pc:docMk/>
            <pc:sldMk cId="3009493315" sldId="499"/>
            <ac:spMk id="18" creationId="{BB386853-C2B2-FDA6-F586-C3AF1643A56E}"/>
          </ac:spMkLst>
        </pc:spChg>
        <pc:spChg chg="mod ord">
          <ac:chgData name="Sandy Venn-Brown" userId="f243d218fb09219a" providerId="LiveId" clId="{3B3A38CE-7957-4636-9CB1-AB5AE9F7B948}" dt="2025-08-15T01:34:47.302" v="640" actId="166"/>
          <ac:spMkLst>
            <pc:docMk/>
            <pc:sldMk cId="3009493315" sldId="499"/>
            <ac:spMk id="36" creationId="{E53FC71C-4F72-5938-9170-F344874EC22B}"/>
          </ac:spMkLst>
        </pc:spChg>
        <pc:picChg chg="del">
          <ac:chgData name="Sandy Venn-Brown" userId="f243d218fb09219a" providerId="LiveId" clId="{3B3A38CE-7957-4636-9CB1-AB5AE9F7B948}" dt="2025-08-15T01:25:26.875" v="512" actId="478"/>
          <ac:picMkLst>
            <pc:docMk/>
            <pc:sldMk cId="3009493315" sldId="499"/>
            <ac:picMk id="9" creationId="{2B30E561-6284-574C-33D1-DAB3D22BA48B}"/>
          </ac:picMkLst>
        </pc:picChg>
        <pc:picChg chg="add del mod">
          <ac:chgData name="Sandy Venn-Brown" userId="f243d218fb09219a" providerId="LiveId" clId="{3B3A38CE-7957-4636-9CB1-AB5AE9F7B948}" dt="2025-08-15T01:26:28.581" v="523" actId="478"/>
          <ac:picMkLst>
            <pc:docMk/>
            <pc:sldMk cId="3009493315" sldId="499"/>
            <ac:picMk id="3074" creationId="{92EDCFC6-5926-D484-7263-CB7C99DCBD58}"/>
          </ac:picMkLst>
        </pc:picChg>
        <pc:picChg chg="add del mod">
          <ac:chgData name="Sandy Venn-Brown" userId="f243d218fb09219a" providerId="LiveId" clId="{3B3A38CE-7957-4636-9CB1-AB5AE9F7B948}" dt="2025-08-15T01:32:15.263" v="634" actId="478"/>
          <ac:picMkLst>
            <pc:docMk/>
            <pc:sldMk cId="3009493315" sldId="499"/>
            <ac:picMk id="3076" creationId="{92CBF982-EDEF-CE80-4C06-0F2093F56E77}"/>
          </ac:picMkLst>
        </pc:picChg>
        <pc:picChg chg="add mod">
          <ac:chgData name="Sandy Venn-Brown" userId="f243d218fb09219a" providerId="LiveId" clId="{3B3A38CE-7957-4636-9CB1-AB5AE9F7B948}" dt="2025-08-15T01:35:17.392" v="641" actId="732"/>
          <ac:picMkLst>
            <pc:docMk/>
            <pc:sldMk cId="3009493315" sldId="499"/>
            <ac:picMk id="3078" creationId="{39E25DAF-2996-8BC2-7B98-457DEE686F99}"/>
          </ac:picMkLst>
        </pc:picChg>
      </pc:sldChg>
      <pc:sldChg chg="addSp delSp modSp mod">
        <pc:chgData name="Sandy Venn-Brown" userId="f243d218fb09219a" providerId="LiveId" clId="{3B3A38CE-7957-4636-9CB1-AB5AE9F7B948}" dt="2025-08-15T01:31:16.404" v="544" actId="1076"/>
        <pc:sldMkLst>
          <pc:docMk/>
          <pc:sldMk cId="2656291071" sldId="503"/>
        </pc:sldMkLst>
        <pc:spChg chg="add mod">
          <ac:chgData name="Sandy Venn-Brown" userId="f243d218fb09219a" providerId="LiveId" clId="{3B3A38CE-7957-4636-9CB1-AB5AE9F7B948}" dt="2025-08-15T01:30:23.157" v="538" actId="478"/>
          <ac:spMkLst>
            <pc:docMk/>
            <pc:sldMk cId="2656291071" sldId="503"/>
            <ac:spMk id="4" creationId="{7ECB447E-B9FC-8C8F-A5EB-23168801D756}"/>
          </ac:spMkLst>
        </pc:spChg>
        <pc:spChg chg="mod">
          <ac:chgData name="Sandy Venn-Brown" userId="f243d218fb09219a" providerId="LiveId" clId="{3B3A38CE-7957-4636-9CB1-AB5AE9F7B948}" dt="2025-08-15T01:31:16.404" v="544" actId="1076"/>
          <ac:spMkLst>
            <pc:docMk/>
            <pc:sldMk cId="2656291071" sldId="503"/>
            <ac:spMk id="5" creationId="{69B504A3-89A9-D1C7-4CF5-5235FE5FF291}"/>
          </ac:spMkLst>
        </pc:spChg>
        <pc:spChg chg="mod">
          <ac:chgData name="Sandy Venn-Brown" userId="f243d218fb09219a" providerId="LiveId" clId="{3B3A38CE-7957-4636-9CB1-AB5AE9F7B948}" dt="2025-08-15T01:30:44.225" v="541" actId="1076"/>
          <ac:spMkLst>
            <pc:docMk/>
            <pc:sldMk cId="2656291071" sldId="503"/>
            <ac:spMk id="10" creationId="{3D289A19-551C-96C5-3045-767AC0283723}"/>
          </ac:spMkLst>
        </pc:spChg>
        <pc:picChg chg="del">
          <ac:chgData name="Sandy Venn-Brown" userId="f243d218fb09219a" providerId="LiveId" clId="{3B3A38CE-7957-4636-9CB1-AB5AE9F7B948}" dt="2025-08-15T01:30:23.157" v="538" actId="478"/>
          <ac:picMkLst>
            <pc:docMk/>
            <pc:sldMk cId="2656291071" sldId="503"/>
            <ac:picMk id="9" creationId="{B1402213-3F0D-1416-9E98-F43783B4CB52}"/>
          </ac:picMkLst>
        </pc:picChg>
        <pc:picChg chg="add mod">
          <ac:chgData name="Sandy Venn-Brown" userId="f243d218fb09219a" providerId="LiveId" clId="{3B3A38CE-7957-4636-9CB1-AB5AE9F7B948}" dt="2025-08-15T01:31:08.756" v="543" actId="1076"/>
          <ac:picMkLst>
            <pc:docMk/>
            <pc:sldMk cId="2656291071" sldId="503"/>
            <ac:picMk id="4098" creationId="{6401F559-5DC1-A19C-1492-D41F3B33A4E6}"/>
          </ac:picMkLst>
        </pc:picChg>
      </pc:sldChg>
      <pc:sldChg chg="addSp delSp modSp add mod">
        <pc:chgData name="Sandy Venn-Brown" userId="f243d218fb09219a" providerId="LiveId" clId="{3B3A38CE-7957-4636-9CB1-AB5AE9F7B948}" dt="2025-08-15T00:59:27.123" v="119" actId="166"/>
        <pc:sldMkLst>
          <pc:docMk/>
          <pc:sldMk cId="1334098026" sldId="601"/>
        </pc:sldMkLst>
        <pc:spChg chg="del mod">
          <ac:chgData name="Sandy Venn-Brown" userId="f243d218fb09219a" providerId="LiveId" clId="{3B3A38CE-7957-4636-9CB1-AB5AE9F7B948}" dt="2025-08-15T00:53:45.004" v="58" actId="478"/>
          <ac:spMkLst>
            <pc:docMk/>
            <pc:sldMk cId="1334098026" sldId="601"/>
            <ac:spMk id="2" creationId="{B7D80E2E-856D-4A86-9661-72AAA83A45D6}"/>
          </ac:spMkLst>
        </pc:spChg>
        <pc:spChg chg="add del">
          <ac:chgData name="Sandy Venn-Brown" userId="f243d218fb09219a" providerId="LiveId" clId="{3B3A38CE-7957-4636-9CB1-AB5AE9F7B948}" dt="2025-08-15T00:45:01.350" v="25" actId="478"/>
          <ac:spMkLst>
            <pc:docMk/>
            <pc:sldMk cId="1334098026" sldId="601"/>
            <ac:spMk id="7" creationId="{EA07A018-8C0A-7724-F7F3-33C01416D573}"/>
          </ac:spMkLst>
        </pc:spChg>
        <pc:spChg chg="add mod">
          <ac:chgData name="Sandy Venn-Brown" userId="f243d218fb09219a" providerId="LiveId" clId="{3B3A38CE-7957-4636-9CB1-AB5AE9F7B948}" dt="2025-08-15T00:53:45.004" v="58" actId="478"/>
          <ac:spMkLst>
            <pc:docMk/>
            <pc:sldMk cId="1334098026" sldId="601"/>
            <ac:spMk id="15" creationId="{690478FA-BAAA-A35E-668E-92B475AF3919}"/>
          </ac:spMkLst>
        </pc:spChg>
        <pc:spChg chg="add">
          <ac:chgData name="Sandy Venn-Brown" userId="f243d218fb09219a" providerId="LiveId" clId="{3B3A38CE-7957-4636-9CB1-AB5AE9F7B948}" dt="2025-08-15T00:56:15.603" v="64"/>
          <ac:spMkLst>
            <pc:docMk/>
            <pc:sldMk cId="1334098026" sldId="601"/>
            <ac:spMk id="20" creationId="{41F48C36-A532-B745-3AB1-D2C42FFFF287}"/>
          </ac:spMkLst>
        </pc:spChg>
        <pc:spChg chg="add mod">
          <ac:chgData name="Sandy Venn-Brown" userId="f243d218fb09219a" providerId="LiveId" clId="{3B3A38CE-7957-4636-9CB1-AB5AE9F7B948}" dt="2025-08-15T00:56:39.108" v="65"/>
          <ac:spMkLst>
            <pc:docMk/>
            <pc:sldMk cId="1334098026" sldId="601"/>
            <ac:spMk id="21" creationId="{C836C697-A198-99FC-2E62-68D740307A84}"/>
          </ac:spMkLst>
        </pc:spChg>
        <pc:picChg chg="add del mod">
          <ac:chgData name="Sandy Venn-Brown" userId="f243d218fb09219a" providerId="LiveId" clId="{3B3A38CE-7957-4636-9CB1-AB5AE9F7B948}" dt="2025-08-15T00:52:35.267" v="54" actId="478"/>
          <ac:picMkLst>
            <pc:docMk/>
            <pc:sldMk cId="1334098026" sldId="601"/>
            <ac:picMk id="5" creationId="{4624D17F-A025-D0C6-B5A7-2CA97F75536C}"/>
          </ac:picMkLst>
        </pc:picChg>
        <pc:picChg chg="del">
          <ac:chgData name="Sandy Venn-Brown" userId="f243d218fb09219a" providerId="LiveId" clId="{3B3A38CE-7957-4636-9CB1-AB5AE9F7B948}" dt="2025-08-15T00:52:13.612" v="44" actId="478"/>
          <ac:picMkLst>
            <pc:docMk/>
            <pc:sldMk cId="1334098026" sldId="601"/>
            <ac:picMk id="6" creationId="{EE7D86CE-E765-F567-90EA-788A14DA0559}"/>
          </ac:picMkLst>
        </pc:picChg>
        <pc:picChg chg="del">
          <ac:chgData name="Sandy Venn-Brown" userId="f243d218fb09219a" providerId="LiveId" clId="{3B3A38CE-7957-4636-9CB1-AB5AE9F7B948}" dt="2025-08-15T00:44:24.615" v="21" actId="478"/>
          <ac:picMkLst>
            <pc:docMk/>
            <pc:sldMk cId="1334098026" sldId="601"/>
            <ac:picMk id="8" creationId="{1B866D53-1D61-739C-ED71-3FED0F04AC42}"/>
          </ac:picMkLst>
        </pc:picChg>
        <pc:picChg chg="add del mod ord modCrop">
          <ac:chgData name="Sandy Venn-Brown" userId="f243d218fb09219a" providerId="LiveId" clId="{3B3A38CE-7957-4636-9CB1-AB5AE9F7B948}" dt="2025-08-15T00:59:27.123" v="119" actId="166"/>
          <ac:picMkLst>
            <pc:docMk/>
            <pc:sldMk cId="1334098026" sldId="601"/>
            <ac:picMk id="10" creationId="{4E2775AE-1C7C-879B-3DAC-0711DAB9FF74}"/>
          </ac:picMkLst>
        </pc:picChg>
        <pc:picChg chg="add mod ord">
          <ac:chgData name="Sandy Venn-Brown" userId="f243d218fb09219a" providerId="LiveId" clId="{3B3A38CE-7957-4636-9CB1-AB5AE9F7B948}" dt="2025-08-15T00:59:12.442" v="118" actId="166"/>
          <ac:picMkLst>
            <pc:docMk/>
            <pc:sldMk cId="1334098026" sldId="601"/>
            <ac:picMk id="12" creationId="{2B667424-B32D-3376-942B-3EDB19BB575D}"/>
          </ac:picMkLst>
        </pc:picChg>
        <pc:picChg chg="del">
          <ac:chgData name="Sandy Venn-Brown" userId="f243d218fb09219a" providerId="LiveId" clId="{3B3A38CE-7957-4636-9CB1-AB5AE9F7B948}" dt="2025-08-15T00:44:55.607" v="23" actId="478"/>
          <ac:picMkLst>
            <pc:docMk/>
            <pc:sldMk cId="1334098026" sldId="601"/>
            <ac:picMk id="13" creationId="{CD7866C7-E708-08FE-0D16-CC20EA7E7D5F}"/>
          </ac:picMkLst>
        </pc:picChg>
        <pc:picChg chg="del">
          <ac:chgData name="Sandy Venn-Brown" userId="f243d218fb09219a" providerId="LiveId" clId="{3B3A38CE-7957-4636-9CB1-AB5AE9F7B948}" dt="2025-08-15T00:46:12.007" v="37" actId="478"/>
          <ac:picMkLst>
            <pc:docMk/>
            <pc:sldMk cId="1334098026" sldId="601"/>
            <ac:picMk id="17" creationId="{FF925623-BE8B-DF29-9C9A-E43A9E1487BC}"/>
          </ac:picMkLst>
        </pc:picChg>
        <pc:picChg chg="del">
          <ac:chgData name="Sandy Venn-Brown" userId="f243d218fb09219a" providerId="LiveId" clId="{3B3A38CE-7957-4636-9CB1-AB5AE9F7B948}" dt="2025-08-15T00:46:32.394" v="41" actId="478"/>
          <ac:picMkLst>
            <pc:docMk/>
            <pc:sldMk cId="1334098026" sldId="601"/>
            <ac:picMk id="18" creationId="{DB33A934-69AB-5E97-B243-38E2BF8B4B62}"/>
          </ac:picMkLst>
        </pc:picChg>
        <pc:picChg chg="add mod">
          <ac:chgData name="Sandy Venn-Brown" userId="f243d218fb09219a" providerId="LiveId" clId="{3B3A38CE-7957-4636-9CB1-AB5AE9F7B948}" dt="2025-08-15T00:53:59.174" v="63" actId="1076"/>
          <ac:picMkLst>
            <pc:docMk/>
            <pc:sldMk cId="1334098026" sldId="601"/>
            <ac:picMk id="19" creationId="{161AFC8F-9728-2376-0BE7-7C878DA9AE9D}"/>
          </ac:picMkLst>
        </pc:picChg>
        <pc:picChg chg="add mod">
          <ac:chgData name="Sandy Venn-Brown" userId="f243d218fb09219a" providerId="LiveId" clId="{3B3A38CE-7957-4636-9CB1-AB5AE9F7B948}" dt="2025-08-15T00:57:17.314" v="71" actId="14100"/>
          <ac:picMkLst>
            <pc:docMk/>
            <pc:sldMk cId="1334098026" sldId="601"/>
            <ac:picMk id="23" creationId="{E1A225FB-E352-5AE7-98BE-408F3B3C1D08}"/>
          </ac:picMkLst>
        </pc:picChg>
        <pc:picChg chg="del">
          <ac:chgData name="Sandy Venn-Brown" userId="f243d218fb09219a" providerId="LiveId" clId="{3B3A38CE-7957-4636-9CB1-AB5AE9F7B948}" dt="2025-08-15T00:44:09.648" v="14" actId="478"/>
          <ac:picMkLst>
            <pc:docMk/>
            <pc:sldMk cId="1334098026" sldId="601"/>
            <ac:picMk id="1026" creationId="{BC3E42EF-8469-3ADD-757D-D03B99F4F44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528E3-63C3-4D2E-B11E-51A63F3E57A6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4B5DFE-5217-4CFF-AE3E-9443F2BCE107}">
      <dgm:prSet phldrT="[Text]"/>
      <dgm:spPr/>
      <dgm:t>
        <a:bodyPr/>
        <a:lstStyle/>
        <a:p>
          <a:r>
            <a:rPr lang="en-US" dirty="0"/>
            <a:t>Oct 2025 – Feb 2026</a:t>
          </a:r>
        </a:p>
      </dgm:t>
    </dgm:pt>
    <dgm:pt modelId="{99E5F197-9D34-4203-AA16-E58B2831B139}" type="parTrans" cxnId="{92C8DEAD-931B-4524-9F8C-19C0304C7816}">
      <dgm:prSet/>
      <dgm:spPr/>
      <dgm:t>
        <a:bodyPr/>
        <a:lstStyle/>
        <a:p>
          <a:endParaRPr lang="en-US"/>
        </a:p>
      </dgm:t>
    </dgm:pt>
    <dgm:pt modelId="{7D33A561-2D51-4AA8-AACC-0CBE7525E4DF}" type="sibTrans" cxnId="{92C8DEAD-931B-4524-9F8C-19C0304C7816}">
      <dgm:prSet/>
      <dgm:spPr/>
      <dgm:t>
        <a:bodyPr/>
        <a:lstStyle/>
        <a:p>
          <a:endParaRPr lang="en-US"/>
        </a:p>
      </dgm:t>
    </dgm:pt>
    <dgm:pt modelId="{7EA2D054-1A01-4897-9DC2-21BB8CE37B8F}">
      <dgm:prSet phldrT="[Text]" custT="1"/>
      <dgm:spPr/>
      <dgm:t>
        <a:bodyPr/>
        <a:lstStyle/>
        <a:p>
          <a:pPr marL="228600" indent="0" algn="ctr"/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Communication</a:t>
          </a:r>
        </a:p>
        <a:p>
          <a:pPr marL="228600" indent="0" algn="ctr"/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 papers</a:t>
          </a:r>
        </a:p>
      </dgm:t>
    </dgm:pt>
    <dgm:pt modelId="{ADE59667-CBF2-4DE9-834B-EC265C10E107}" type="parTrans" cxnId="{06384AF4-12E2-4025-A526-0B5013C424EB}">
      <dgm:prSet/>
      <dgm:spPr/>
      <dgm:t>
        <a:bodyPr/>
        <a:lstStyle/>
        <a:p>
          <a:endParaRPr lang="en-US"/>
        </a:p>
      </dgm:t>
    </dgm:pt>
    <dgm:pt modelId="{7C0C9132-2235-4B10-945A-91CB6A5EAE92}" type="sibTrans" cxnId="{06384AF4-12E2-4025-A526-0B5013C424EB}">
      <dgm:prSet/>
      <dgm:spPr/>
      <dgm:t>
        <a:bodyPr/>
        <a:lstStyle/>
        <a:p>
          <a:endParaRPr lang="en-US"/>
        </a:p>
      </dgm:t>
    </dgm:pt>
    <dgm:pt modelId="{096DF525-C6D0-4D19-BED0-E50D6AF2BC9A}">
      <dgm:prSet phldrT="[Text]" custT="1"/>
      <dgm:spPr/>
      <dgm:t>
        <a:bodyPr/>
        <a:lstStyle/>
        <a:p>
          <a:pPr marL="288925" indent="0">
            <a:tabLst>
              <a:tab pos="228600" algn="l"/>
            </a:tabLst>
          </a:pPr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Communication</a:t>
          </a:r>
        </a:p>
        <a:p>
          <a:pPr marL="288925" indent="0">
            <a:tabLst>
              <a:tab pos="228600" algn="l"/>
            </a:tabLst>
          </a:pPr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Information sessions</a:t>
          </a:r>
        </a:p>
      </dgm:t>
    </dgm:pt>
    <dgm:pt modelId="{3B243062-F386-4C81-8088-B65F11E5215D}" type="parTrans" cxnId="{986C2ED6-166C-4ADC-A085-DCFF67B9E2D1}">
      <dgm:prSet/>
      <dgm:spPr/>
      <dgm:t>
        <a:bodyPr/>
        <a:lstStyle/>
        <a:p>
          <a:endParaRPr lang="en-US"/>
        </a:p>
      </dgm:t>
    </dgm:pt>
    <dgm:pt modelId="{754DBBC4-E861-47EB-B3FE-FE7932E8B92E}" type="sibTrans" cxnId="{986C2ED6-166C-4ADC-A085-DCFF67B9E2D1}">
      <dgm:prSet/>
      <dgm:spPr/>
      <dgm:t>
        <a:bodyPr/>
        <a:lstStyle/>
        <a:p>
          <a:endParaRPr lang="en-US"/>
        </a:p>
      </dgm:t>
    </dgm:pt>
    <dgm:pt modelId="{CA49A7CB-39FA-4C5D-B51A-E720372EA602}">
      <dgm:prSet phldrT="[Text]"/>
      <dgm:spPr/>
      <dgm:t>
        <a:bodyPr/>
        <a:lstStyle/>
        <a:p>
          <a:r>
            <a:rPr lang="en-US" dirty="0"/>
            <a:t>July 2026</a:t>
          </a:r>
        </a:p>
      </dgm:t>
    </dgm:pt>
    <dgm:pt modelId="{0EEF0DAD-29D7-4AB3-919A-919C11C653F7}" type="parTrans" cxnId="{AAB17B48-83B4-411F-A009-E1697DE2EBD4}">
      <dgm:prSet/>
      <dgm:spPr/>
      <dgm:t>
        <a:bodyPr/>
        <a:lstStyle/>
        <a:p>
          <a:endParaRPr lang="en-US"/>
        </a:p>
      </dgm:t>
    </dgm:pt>
    <dgm:pt modelId="{B8B4E292-36E6-4289-9266-85CAC58C8316}" type="sibTrans" cxnId="{AAB17B48-83B4-411F-A009-E1697DE2EBD4}">
      <dgm:prSet/>
      <dgm:spPr/>
      <dgm:t>
        <a:bodyPr/>
        <a:lstStyle/>
        <a:p>
          <a:endParaRPr lang="en-US"/>
        </a:p>
      </dgm:t>
    </dgm:pt>
    <dgm:pt modelId="{F7B595B2-DB1F-4BC6-B692-78360C9760DB}">
      <dgm:prSet phldrT="[Text]" custT="1"/>
      <dgm:spPr/>
      <dgm:t>
        <a:bodyPr/>
        <a:lstStyle/>
        <a:p>
          <a:pPr marL="228600" indent="0" algn="ctr">
            <a:buNone/>
          </a:pPr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CONVENTION</a:t>
          </a:r>
        </a:p>
      </dgm:t>
    </dgm:pt>
    <dgm:pt modelId="{97F3C3DB-B452-43E3-8C8E-61E03CA1CC2C}" type="parTrans" cxnId="{C8B2653A-9AAC-4A59-8ACA-8C59C70B0B53}">
      <dgm:prSet/>
      <dgm:spPr/>
      <dgm:t>
        <a:bodyPr/>
        <a:lstStyle/>
        <a:p>
          <a:endParaRPr lang="en-US"/>
        </a:p>
      </dgm:t>
    </dgm:pt>
    <dgm:pt modelId="{DABE6616-3C85-47AA-8B27-B0FC10A520E3}" type="sibTrans" cxnId="{C8B2653A-9AAC-4A59-8ACA-8C59C70B0B53}">
      <dgm:prSet/>
      <dgm:spPr/>
      <dgm:t>
        <a:bodyPr/>
        <a:lstStyle/>
        <a:p>
          <a:endParaRPr lang="en-US"/>
        </a:p>
      </dgm:t>
    </dgm:pt>
    <dgm:pt modelId="{6EAF93BA-D5C3-49E5-B144-9BC3325447A9}">
      <dgm:prSet phldrT="[Text]" custT="1"/>
      <dgm:spPr/>
      <dgm:t>
        <a:bodyPr/>
        <a:lstStyle/>
        <a:p>
          <a:pPr marL="228600" indent="0" algn="ctr">
            <a:buNone/>
          </a:pPr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Workshops</a:t>
          </a:r>
        </a:p>
      </dgm:t>
    </dgm:pt>
    <dgm:pt modelId="{396BD146-DD95-409E-8F49-732BC991BBD9}" type="parTrans" cxnId="{4B0BB473-C842-42F3-B51F-27C5CD31BFAB}">
      <dgm:prSet/>
      <dgm:spPr/>
      <dgm:t>
        <a:bodyPr/>
        <a:lstStyle/>
        <a:p>
          <a:endParaRPr lang="en-US"/>
        </a:p>
      </dgm:t>
    </dgm:pt>
    <dgm:pt modelId="{CD5F6F0B-D759-4BA1-9201-F364DF92CD8F}" type="sibTrans" cxnId="{4B0BB473-C842-42F3-B51F-27C5CD31BFAB}">
      <dgm:prSet/>
      <dgm:spPr/>
      <dgm:t>
        <a:bodyPr/>
        <a:lstStyle/>
        <a:p>
          <a:endParaRPr lang="en-US"/>
        </a:p>
      </dgm:t>
    </dgm:pt>
    <dgm:pt modelId="{CD913D9E-2F13-4DB2-B161-C490AF7235D4}">
      <dgm:prSet phldrT="[Text]" custT="1"/>
      <dgm:spPr/>
      <dgm:t>
        <a:bodyPr/>
        <a:lstStyle/>
        <a:p>
          <a:pPr marL="228600" indent="0" algn="ctr">
            <a:buNone/>
          </a:pPr>
          <a:r>
            <a: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Business sessions</a:t>
          </a:r>
        </a:p>
      </dgm:t>
    </dgm:pt>
    <dgm:pt modelId="{C066FFA8-E6F5-4331-9A47-63477453D5F7}" type="parTrans" cxnId="{EBA1515D-22DB-4EC8-BED3-5F279D175EAC}">
      <dgm:prSet/>
      <dgm:spPr/>
      <dgm:t>
        <a:bodyPr/>
        <a:lstStyle/>
        <a:p>
          <a:endParaRPr lang="en-US"/>
        </a:p>
      </dgm:t>
    </dgm:pt>
    <dgm:pt modelId="{FEB3F368-81B2-4E6A-B42B-9436F999FF80}" type="sibTrans" cxnId="{EBA1515D-22DB-4EC8-BED3-5F279D175EAC}">
      <dgm:prSet/>
      <dgm:spPr/>
      <dgm:t>
        <a:bodyPr/>
        <a:lstStyle/>
        <a:p>
          <a:endParaRPr lang="en-US"/>
        </a:p>
      </dgm:t>
    </dgm:pt>
    <dgm:pt modelId="{CE06C7F8-2AE9-4C84-9829-01DD6BA8CF69}">
      <dgm:prSet phldrT="[Text]"/>
      <dgm:spPr/>
      <dgm:t>
        <a:bodyPr/>
        <a:lstStyle/>
        <a:p>
          <a:r>
            <a:rPr lang="en-US" dirty="0"/>
            <a:t>Feb 2026  – June 2026</a:t>
          </a:r>
        </a:p>
      </dgm:t>
    </dgm:pt>
    <dgm:pt modelId="{3992989B-9D44-4179-B9EF-3F0042401F73}" type="sibTrans" cxnId="{8296EBB1-65D3-4F02-94F7-3B99A61FE976}">
      <dgm:prSet/>
      <dgm:spPr/>
      <dgm:t>
        <a:bodyPr/>
        <a:lstStyle/>
        <a:p>
          <a:endParaRPr lang="en-US"/>
        </a:p>
      </dgm:t>
    </dgm:pt>
    <dgm:pt modelId="{A29BD376-7951-48E0-8888-C357770DAC08}" type="parTrans" cxnId="{8296EBB1-65D3-4F02-94F7-3B99A61FE976}">
      <dgm:prSet/>
      <dgm:spPr/>
      <dgm:t>
        <a:bodyPr/>
        <a:lstStyle/>
        <a:p>
          <a:endParaRPr lang="en-US"/>
        </a:p>
      </dgm:t>
    </dgm:pt>
    <dgm:pt modelId="{4813EEBA-B7C0-4FBD-86AF-1FC57EB6AAB4}" type="pres">
      <dgm:prSet presAssocID="{EF1528E3-63C3-4D2E-B11E-51A63F3E57A6}" presName="theList" presStyleCnt="0">
        <dgm:presLayoutVars>
          <dgm:dir/>
          <dgm:animLvl val="lvl"/>
          <dgm:resizeHandles val="exact"/>
        </dgm:presLayoutVars>
      </dgm:prSet>
      <dgm:spPr/>
    </dgm:pt>
    <dgm:pt modelId="{E5B03CF0-0A62-438B-91D4-02688BB796C5}" type="pres">
      <dgm:prSet presAssocID="{C04B5DFE-5217-4CFF-AE3E-9443F2BCE107}" presName="compNode" presStyleCnt="0"/>
      <dgm:spPr/>
    </dgm:pt>
    <dgm:pt modelId="{D8C3C5C4-963A-4875-B4D3-9FEA61978738}" type="pres">
      <dgm:prSet presAssocID="{C04B5DFE-5217-4CFF-AE3E-9443F2BCE107}" presName="noGeometry" presStyleCnt="0"/>
      <dgm:spPr/>
    </dgm:pt>
    <dgm:pt modelId="{EB2E7D1B-4B26-4E16-810A-AF9E8A37CB13}" type="pres">
      <dgm:prSet presAssocID="{C04B5DFE-5217-4CFF-AE3E-9443F2BCE107}" presName="childTextVisible" presStyleLbl="bgAccFollowNode1" presStyleIdx="0" presStyleCnt="3" custScaleX="101701" custScaleY="60374" custLinFactNeighborX="-17249" custLinFactNeighborY="1500">
        <dgm:presLayoutVars>
          <dgm:bulletEnabled val="1"/>
        </dgm:presLayoutVars>
      </dgm:prSet>
      <dgm:spPr/>
    </dgm:pt>
    <dgm:pt modelId="{0095B1AA-439C-4CC2-A056-C22871FDA563}" type="pres">
      <dgm:prSet presAssocID="{C04B5DFE-5217-4CFF-AE3E-9443F2BCE107}" presName="childTextHidden" presStyleLbl="bgAccFollowNode1" presStyleIdx="0" presStyleCnt="3"/>
      <dgm:spPr/>
    </dgm:pt>
    <dgm:pt modelId="{7B77C366-6DFD-493E-B25D-5659AFC87CB2}" type="pres">
      <dgm:prSet presAssocID="{C04B5DFE-5217-4CFF-AE3E-9443F2BCE107}" presName="parentText" presStyleLbl="node1" presStyleIdx="0" presStyleCnt="3" custScaleX="45773" custScaleY="55572" custLinFactNeighborX="-35305" custLinFactNeighborY="-3337">
        <dgm:presLayoutVars>
          <dgm:chMax val="1"/>
          <dgm:bulletEnabled val="1"/>
        </dgm:presLayoutVars>
      </dgm:prSet>
      <dgm:spPr/>
    </dgm:pt>
    <dgm:pt modelId="{A4B30B41-971E-4B03-9085-BBD13C89A6EA}" type="pres">
      <dgm:prSet presAssocID="{C04B5DFE-5217-4CFF-AE3E-9443F2BCE107}" presName="aSpace" presStyleCnt="0"/>
      <dgm:spPr/>
    </dgm:pt>
    <dgm:pt modelId="{D55E63F0-C5EC-4B17-8CBA-26C9990DC03F}" type="pres">
      <dgm:prSet presAssocID="{CE06C7F8-2AE9-4C84-9829-01DD6BA8CF69}" presName="compNode" presStyleCnt="0"/>
      <dgm:spPr/>
    </dgm:pt>
    <dgm:pt modelId="{FED00C0A-1956-47C6-BF14-3BDF663BA701}" type="pres">
      <dgm:prSet presAssocID="{CE06C7F8-2AE9-4C84-9829-01DD6BA8CF69}" presName="noGeometry" presStyleCnt="0"/>
      <dgm:spPr/>
    </dgm:pt>
    <dgm:pt modelId="{7F25CFA7-D866-460F-B77A-7C3BD052C590}" type="pres">
      <dgm:prSet presAssocID="{CE06C7F8-2AE9-4C84-9829-01DD6BA8CF69}" presName="childTextVisible" presStyleLbl="bgAccFollowNode1" presStyleIdx="1" presStyleCnt="3" custScaleX="106673" custScaleY="60203" custLinFactNeighborX="-13499" custLinFactNeighborY="1415">
        <dgm:presLayoutVars>
          <dgm:bulletEnabled val="1"/>
        </dgm:presLayoutVars>
      </dgm:prSet>
      <dgm:spPr/>
    </dgm:pt>
    <dgm:pt modelId="{90065174-0C90-4181-8AFB-17C4DA674670}" type="pres">
      <dgm:prSet presAssocID="{CE06C7F8-2AE9-4C84-9829-01DD6BA8CF69}" presName="childTextHidden" presStyleLbl="bgAccFollowNode1" presStyleIdx="1" presStyleCnt="3"/>
      <dgm:spPr/>
    </dgm:pt>
    <dgm:pt modelId="{3BCD2D00-3F9D-446C-AE6E-4CFAAAEA5168}" type="pres">
      <dgm:prSet presAssocID="{CE06C7F8-2AE9-4C84-9829-01DD6BA8CF69}" presName="parentText" presStyleLbl="node1" presStyleIdx="1" presStyleCnt="3" custScaleX="28120" custScaleY="20021">
        <dgm:presLayoutVars>
          <dgm:chMax val="1"/>
          <dgm:bulletEnabled val="1"/>
        </dgm:presLayoutVars>
      </dgm:prSet>
      <dgm:spPr/>
    </dgm:pt>
    <dgm:pt modelId="{F3169DD9-ACEB-4915-BAFF-E5EE6B1EF58A}" type="pres">
      <dgm:prSet presAssocID="{CE06C7F8-2AE9-4C84-9829-01DD6BA8CF69}" presName="aSpace" presStyleCnt="0"/>
      <dgm:spPr/>
    </dgm:pt>
    <dgm:pt modelId="{A01C5FC1-3A95-43E5-92AC-8E99DD704B8F}" type="pres">
      <dgm:prSet presAssocID="{CA49A7CB-39FA-4C5D-B51A-E720372EA602}" presName="compNode" presStyleCnt="0"/>
      <dgm:spPr/>
    </dgm:pt>
    <dgm:pt modelId="{64BF905C-69FA-4F0E-AFDD-897C76CBDA1E}" type="pres">
      <dgm:prSet presAssocID="{CA49A7CB-39FA-4C5D-B51A-E720372EA602}" presName="noGeometry" presStyleCnt="0"/>
      <dgm:spPr/>
    </dgm:pt>
    <dgm:pt modelId="{2778F8F2-EBC4-43E2-80C6-921A7EA73150}" type="pres">
      <dgm:prSet presAssocID="{CA49A7CB-39FA-4C5D-B51A-E720372EA602}" presName="childTextVisible" presStyleLbl="bgAccFollowNode1" presStyleIdx="2" presStyleCnt="3" custScaleX="117340" custScaleY="60203" custLinFactNeighborX="5151" custLinFactNeighborY="1627">
        <dgm:presLayoutVars>
          <dgm:bulletEnabled val="1"/>
        </dgm:presLayoutVars>
      </dgm:prSet>
      <dgm:spPr/>
    </dgm:pt>
    <dgm:pt modelId="{12A65567-0CCD-4CC8-A6DB-B8AC78C304DE}" type="pres">
      <dgm:prSet presAssocID="{CA49A7CB-39FA-4C5D-B51A-E720372EA602}" presName="childTextHidden" presStyleLbl="bgAccFollowNode1" presStyleIdx="2" presStyleCnt="3"/>
      <dgm:spPr/>
    </dgm:pt>
    <dgm:pt modelId="{47EA1B9D-E4E1-431E-A0AD-792CA34E9922}" type="pres">
      <dgm:prSet presAssocID="{CA49A7CB-39FA-4C5D-B51A-E720372EA602}" presName="parentText" presStyleLbl="node1" presStyleIdx="2" presStyleCnt="3" custScaleX="44995" custScaleY="48086">
        <dgm:presLayoutVars>
          <dgm:chMax val="1"/>
          <dgm:bulletEnabled val="1"/>
        </dgm:presLayoutVars>
      </dgm:prSet>
      <dgm:spPr/>
    </dgm:pt>
  </dgm:ptLst>
  <dgm:cxnLst>
    <dgm:cxn modelId="{564C5D32-1F87-4B13-B79F-74444F680AFE}" type="presOf" srcId="{CD913D9E-2F13-4DB2-B161-C490AF7235D4}" destId="{2778F8F2-EBC4-43E2-80C6-921A7EA73150}" srcOrd="0" destOrd="2" presId="urn:microsoft.com/office/officeart/2005/8/layout/hProcess6"/>
    <dgm:cxn modelId="{51965333-D990-4CC9-9401-41BC82276308}" type="presOf" srcId="{F7B595B2-DB1F-4BC6-B692-78360C9760DB}" destId="{2778F8F2-EBC4-43E2-80C6-921A7EA73150}" srcOrd="0" destOrd="0" presId="urn:microsoft.com/office/officeart/2005/8/layout/hProcess6"/>
    <dgm:cxn modelId="{C8B2653A-9AAC-4A59-8ACA-8C59C70B0B53}" srcId="{CA49A7CB-39FA-4C5D-B51A-E720372EA602}" destId="{F7B595B2-DB1F-4BC6-B692-78360C9760DB}" srcOrd="0" destOrd="0" parTransId="{97F3C3DB-B452-43E3-8C8E-61E03CA1CC2C}" sibTransId="{DABE6616-3C85-47AA-8B27-B0FC10A520E3}"/>
    <dgm:cxn modelId="{EBA1515D-22DB-4EC8-BED3-5F279D175EAC}" srcId="{CA49A7CB-39FA-4C5D-B51A-E720372EA602}" destId="{CD913D9E-2F13-4DB2-B161-C490AF7235D4}" srcOrd="2" destOrd="0" parTransId="{C066FFA8-E6F5-4331-9A47-63477453D5F7}" sibTransId="{FEB3F368-81B2-4E6A-B42B-9436F999FF80}"/>
    <dgm:cxn modelId="{B7E01267-DAE2-4D92-AE17-99F1A63ED0B0}" type="presOf" srcId="{096DF525-C6D0-4D19-BED0-E50D6AF2BC9A}" destId="{7F25CFA7-D866-460F-B77A-7C3BD052C590}" srcOrd="0" destOrd="0" presId="urn:microsoft.com/office/officeart/2005/8/layout/hProcess6"/>
    <dgm:cxn modelId="{AAB17B48-83B4-411F-A009-E1697DE2EBD4}" srcId="{EF1528E3-63C3-4D2E-B11E-51A63F3E57A6}" destId="{CA49A7CB-39FA-4C5D-B51A-E720372EA602}" srcOrd="2" destOrd="0" parTransId="{0EEF0DAD-29D7-4AB3-919A-919C11C653F7}" sibTransId="{B8B4E292-36E6-4289-9266-85CAC58C8316}"/>
    <dgm:cxn modelId="{4B0BB473-C842-42F3-B51F-27C5CD31BFAB}" srcId="{CA49A7CB-39FA-4C5D-B51A-E720372EA602}" destId="{6EAF93BA-D5C3-49E5-B144-9BC3325447A9}" srcOrd="1" destOrd="0" parTransId="{396BD146-DD95-409E-8F49-732BC991BBD9}" sibTransId="{CD5F6F0B-D759-4BA1-9201-F364DF92CD8F}"/>
    <dgm:cxn modelId="{09865B76-2B63-44B7-812E-DBEF918110FB}" type="presOf" srcId="{CE06C7F8-2AE9-4C84-9829-01DD6BA8CF69}" destId="{3BCD2D00-3F9D-446C-AE6E-4CFAAAEA5168}" srcOrd="0" destOrd="0" presId="urn:microsoft.com/office/officeart/2005/8/layout/hProcess6"/>
    <dgm:cxn modelId="{F0AE179A-C592-4101-A870-C84DC7E92BB2}" type="presOf" srcId="{F7B595B2-DB1F-4BC6-B692-78360C9760DB}" destId="{12A65567-0CCD-4CC8-A6DB-B8AC78C304DE}" srcOrd="1" destOrd="0" presId="urn:microsoft.com/office/officeart/2005/8/layout/hProcess6"/>
    <dgm:cxn modelId="{92C8DEAD-931B-4524-9F8C-19C0304C7816}" srcId="{EF1528E3-63C3-4D2E-B11E-51A63F3E57A6}" destId="{C04B5DFE-5217-4CFF-AE3E-9443F2BCE107}" srcOrd="0" destOrd="0" parTransId="{99E5F197-9D34-4203-AA16-E58B2831B139}" sibTransId="{7D33A561-2D51-4AA8-AACC-0CBE7525E4DF}"/>
    <dgm:cxn modelId="{8296EBB1-65D3-4F02-94F7-3B99A61FE976}" srcId="{EF1528E3-63C3-4D2E-B11E-51A63F3E57A6}" destId="{CE06C7F8-2AE9-4C84-9829-01DD6BA8CF69}" srcOrd="1" destOrd="0" parTransId="{A29BD376-7951-48E0-8888-C357770DAC08}" sibTransId="{3992989B-9D44-4179-B9EF-3F0042401F73}"/>
    <dgm:cxn modelId="{C6D414BE-ACC2-4A69-9039-FECA4C585468}" type="presOf" srcId="{7EA2D054-1A01-4897-9DC2-21BB8CE37B8F}" destId="{EB2E7D1B-4B26-4E16-810A-AF9E8A37CB13}" srcOrd="0" destOrd="0" presId="urn:microsoft.com/office/officeart/2005/8/layout/hProcess6"/>
    <dgm:cxn modelId="{E417AAC8-1267-44ED-A881-CAEABDC9D7BA}" type="presOf" srcId="{096DF525-C6D0-4D19-BED0-E50D6AF2BC9A}" destId="{90065174-0C90-4181-8AFB-17C4DA674670}" srcOrd="1" destOrd="0" presId="urn:microsoft.com/office/officeart/2005/8/layout/hProcess6"/>
    <dgm:cxn modelId="{FBDB39D5-20E1-401B-B6A9-06F181189B75}" type="presOf" srcId="{C04B5DFE-5217-4CFF-AE3E-9443F2BCE107}" destId="{7B77C366-6DFD-493E-B25D-5659AFC87CB2}" srcOrd="0" destOrd="0" presId="urn:microsoft.com/office/officeart/2005/8/layout/hProcess6"/>
    <dgm:cxn modelId="{986C2ED6-166C-4ADC-A085-DCFF67B9E2D1}" srcId="{CE06C7F8-2AE9-4C84-9829-01DD6BA8CF69}" destId="{096DF525-C6D0-4D19-BED0-E50D6AF2BC9A}" srcOrd="0" destOrd="0" parTransId="{3B243062-F386-4C81-8088-B65F11E5215D}" sibTransId="{754DBBC4-E861-47EB-B3FE-FE7932E8B92E}"/>
    <dgm:cxn modelId="{EBBE2DD7-F8F0-42EF-9CFF-504CFFFD9987}" type="presOf" srcId="{EF1528E3-63C3-4D2E-B11E-51A63F3E57A6}" destId="{4813EEBA-B7C0-4FBD-86AF-1FC57EB6AAB4}" srcOrd="0" destOrd="0" presId="urn:microsoft.com/office/officeart/2005/8/layout/hProcess6"/>
    <dgm:cxn modelId="{7486DFD9-4F3C-4A05-B2BC-10BC169F02C8}" type="presOf" srcId="{CA49A7CB-39FA-4C5D-B51A-E720372EA602}" destId="{47EA1B9D-E4E1-431E-A0AD-792CA34E9922}" srcOrd="0" destOrd="0" presId="urn:microsoft.com/office/officeart/2005/8/layout/hProcess6"/>
    <dgm:cxn modelId="{7F3A3EED-9C9B-466B-82AF-E8B2BD5B85E7}" type="presOf" srcId="{6EAF93BA-D5C3-49E5-B144-9BC3325447A9}" destId="{12A65567-0CCD-4CC8-A6DB-B8AC78C304DE}" srcOrd="1" destOrd="1" presId="urn:microsoft.com/office/officeart/2005/8/layout/hProcess6"/>
    <dgm:cxn modelId="{321725F2-D39A-45F8-B9A6-6C191F95D92B}" type="presOf" srcId="{CD913D9E-2F13-4DB2-B161-C490AF7235D4}" destId="{12A65567-0CCD-4CC8-A6DB-B8AC78C304DE}" srcOrd="1" destOrd="2" presId="urn:microsoft.com/office/officeart/2005/8/layout/hProcess6"/>
    <dgm:cxn modelId="{06384AF4-12E2-4025-A526-0B5013C424EB}" srcId="{C04B5DFE-5217-4CFF-AE3E-9443F2BCE107}" destId="{7EA2D054-1A01-4897-9DC2-21BB8CE37B8F}" srcOrd="0" destOrd="0" parTransId="{ADE59667-CBF2-4DE9-834B-EC265C10E107}" sibTransId="{7C0C9132-2235-4B10-945A-91CB6A5EAE92}"/>
    <dgm:cxn modelId="{590904F7-2AF8-4926-81ED-25FDE93BCF6A}" type="presOf" srcId="{6EAF93BA-D5C3-49E5-B144-9BC3325447A9}" destId="{2778F8F2-EBC4-43E2-80C6-921A7EA73150}" srcOrd="0" destOrd="1" presId="urn:microsoft.com/office/officeart/2005/8/layout/hProcess6"/>
    <dgm:cxn modelId="{68FFA9FB-3953-4840-9846-B2407E810E70}" type="presOf" srcId="{7EA2D054-1A01-4897-9DC2-21BB8CE37B8F}" destId="{0095B1AA-439C-4CC2-A056-C22871FDA563}" srcOrd="1" destOrd="0" presId="urn:microsoft.com/office/officeart/2005/8/layout/hProcess6"/>
    <dgm:cxn modelId="{6D92C91B-7FC0-4DE0-90FA-419DCD804E25}" type="presParOf" srcId="{4813EEBA-B7C0-4FBD-86AF-1FC57EB6AAB4}" destId="{E5B03CF0-0A62-438B-91D4-02688BB796C5}" srcOrd="0" destOrd="0" presId="urn:microsoft.com/office/officeart/2005/8/layout/hProcess6"/>
    <dgm:cxn modelId="{104DEE5D-9558-41CB-AA7C-CB8A921093C8}" type="presParOf" srcId="{E5B03CF0-0A62-438B-91D4-02688BB796C5}" destId="{D8C3C5C4-963A-4875-B4D3-9FEA61978738}" srcOrd="0" destOrd="0" presId="urn:microsoft.com/office/officeart/2005/8/layout/hProcess6"/>
    <dgm:cxn modelId="{87364793-2A2E-47CC-84AF-A963C7DB8AD6}" type="presParOf" srcId="{E5B03CF0-0A62-438B-91D4-02688BB796C5}" destId="{EB2E7D1B-4B26-4E16-810A-AF9E8A37CB13}" srcOrd="1" destOrd="0" presId="urn:microsoft.com/office/officeart/2005/8/layout/hProcess6"/>
    <dgm:cxn modelId="{EBB19150-7F08-4B3C-B4BF-FB14AC3C1D3C}" type="presParOf" srcId="{E5B03CF0-0A62-438B-91D4-02688BB796C5}" destId="{0095B1AA-439C-4CC2-A056-C22871FDA563}" srcOrd="2" destOrd="0" presId="urn:microsoft.com/office/officeart/2005/8/layout/hProcess6"/>
    <dgm:cxn modelId="{4EFCECF5-AD32-4FFC-A83D-0098D42A9892}" type="presParOf" srcId="{E5B03CF0-0A62-438B-91D4-02688BB796C5}" destId="{7B77C366-6DFD-493E-B25D-5659AFC87CB2}" srcOrd="3" destOrd="0" presId="urn:microsoft.com/office/officeart/2005/8/layout/hProcess6"/>
    <dgm:cxn modelId="{AB4D7EB4-C860-442B-949F-A0CB33AB311F}" type="presParOf" srcId="{4813EEBA-B7C0-4FBD-86AF-1FC57EB6AAB4}" destId="{A4B30B41-971E-4B03-9085-BBD13C89A6EA}" srcOrd="1" destOrd="0" presId="urn:microsoft.com/office/officeart/2005/8/layout/hProcess6"/>
    <dgm:cxn modelId="{858161AC-A0CF-4195-B1B7-58F1405B72FA}" type="presParOf" srcId="{4813EEBA-B7C0-4FBD-86AF-1FC57EB6AAB4}" destId="{D55E63F0-C5EC-4B17-8CBA-26C9990DC03F}" srcOrd="2" destOrd="0" presId="urn:microsoft.com/office/officeart/2005/8/layout/hProcess6"/>
    <dgm:cxn modelId="{476B6FC3-B6CF-4042-B295-0A3AB962C19A}" type="presParOf" srcId="{D55E63F0-C5EC-4B17-8CBA-26C9990DC03F}" destId="{FED00C0A-1956-47C6-BF14-3BDF663BA701}" srcOrd="0" destOrd="0" presId="urn:microsoft.com/office/officeart/2005/8/layout/hProcess6"/>
    <dgm:cxn modelId="{7A9E6802-B30C-4CB5-8846-DC84211E3737}" type="presParOf" srcId="{D55E63F0-C5EC-4B17-8CBA-26C9990DC03F}" destId="{7F25CFA7-D866-460F-B77A-7C3BD052C590}" srcOrd="1" destOrd="0" presId="urn:microsoft.com/office/officeart/2005/8/layout/hProcess6"/>
    <dgm:cxn modelId="{C5BB3EAC-67BD-4521-9ABF-3339271ADE4D}" type="presParOf" srcId="{D55E63F0-C5EC-4B17-8CBA-26C9990DC03F}" destId="{90065174-0C90-4181-8AFB-17C4DA674670}" srcOrd="2" destOrd="0" presId="urn:microsoft.com/office/officeart/2005/8/layout/hProcess6"/>
    <dgm:cxn modelId="{105419B7-32A0-442A-BA9A-8EB7ABAB5315}" type="presParOf" srcId="{D55E63F0-C5EC-4B17-8CBA-26C9990DC03F}" destId="{3BCD2D00-3F9D-446C-AE6E-4CFAAAEA5168}" srcOrd="3" destOrd="0" presId="urn:microsoft.com/office/officeart/2005/8/layout/hProcess6"/>
    <dgm:cxn modelId="{1E35B7F9-EFD5-427D-B672-586BE2CF1164}" type="presParOf" srcId="{4813EEBA-B7C0-4FBD-86AF-1FC57EB6AAB4}" destId="{F3169DD9-ACEB-4915-BAFF-E5EE6B1EF58A}" srcOrd="3" destOrd="0" presId="urn:microsoft.com/office/officeart/2005/8/layout/hProcess6"/>
    <dgm:cxn modelId="{F6CB80EE-9AD3-4C01-B427-F6458D3C0D8E}" type="presParOf" srcId="{4813EEBA-B7C0-4FBD-86AF-1FC57EB6AAB4}" destId="{A01C5FC1-3A95-43E5-92AC-8E99DD704B8F}" srcOrd="4" destOrd="0" presId="urn:microsoft.com/office/officeart/2005/8/layout/hProcess6"/>
    <dgm:cxn modelId="{2AF896ED-593F-419C-853A-EF96BD70FBD7}" type="presParOf" srcId="{A01C5FC1-3A95-43E5-92AC-8E99DD704B8F}" destId="{64BF905C-69FA-4F0E-AFDD-897C76CBDA1E}" srcOrd="0" destOrd="0" presId="urn:microsoft.com/office/officeart/2005/8/layout/hProcess6"/>
    <dgm:cxn modelId="{CD5ADDC9-A09D-49B2-9C84-B5BA728B80B4}" type="presParOf" srcId="{A01C5FC1-3A95-43E5-92AC-8E99DD704B8F}" destId="{2778F8F2-EBC4-43E2-80C6-921A7EA73150}" srcOrd="1" destOrd="0" presId="urn:microsoft.com/office/officeart/2005/8/layout/hProcess6"/>
    <dgm:cxn modelId="{717A9684-3008-40A6-A9C9-1EEBBC798BD9}" type="presParOf" srcId="{A01C5FC1-3A95-43E5-92AC-8E99DD704B8F}" destId="{12A65567-0CCD-4CC8-A6DB-B8AC78C304DE}" srcOrd="2" destOrd="0" presId="urn:microsoft.com/office/officeart/2005/8/layout/hProcess6"/>
    <dgm:cxn modelId="{AC239170-3443-4B85-B6E3-2143851120FD}" type="presParOf" srcId="{A01C5FC1-3A95-43E5-92AC-8E99DD704B8F}" destId="{47EA1B9D-E4E1-431E-A0AD-792CA34E992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E7D1B-4B26-4E16-810A-AF9E8A37CB13}">
      <dsp:nvSpPr>
        <dsp:cNvPr id="0" name=""/>
        <dsp:cNvSpPr/>
      </dsp:nvSpPr>
      <dsp:spPr>
        <a:xfrm>
          <a:off x="205170" y="544020"/>
          <a:ext cx="2966044" cy="153913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22860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Communication</a:t>
          </a:r>
        </a:p>
        <a:p>
          <a:pPr marL="22860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 papers</a:t>
          </a:r>
        </a:p>
      </dsp:txBody>
      <dsp:txXfrm>
        <a:off x="946682" y="774890"/>
        <a:ext cx="1685836" cy="1077393"/>
      </dsp:txXfrm>
    </dsp:sp>
    <dsp:sp modelId="{7B77C366-6DFD-493E-B25D-5659AFC87CB2}">
      <dsp:nvSpPr>
        <dsp:cNvPr id="0" name=""/>
        <dsp:cNvSpPr/>
      </dsp:nvSpPr>
      <dsp:spPr>
        <a:xfrm>
          <a:off x="0" y="821506"/>
          <a:ext cx="667470" cy="810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Oct 2025 – Feb 2026</a:t>
          </a:r>
        </a:p>
      </dsp:txBody>
      <dsp:txXfrm>
        <a:off x="97749" y="940180"/>
        <a:ext cx="471972" cy="573012"/>
      </dsp:txXfrm>
    </dsp:sp>
    <dsp:sp modelId="{7F25CFA7-D866-460F-B77A-7C3BD052C590}">
      <dsp:nvSpPr>
        <dsp:cNvPr id="0" name=""/>
        <dsp:cNvSpPr/>
      </dsp:nvSpPr>
      <dsp:spPr>
        <a:xfrm>
          <a:off x="4094661" y="544033"/>
          <a:ext cx="3111049" cy="153477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288925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Communication</a:t>
          </a:r>
        </a:p>
        <a:p>
          <a:pPr marL="288925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Information sessions</a:t>
          </a:r>
        </a:p>
      </dsp:txBody>
      <dsp:txXfrm>
        <a:off x="4872423" y="774249"/>
        <a:ext cx="1796116" cy="1074342"/>
      </dsp:txXfrm>
    </dsp:sp>
    <dsp:sp modelId="{3BCD2D00-3F9D-446C-AE6E-4CFAAAEA5168}">
      <dsp:nvSpPr>
        <dsp:cNvPr id="0" name=""/>
        <dsp:cNvSpPr/>
      </dsp:nvSpPr>
      <dsp:spPr>
        <a:xfrm>
          <a:off x="4380632" y="1129372"/>
          <a:ext cx="410050" cy="2919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Feb 2026  – June 2026</a:t>
          </a:r>
        </a:p>
      </dsp:txBody>
      <dsp:txXfrm>
        <a:off x="4440682" y="1172127"/>
        <a:ext cx="289950" cy="206439"/>
      </dsp:txXfrm>
    </dsp:sp>
    <dsp:sp modelId="{2778F8F2-EBC4-43E2-80C6-921A7EA73150}">
      <dsp:nvSpPr>
        <dsp:cNvPr id="0" name=""/>
        <dsp:cNvSpPr/>
      </dsp:nvSpPr>
      <dsp:spPr>
        <a:xfrm>
          <a:off x="8261854" y="549437"/>
          <a:ext cx="3422145" cy="153477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22860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CONVENTION</a:t>
          </a:r>
        </a:p>
        <a:p>
          <a:pPr marL="22860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Workshops</a:t>
          </a:r>
        </a:p>
        <a:p>
          <a:pPr marL="22860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Business sessions</a:t>
          </a:r>
        </a:p>
      </dsp:txBody>
      <dsp:txXfrm>
        <a:off x="9117390" y="779653"/>
        <a:ext cx="2029438" cy="1074342"/>
      </dsp:txXfrm>
    </dsp:sp>
    <dsp:sp modelId="{47EA1B9D-E4E1-431E-A0AD-792CA34E9922}">
      <dsp:nvSpPr>
        <dsp:cNvPr id="0" name=""/>
        <dsp:cNvSpPr/>
      </dsp:nvSpPr>
      <dsp:spPr>
        <a:xfrm>
          <a:off x="8182724" y="924748"/>
          <a:ext cx="656125" cy="701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July 2026</a:t>
          </a:r>
        </a:p>
      </dsp:txBody>
      <dsp:txXfrm>
        <a:off x="8278811" y="1027436"/>
        <a:ext cx="463951" cy="495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Lato" panose="020F0502020204030203" pitchFamily="34" charset="77"/>
              </a:defRPr>
            </a:lvl1pPr>
          </a:lstStyle>
          <a:p>
            <a:fld id="{6CDDCB11-DAFA-5648-AF49-8997E1FED755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Lato" panose="020F0502020204030203" pitchFamily="34" charset="77"/>
              </a:defRPr>
            </a:lvl1pPr>
          </a:lstStyle>
          <a:p>
            <a:fld id="{089197FB-F3CB-764A-BCF0-2D4D6E8D5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8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AA3B-B4C3-EB32-9726-42EB0851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1B3BA-DB04-7899-8D5C-6D11D30C5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5F189-DA90-C94D-7815-D20F1BBD7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CCEE5-5D60-330C-C435-D4284CB02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BF3C8-BD08-A048-866E-0CBBC64180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BF3C8-BD08-A048-866E-0CBBC64180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2F1ED-A3F3-6FCC-5607-6B02C952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63FCE-CA29-6350-DD09-37F4693F2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3CBEC-0C98-7ABF-2FA9-FCD0859CC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0EB20-3AAD-3518-69C4-B177137E3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BF3C8-BD08-A048-866E-0CBBC64180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6F23-BC94-7F47-9FD2-651A1B426E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1"/>
            <a:ext cx="5672667" cy="5809114"/>
          </a:xfrm>
          <a:custGeom>
            <a:avLst/>
            <a:gdLst>
              <a:gd name="connsiteX0" fmla="*/ 0 w 6696917"/>
              <a:gd name="connsiteY0" fmla="*/ 0 h 6858001"/>
              <a:gd name="connsiteX1" fmla="*/ 6692901 w 6696917"/>
              <a:gd name="connsiteY1" fmla="*/ 0 h 6858001"/>
              <a:gd name="connsiteX2" fmla="*/ 6696917 w 6696917"/>
              <a:gd name="connsiteY2" fmla="*/ 158865 h 6858001"/>
              <a:gd name="connsiteX3" fmla="*/ 0 w 6696917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917" h="6858001">
                <a:moveTo>
                  <a:pt x="0" y="0"/>
                </a:moveTo>
                <a:lnTo>
                  <a:pt x="6692901" y="0"/>
                </a:lnTo>
                <a:lnTo>
                  <a:pt x="6696917" y="158865"/>
                </a:lnTo>
                <a:cubicBezTo>
                  <a:pt x="6696917" y="3858696"/>
                  <a:pt x="3698605" y="6858001"/>
                  <a:pt x="0" y="68580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98CC97D-C1E9-FE4C-9C31-F052B683F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69" y="1721302"/>
            <a:ext cx="3680950" cy="9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284181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A4DD3F-46C4-2013-236C-5742DA872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1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EA8D984-AAA4-2E12-77E6-9D0A9B5BAA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37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63A9A8E-DF1F-6EFE-B529-1D90484B4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5066EEE-E040-FD6D-5542-3B68BD259E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641A02D-4B7A-9F09-C396-117F7FA61B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0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75" y="220400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9324" y="2248694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6573" y="2248694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3184" y="439999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93772" y="4444680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09811" y="4442954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48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956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5172" y="2296983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1402" y="2315512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574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053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532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200B47-52E6-502A-D61B-9D9954710E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37632" y="2293254"/>
            <a:ext cx="1905000" cy="1903412"/>
          </a:xfrm>
          <a:prstGeom prst="ellipse">
            <a:avLst/>
          </a:prstGeom>
          <a:solidFill>
            <a:srgbClr val="005F7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6291C7B-1661-AAAF-756A-05FFC2915D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01163" y="441493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2025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668F-4DC1-4285-BCAA-385E834E37FA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12E9-FE00-4EFE-A677-3BDE64CEB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1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F1E8-7FFE-6C7C-79FA-12D32032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5193F-8C10-66A6-3D5D-0B9FA5B85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FD72A-27B5-C5EB-27FC-E2220B27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9DB0-F4D7-4784-92A2-0F5F99BE7041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9FC1-8E23-7973-7C1E-00F189AC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E2CF-A82D-0F37-7E73-129C3833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5910-ACA1-4B9B-A5EF-F1C9C4076F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51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90121"/>
            <a:ext cx="12192000" cy="3251472"/>
          </a:xfrm>
          <a:prstGeom prst="rect">
            <a:avLst/>
          </a:prstGeom>
          <a:solidFill>
            <a:srgbClr val="5EC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3466207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349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73345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681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00276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931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E8E34F-18B7-A24B-A25A-062C102C0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004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508890" cy="3200400"/>
          </a:xfrm>
          <a:gradFill flip="none" rotWithShape="1">
            <a:gsLst>
              <a:gs pos="1000">
                <a:schemeClr val="tx1">
                  <a:alpha val="4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822960" rIns="365760" bIns="731520"/>
          <a:lstStyle>
            <a:lvl1pPr algn="l"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7DD5-8FB1-8D40-A2EB-14C898AC4DB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0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26D8C5-9712-E84A-BB2C-3BBE0DFE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555144" y="2546492"/>
            <a:ext cx="23110288" cy="8590503"/>
          </a:xfrm>
          <a:prstGeom prst="pie">
            <a:avLst>
              <a:gd name="adj1" fmla="val 16201733"/>
              <a:gd name="adj2" fmla="val 419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6883" y="1600200"/>
            <a:ext cx="1828800" cy="1828800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5000">
                <a:schemeClr val="accent3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1876" y="1939714"/>
            <a:ext cx="1828800" cy="18288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6000">
                <a:schemeClr val="accent2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92073" y="2774147"/>
            <a:ext cx="1828800" cy="182880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08969" y="4294284"/>
            <a:ext cx="1828800" cy="182880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F50B8A9-0EE6-0042-8DA8-E273F62B0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63710" y="1287334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85061B4-C500-E940-ACC5-F636E1C23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8386" y="162684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B3E5BF8-D5AB-9B42-B5A2-95FC52066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8266" y="2461281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4795E37-2C72-0B47-88E8-19F66566B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84845" y="398141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4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8D2FAE-CB02-8741-BFB7-E3583A564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1750" y="3503216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B5E82AC-B3B9-6B43-83FD-40A9EE686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1750" y="4446859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8522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ycle/Par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D9561505-5F6A-D244-8387-4862D8ACD6A9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0249577-8D0D-4546-806C-61BECC2E35D5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83BB414-152A-AF45-A142-B68FFB1790D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CE3A24B-CCEB-2F4E-9480-48BBE9B2E14D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1520568-38F2-0C4B-9ED7-C12B53C00378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1a">
            <a:extLst>
              <a:ext uri="{FF2B5EF4-FFF2-40B4-BE49-F238E27FC236}">
                <a16:creationId xmlns:a16="http://schemas.microsoft.com/office/drawing/2014/main" id="{19E6F05B-8FA1-D143-A989-09A83CC86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2BFAB3-482F-9F4E-9104-AF2EEF190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9B82EF70-A5B6-4C4D-B8C6-804C71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466FAD3A-8A89-154E-AFE8-8E01414C80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C3B055E3-3C30-9F44-B714-27B4F16135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4B70921-2F62-064B-9FAF-3C494F967E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E22F628-F6CF-7747-BC40-A70AD1608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A420BA04-1483-EE4D-942C-3CA1D2DAE4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DD7A7972-B771-F041-96AD-75C791AD08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6D3C812E-816F-4A46-831D-BCFFF9CAB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BE8CD02A-3778-4B49-A460-13D35063B4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F0DE6985-5452-314D-B616-35E902A450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471EB496-C590-904B-A46C-3C73099F82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31A09A42-8B08-6D45-8DDF-7709E62BC7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E397AD2C-EF48-2844-AC41-BC52D2D64B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F2D56D9-62F7-CB41-AF06-134C9B3DB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4545B59-620C-F94B-BFB0-C47D83D26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8321F-29A1-D349-9B34-1565A3E7BA4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1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0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25865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124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8F1C4-6B3E-2C4D-B4F4-8C51CE79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BE56F-C08B-CA49-BE06-50A56CF3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80" y="1123950"/>
            <a:ext cx="11577320" cy="508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2A58-6796-1642-B9E4-E3AE69DF5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344"/>
            <a:ext cx="41148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CDE7F-5128-FD47-B491-4CA204B1C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075" y="6561831"/>
            <a:ext cx="27432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CA2BFAC-24D0-D640-9F55-1CCC341DD7FC}"/>
              </a:ext>
            </a:extLst>
          </p:cNvPr>
          <p:cNvSpPr/>
          <p:nvPr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834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49" r:id="rId2"/>
    <p:sldLayoutId id="2147483776" r:id="rId3"/>
    <p:sldLayoutId id="2147483777" r:id="rId4"/>
    <p:sldLayoutId id="2147483759" r:id="rId5"/>
    <p:sldLayoutId id="2147483762" r:id="rId6"/>
    <p:sldLayoutId id="2147483768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659C34-6F0E-9640-BFB3-1E38EB61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district conference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FC141-71CE-B546-B514-12A5A7F45D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9414075" y="6561831"/>
            <a:ext cx="2743200" cy="217056"/>
          </a:xfrm>
        </p:spPr>
        <p:txBody>
          <a:bodyPr/>
          <a:lstStyle/>
          <a:p>
            <a:fld id="{71D00C28-2252-7A46-BDE1-23546EACCE2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62A03-E9E2-8343-9886-B373C501492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Sandy Venn-Brown</a:t>
            </a:r>
          </a:p>
          <a:p>
            <a:r>
              <a:rPr lang="en-US" dirty="0"/>
              <a:t>Vice President</a:t>
            </a:r>
          </a:p>
        </p:txBody>
      </p:sp>
      <p:pic>
        <p:nvPicPr>
          <p:cNvPr id="7" name="Picture Placeholder 6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BFBCCAE8-194C-36D7-10CF-90A212A9E84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/>
          <a:srcRect l="13381" r="13381"/>
          <a:stretch>
            <a:fillRect/>
          </a:stretch>
        </p:blipFill>
        <p:spPr>
          <a:xfrm>
            <a:off x="111096" y="44866"/>
            <a:ext cx="5672667" cy="5809114"/>
          </a:xfrm>
        </p:spPr>
      </p:pic>
    </p:spTree>
    <p:extLst>
      <p:ext uri="{BB962C8B-B14F-4D97-AF65-F5344CB8AC3E}">
        <p14:creationId xmlns:p14="http://schemas.microsoft.com/office/powerpoint/2010/main" val="133206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B8E4-53C0-971F-DCDA-BDD42DBD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0348A521-F8E2-1B18-C816-E0C01FB7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3" y="365125"/>
            <a:ext cx="11254130" cy="701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SHARED MOMENTS FOR ZONTA ACTION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C93CB74-4FF7-CD75-F134-2CF1D499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28814595-1AE3-135C-01D6-8199793830E1}"/>
              </a:ext>
            </a:extLst>
          </p:cNvPr>
          <p:cNvSpPr txBox="1">
            <a:spLocks/>
          </p:cNvSpPr>
          <p:nvPr/>
        </p:nvSpPr>
        <p:spPr>
          <a:xfrm>
            <a:off x="3719342" y="5457972"/>
            <a:ext cx="8067040" cy="143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marR="0" lvl="3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F40C1C-0BEE-2C1E-5D1D-1348A92C03DA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3" name="Picture Placeholder 26">
            <a:extLst>
              <a:ext uri="{FF2B5EF4-FFF2-40B4-BE49-F238E27FC236}">
                <a16:creationId xmlns:a16="http://schemas.microsoft.com/office/drawing/2014/main" id="{45BC06E4-F296-F0BF-AD52-8C0528682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01" r="597"/>
          <a:stretch>
            <a:fillRect/>
          </a:stretch>
        </p:blipFill>
        <p:spPr>
          <a:xfrm>
            <a:off x="6113149" y="2922507"/>
            <a:ext cx="2557610" cy="2549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55671C-2582-82B7-D24E-B2802605A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696" y="2915307"/>
            <a:ext cx="2555410" cy="25498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CDA58-5D83-6EA0-6FF8-F50354F6CD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889" b="8808"/>
          <a:stretch>
            <a:fillRect/>
          </a:stretch>
        </p:blipFill>
        <p:spPr>
          <a:xfrm>
            <a:off x="8937569" y="2922506"/>
            <a:ext cx="3064970" cy="25498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6436EFA-CD35-EA45-E9AF-8120F050FFA4}"/>
              </a:ext>
            </a:extLst>
          </p:cNvPr>
          <p:cNvGrpSpPr/>
          <p:nvPr/>
        </p:nvGrpSpPr>
        <p:grpSpPr>
          <a:xfrm>
            <a:off x="137724" y="2922507"/>
            <a:ext cx="2853052" cy="2549865"/>
            <a:chOff x="126456" y="3011592"/>
            <a:chExt cx="3144417" cy="27100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3FF619-0514-2A22-2C71-BEFF0ED3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295" t="212" r="24619" b="-212"/>
            <a:stretch>
              <a:fillRect/>
            </a:stretch>
          </p:blipFill>
          <p:spPr>
            <a:xfrm>
              <a:off x="126456" y="3011592"/>
              <a:ext cx="3144417" cy="27100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2873C8-2BFC-F436-9ED5-9E6DDB298A01}"/>
                </a:ext>
              </a:extLst>
            </p:cNvPr>
            <p:cNvSpPr txBox="1"/>
            <p:nvPr/>
          </p:nvSpPr>
          <p:spPr>
            <a:xfrm>
              <a:off x="126457" y="3243225"/>
              <a:ext cx="13136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 honor of International Day of the Girl</a:t>
              </a:r>
            </a:p>
            <a:p>
              <a:endPara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Flip the narrative </a:t>
              </a:r>
              <a:b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and send </a:t>
              </a:r>
              <a:b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 message </a:t>
              </a:r>
              <a:b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of hope</a:t>
              </a: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69A46DD-03AC-A636-4C83-3EE488A26B6C}"/>
              </a:ext>
            </a:extLst>
          </p:cNvPr>
          <p:cNvSpPr txBox="1">
            <a:spLocks/>
          </p:cNvSpPr>
          <p:nvPr/>
        </p:nvSpPr>
        <p:spPr>
          <a:xfrm>
            <a:off x="917600" y="1442904"/>
            <a:ext cx="1293298" cy="1289704"/>
          </a:xfrm>
          <a:prstGeom prst="ellipse">
            <a:avLst/>
          </a:prstGeom>
          <a:solidFill>
            <a:srgbClr val="7665A0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11 OCT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5B157D6-E3C2-0217-6F6C-B1E219E65553}"/>
              </a:ext>
            </a:extLst>
          </p:cNvPr>
          <p:cNvSpPr txBox="1">
            <a:spLocks/>
          </p:cNvSpPr>
          <p:nvPr/>
        </p:nvSpPr>
        <p:spPr>
          <a:xfrm>
            <a:off x="3872539" y="1442904"/>
            <a:ext cx="1293298" cy="1289704"/>
          </a:xfrm>
          <a:prstGeom prst="ellipse">
            <a:avLst/>
          </a:prstGeom>
          <a:solidFill>
            <a:srgbClr val="E1843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25 NOV 10 DEC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5125CE6-CB68-09B7-3019-DA7E48E988FA}"/>
              </a:ext>
            </a:extLst>
          </p:cNvPr>
          <p:cNvSpPr txBox="1">
            <a:spLocks/>
          </p:cNvSpPr>
          <p:nvPr/>
        </p:nvSpPr>
        <p:spPr>
          <a:xfrm>
            <a:off x="2992722" y="5822814"/>
            <a:ext cx="3017357" cy="7016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Says NO to Violence Against Women </a:t>
            </a:r>
            <a:br>
              <a:rPr lang="en-US" sz="1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1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 Days of Activism Campaign</a:t>
            </a:r>
            <a:endParaRPr lang="en-US" sz="1400" i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AE42995-3123-32DD-5B72-1C9EB3C7B1BB}"/>
              </a:ext>
            </a:extLst>
          </p:cNvPr>
          <p:cNvSpPr txBox="1">
            <a:spLocks/>
          </p:cNvSpPr>
          <p:nvPr/>
        </p:nvSpPr>
        <p:spPr>
          <a:xfrm>
            <a:off x="549782" y="5658664"/>
            <a:ext cx="1870185" cy="7016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International Day of the Girl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5D222F9-083E-0C3F-2AF5-73A22B2DD7C8}"/>
              </a:ext>
            </a:extLst>
          </p:cNvPr>
          <p:cNvSpPr txBox="1">
            <a:spLocks/>
          </p:cNvSpPr>
          <p:nvPr/>
        </p:nvSpPr>
        <p:spPr>
          <a:xfrm>
            <a:off x="9981102" y="1442904"/>
            <a:ext cx="1293298" cy="1289704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22 APRIL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F8DC3C3-8021-F1CD-43F8-428B75BDB79C}"/>
              </a:ext>
            </a:extLst>
          </p:cNvPr>
          <p:cNvSpPr txBox="1">
            <a:spLocks/>
          </p:cNvSpPr>
          <p:nvPr/>
        </p:nvSpPr>
        <p:spPr>
          <a:xfrm>
            <a:off x="6827478" y="1442904"/>
            <a:ext cx="1293298" cy="1289704"/>
          </a:xfrm>
          <a:prstGeom prst="ellipse">
            <a:avLst/>
          </a:prstGeom>
          <a:solidFill>
            <a:srgbClr val="CD3463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8</a:t>
            </a:r>
            <a:br>
              <a:rPr lang="en-US" sz="2400" dirty="0"/>
            </a:br>
            <a:r>
              <a:rPr lang="en-US" sz="2400" dirty="0"/>
              <a:t>MAR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16F5749-8FF3-4AF6-9691-230160BC2618}"/>
              </a:ext>
            </a:extLst>
          </p:cNvPr>
          <p:cNvSpPr txBox="1">
            <a:spLocks/>
          </p:cNvSpPr>
          <p:nvPr/>
        </p:nvSpPr>
        <p:spPr>
          <a:xfrm>
            <a:off x="6584968" y="5582119"/>
            <a:ext cx="1870185" cy="7016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International Women’s Day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619C16B-3A22-2395-C5ED-8D2E844AC1D8}"/>
              </a:ext>
            </a:extLst>
          </p:cNvPr>
          <p:cNvSpPr txBox="1">
            <a:spLocks/>
          </p:cNvSpPr>
          <p:nvPr/>
        </p:nvSpPr>
        <p:spPr>
          <a:xfrm>
            <a:off x="9754528" y="5582120"/>
            <a:ext cx="1870185" cy="7016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Earth Day</a:t>
            </a:r>
          </a:p>
        </p:txBody>
      </p:sp>
    </p:spTree>
    <p:extLst>
      <p:ext uri="{BB962C8B-B14F-4D97-AF65-F5344CB8AC3E}">
        <p14:creationId xmlns:p14="http://schemas.microsoft.com/office/powerpoint/2010/main" val="118924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A46A392-AE15-AEE3-6AEA-6FC4B97F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125"/>
            <a:ext cx="10893083" cy="701675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EB59D06-AF3E-0393-AC9D-F39C9D71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5" name="Picture Placeholder 3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4106A4B-98EC-5BD9-3869-85EC10D1EF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2033" t="26732" r="7211" b="24472"/>
          <a:stretch/>
        </p:blipFill>
        <p:spPr>
          <a:xfrm>
            <a:off x="304807" y="393261"/>
            <a:ext cx="3200400" cy="1927788"/>
          </a:xfrm>
          <a:ln>
            <a:noFill/>
          </a:ln>
        </p:spPr>
      </p:pic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0F7909E0-35CC-282B-C775-4A8F1F693C8C}"/>
              </a:ext>
            </a:extLst>
          </p:cNvPr>
          <p:cNvSpPr txBox="1">
            <a:spLocks/>
          </p:cNvSpPr>
          <p:nvPr/>
        </p:nvSpPr>
        <p:spPr>
          <a:xfrm>
            <a:off x="3840480" y="1066801"/>
            <a:ext cx="6822831" cy="51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endParaRPr lang="en-US" sz="1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new country-level advocacy </a:t>
            </a:r>
            <a:b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established in Australia</a:t>
            </a:r>
          </a:p>
          <a:p>
            <a:pPr marL="28575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Quarterly virtual advocacy series</a:t>
            </a:r>
          </a:p>
          <a:p>
            <a:pPr marL="28575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Launch of internal advocacy training program</a:t>
            </a:r>
          </a:p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endParaRPr lang="en-US" sz="32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DD5C47A0-375E-D241-7C5E-D42AE082046B}"/>
              </a:ext>
            </a:extLst>
          </p:cNvPr>
          <p:cNvSpPr txBox="1">
            <a:spLocks/>
          </p:cNvSpPr>
          <p:nvPr/>
        </p:nvSpPr>
        <p:spPr>
          <a:xfrm>
            <a:off x="3719342" y="5457972"/>
            <a:ext cx="8067040" cy="143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marR="0" lvl="3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6A033A-C06C-AF4C-95CB-F9A12C10B9E7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37" name="Picture 36" descr="A purple and black logo&#10;&#10;AI-generated content may be incorrect.">
            <a:extLst>
              <a:ext uri="{FF2B5EF4-FFF2-40B4-BE49-F238E27FC236}">
                <a16:creationId xmlns:a16="http://schemas.microsoft.com/office/drawing/2014/main" id="{E288F516-634F-770F-35F9-36343ED5E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06" b="-2706"/>
          <a:stretch/>
        </p:blipFill>
        <p:spPr>
          <a:xfrm>
            <a:off x="304807" y="2683987"/>
            <a:ext cx="3200407" cy="19277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4E420-371A-3C90-80B7-38FE7FF590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7" r="2567"/>
          <a:stretch/>
        </p:blipFill>
        <p:spPr>
          <a:xfrm>
            <a:off x="304807" y="4798523"/>
            <a:ext cx="3200407" cy="19277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782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7D67-6774-ED59-A657-9BFC56C44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8AEC56B-118E-9137-3618-3CDB9A15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125"/>
            <a:ext cx="10893083" cy="701675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092785E-A17D-43F8-99F8-9EBE88BD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EC3CB387-4708-1FB1-4FFA-832748ED01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6" b="600"/>
          <a:stretch>
            <a:fillRect/>
          </a:stretch>
        </p:blipFill>
        <p:spPr>
          <a:xfrm>
            <a:off x="302779" y="2495833"/>
            <a:ext cx="3200400" cy="4120822"/>
          </a:xfrm>
          <a:ln>
            <a:noFill/>
          </a:ln>
        </p:spPr>
      </p:pic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B488EC87-F628-1FF3-7773-ECCF9342498D}"/>
              </a:ext>
            </a:extLst>
          </p:cNvPr>
          <p:cNvSpPr txBox="1">
            <a:spLocks/>
          </p:cNvSpPr>
          <p:nvPr/>
        </p:nvSpPr>
        <p:spPr>
          <a:xfrm>
            <a:off x="4023339" y="1600200"/>
            <a:ext cx="7587636" cy="5003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endParaRPr lang="en-US" sz="1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Remarkable Women, Powerful Stories</a:t>
            </a:r>
          </a:p>
          <a:p>
            <a:pPr marL="28575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Inspiring Impact Zonta Foundation </a:t>
            </a:r>
            <a:br>
              <a:rPr lang="en-US" sz="3200" b="1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b="1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Women Quarterly </a:t>
            </a: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</a:t>
            </a:r>
            <a:endParaRPr lang="en-US" sz="3200" b="1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endParaRPr lang="en-US" sz="32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A284BE4C-A0D9-535F-7C81-6542402C364C}"/>
              </a:ext>
            </a:extLst>
          </p:cNvPr>
          <p:cNvSpPr txBox="1">
            <a:spLocks/>
          </p:cNvSpPr>
          <p:nvPr/>
        </p:nvSpPr>
        <p:spPr>
          <a:xfrm>
            <a:off x="3719342" y="5457972"/>
            <a:ext cx="8067040" cy="143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marR="0" lvl="3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D36527-89B7-305F-E245-4A7B316C13D3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4C3D2B-1A87-525B-6A2E-D0C717A0F6EB}"/>
              </a:ext>
            </a:extLst>
          </p:cNvPr>
          <p:cNvGrpSpPr/>
          <p:nvPr/>
        </p:nvGrpSpPr>
        <p:grpSpPr>
          <a:xfrm>
            <a:off x="302793" y="457753"/>
            <a:ext cx="3200414" cy="2038080"/>
            <a:chOff x="302779" y="696929"/>
            <a:chExt cx="3200414" cy="20380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5DCB9F3-99E6-4F95-4D1B-950D67BC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5906" b="47729"/>
            <a:stretch>
              <a:fillRect/>
            </a:stretch>
          </p:blipFill>
          <p:spPr>
            <a:xfrm>
              <a:off x="302786" y="696929"/>
              <a:ext cx="3200407" cy="10547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A9E8DA-F7E3-5BEE-583D-E31059FAB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9055" b="-5420"/>
            <a:stretch>
              <a:fillRect/>
            </a:stretch>
          </p:blipFill>
          <p:spPr>
            <a:xfrm>
              <a:off x="302779" y="1680255"/>
              <a:ext cx="3200407" cy="105475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612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34B2-6440-C32C-4210-7CDEC289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2648-A2DD-E4F9-E84E-CD3233C3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IHM 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B2E66-9E51-20AE-47CF-E83ADFB67EE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Lisa Blair </a:t>
            </a:r>
            <a:r>
              <a:rPr lang="en-US" dirty="0">
                <a:solidFill>
                  <a:srgbClr val="FF0000"/>
                </a:solidFill>
              </a:rPr>
              <a:t>[Insert photo]</a:t>
            </a:r>
            <a:endParaRPr lang="en-US" dirty="0"/>
          </a:p>
          <a:p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 am incredibly honoured to be awarded an honorary membership to Zonta International, they are taking strong climate action for women and girls, and I am proud to work with them so that together we can amplify the need for sustainability and protection of our planet.”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C049-0D6B-8709-1A57-AF7F448F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1A307-1F84-3541-5E06-845743BD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2C8E1-FDE5-F463-6395-C067B235F6AA}"/>
              </a:ext>
            </a:extLst>
          </p:cNvPr>
          <p:cNvSpPr txBox="1"/>
          <p:nvPr/>
        </p:nvSpPr>
        <p:spPr>
          <a:xfrm>
            <a:off x="357000" y="2853396"/>
            <a:ext cx="65798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 am incredibly honoured to be awarded an honorary membership to Zonta International, they are taking strong climate action for women and girls, </a:t>
            </a:r>
            <a:br>
              <a:rPr lang="en-US" sz="2800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I am proud to work with them so </a:t>
            </a:r>
            <a:br>
              <a:rPr lang="en-US" sz="2800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that together we can amplify the need for sustainability and protection of our planet.”</a:t>
            </a:r>
            <a:endParaRPr lang="en-US" sz="28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A7231-D785-F911-3A4A-DCD00DFD9E1B}"/>
              </a:ext>
            </a:extLst>
          </p:cNvPr>
          <p:cNvSpPr txBox="1"/>
          <p:nvPr/>
        </p:nvSpPr>
        <p:spPr>
          <a:xfrm>
            <a:off x="8304148" y="6516470"/>
            <a:ext cx="3853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Lisa Blair at the 2024 Brisbane Convention</a:t>
            </a:r>
          </a:p>
        </p:txBody>
      </p:sp>
    </p:spTree>
    <p:extLst>
      <p:ext uri="{BB962C8B-B14F-4D97-AF65-F5344CB8AC3E}">
        <p14:creationId xmlns:p14="http://schemas.microsoft.com/office/powerpoint/2010/main" val="263807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64CB-596F-FCBF-82ED-CC6C7554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EE68-53D8-9CAA-7C58-29719BE1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1034582"/>
          </a:xfrm>
        </p:spPr>
        <p:txBody>
          <a:bodyPr>
            <a:normAutofit/>
          </a:bodyPr>
          <a:lstStyle/>
          <a:p>
            <a:r>
              <a:rPr lang="en-US" sz="5400" dirty="0"/>
              <a:t>Goal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1B48E-165A-BC9E-5F53-43427FE93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19AC5-B62A-4FAB-4685-8385FD7A4C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Club Successes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0E350-CD2B-F9B2-0691-A372192266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95851" y="2559574"/>
            <a:ext cx="6006687" cy="258658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focusing on club success, Zonta maintains a strong membership base to support the work we do to build a better world for women and girls.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A01FF-5354-F2DD-E3E7-60D95B8C8CCC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33D9222-2B2F-105B-5AFC-1186C7A3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2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893450-4536-020C-2995-40E99DCC89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8632" y="4231803"/>
            <a:ext cx="1643137" cy="1550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Global Community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5BCE93-561E-AECA-C91A-6463D52038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78966" y="4231803"/>
            <a:ext cx="1538267" cy="15509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Friendship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F5FF97-70F4-F6CC-D926-1312FFEB3C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05363" y="4224339"/>
            <a:ext cx="1381274" cy="1550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Equality &amp; Inclusion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F12A24-B80A-7744-8039-07D30C3666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53263" y="4231803"/>
            <a:ext cx="1381274" cy="1550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Respect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634F1-1CD1-729A-211A-78BA7B11BC8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E9352-EB13-6273-A31B-947051B1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Values and Code of Conduct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9BF200F-E428-FFC9-AACA-E3E7528E38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01163" y="4216153"/>
            <a:ext cx="1381274" cy="1550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Integrity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C1EAF-F27D-61E8-1965-95A2D00854C1}"/>
              </a:ext>
            </a:extLst>
          </p:cNvPr>
          <p:cNvSpPr txBox="1"/>
          <p:nvPr/>
        </p:nvSpPr>
        <p:spPr>
          <a:xfrm>
            <a:off x="310579" y="5098271"/>
            <a:ext cx="11489501" cy="14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Core Values Statement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us with the fundamental or guiding principles </a:t>
            </a:r>
            <a:b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are the foundation for our membership. It represents our beliefs and frames </a:t>
            </a:r>
            <a:b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we behave toward each other, our supporters, friends and communities. </a:t>
            </a:r>
            <a:b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statement was developed through feedback from members from across the Zonta world.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group of colorful circles with white people in different colors&#10;&#10;AI-generated content may be incorrect.">
            <a:extLst>
              <a:ext uri="{FF2B5EF4-FFF2-40B4-BE49-F238E27FC236}">
                <a16:creationId xmlns:a16="http://schemas.microsoft.com/office/drawing/2014/main" id="{C042D8F3-FD94-E208-2EAB-70CFAD44E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62" t="7342" r="64493" b="71000"/>
          <a:stretch>
            <a:fillRect/>
          </a:stretch>
        </p:blipFill>
        <p:spPr>
          <a:xfrm>
            <a:off x="291207" y="2497670"/>
            <a:ext cx="1417984" cy="1485343"/>
          </a:xfrm>
          <a:prstGeom prst="rect">
            <a:avLst/>
          </a:prstGeom>
        </p:spPr>
      </p:pic>
      <p:pic>
        <p:nvPicPr>
          <p:cNvPr id="21" name="Picture 20" descr="A group of colorful circles with white people in different colors&#10;&#10;AI-generated content may be incorrect.">
            <a:extLst>
              <a:ext uri="{FF2B5EF4-FFF2-40B4-BE49-F238E27FC236}">
                <a16:creationId xmlns:a16="http://schemas.microsoft.com/office/drawing/2014/main" id="{D28B6A9C-0D27-DA37-2024-38F658B7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484" t="7342" r="8478" b="71000"/>
          <a:stretch>
            <a:fillRect/>
          </a:stretch>
        </p:blipFill>
        <p:spPr>
          <a:xfrm>
            <a:off x="2661060" y="2497670"/>
            <a:ext cx="1538266" cy="1485343"/>
          </a:xfrm>
          <a:prstGeom prst="rect">
            <a:avLst/>
          </a:prstGeom>
        </p:spPr>
      </p:pic>
      <p:pic>
        <p:nvPicPr>
          <p:cNvPr id="27" name="Picture 26" descr="A group of colorful circles with white people in different colors&#10;&#10;AI-generated content may be incorrect.">
            <a:extLst>
              <a:ext uri="{FF2B5EF4-FFF2-40B4-BE49-F238E27FC236}">
                <a16:creationId xmlns:a16="http://schemas.microsoft.com/office/drawing/2014/main" id="{92D0BF1B-4288-1EEF-9C98-07E1BBAB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2" t="34833" r="63750" b="43509"/>
          <a:stretch>
            <a:fillRect/>
          </a:stretch>
        </p:blipFill>
        <p:spPr>
          <a:xfrm>
            <a:off x="5286197" y="2497670"/>
            <a:ext cx="1538266" cy="1485343"/>
          </a:xfrm>
          <a:prstGeom prst="rect">
            <a:avLst/>
          </a:prstGeom>
        </p:spPr>
      </p:pic>
      <p:pic>
        <p:nvPicPr>
          <p:cNvPr id="33" name="Picture 32" descr="A group of colorful circles with white people in different colors&#10;&#10;AI-generated content may be incorrect.">
            <a:extLst>
              <a:ext uri="{FF2B5EF4-FFF2-40B4-BE49-F238E27FC236}">
                <a16:creationId xmlns:a16="http://schemas.microsoft.com/office/drawing/2014/main" id="{8683E663-375D-A2C5-DBA1-4C72E659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59" t="34291" r="8003" b="44051"/>
          <a:stretch>
            <a:fillRect/>
          </a:stretch>
        </p:blipFill>
        <p:spPr>
          <a:xfrm>
            <a:off x="7826244" y="2497670"/>
            <a:ext cx="1538266" cy="1485343"/>
          </a:xfrm>
          <a:prstGeom prst="rect">
            <a:avLst/>
          </a:prstGeom>
        </p:spPr>
      </p:pic>
      <p:pic>
        <p:nvPicPr>
          <p:cNvPr id="34" name="Picture 33" descr="A group of colorful circles with white people in different colors&#10;&#10;AI-generated content may be incorrect.">
            <a:extLst>
              <a:ext uri="{FF2B5EF4-FFF2-40B4-BE49-F238E27FC236}">
                <a16:creationId xmlns:a16="http://schemas.microsoft.com/office/drawing/2014/main" id="{191BC0B5-C02F-FCEE-D9AB-97826F7A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51" t="59358" r="36811" b="18984"/>
          <a:stretch>
            <a:fillRect/>
          </a:stretch>
        </p:blipFill>
        <p:spPr>
          <a:xfrm>
            <a:off x="10330807" y="2497670"/>
            <a:ext cx="1538266" cy="14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4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9ACB-BE3B-7FF7-68B9-C9A4D0C62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6E555767-4EF0-4528-2E42-238A193B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968" y="365125"/>
            <a:ext cx="7991231" cy="701675"/>
          </a:xfrm>
        </p:spPr>
        <p:txBody>
          <a:bodyPr/>
          <a:lstStyle/>
          <a:p>
            <a:pPr algn="ctr"/>
            <a:r>
              <a:rPr lang="en-US" dirty="0"/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380E5C4-F9FA-CBAB-D60F-E66C84F7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7D065FD-2CA9-E61A-B9D9-0DA55F08F7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/>
              <a:t>Chartered 18 new clubs this biennium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>
                <a:solidFill>
                  <a:srgbClr val="0E161A"/>
                </a:solidFill>
              </a:rPr>
              <a:t>Membership strategy in progress</a:t>
            </a: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/>
              <a:t>Twinning program launched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A47808-AAF2-336F-D3BE-B0A1FD429D63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6" name="Picture Placeholder 46">
            <a:extLst>
              <a:ext uri="{FF2B5EF4-FFF2-40B4-BE49-F238E27FC236}">
                <a16:creationId xmlns:a16="http://schemas.microsoft.com/office/drawing/2014/main" id="{E712CEC3-24D5-E623-F907-807C40442E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119" t="-397" r="11310" b="-133"/>
          <a:stretch>
            <a:fillRect/>
          </a:stretch>
        </p:blipFill>
        <p:spPr>
          <a:xfrm>
            <a:off x="304800" y="365125"/>
            <a:ext cx="3185160" cy="2292350"/>
          </a:xfrm>
          <a:ln w="3175">
            <a:solidFill>
              <a:schemeClr val="tx1"/>
            </a:solidFill>
          </a:ln>
        </p:spPr>
      </p:pic>
      <p:pic>
        <p:nvPicPr>
          <p:cNvPr id="7" name="Picture Placeholder 44" descr="A purple circle with hands touching it&#10;&#10;AI-generated content may be incorrect.">
            <a:extLst>
              <a:ext uri="{FF2B5EF4-FFF2-40B4-BE49-F238E27FC236}">
                <a16:creationId xmlns:a16="http://schemas.microsoft.com/office/drawing/2014/main" id="{BB7C91D9-DA32-D55B-2F0E-75B00A7F0A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8519" r="-8519"/>
          <a:stretch/>
        </p:blipFill>
        <p:spPr>
          <a:xfrm>
            <a:off x="510311" y="4860407"/>
            <a:ext cx="2590241" cy="1855312"/>
          </a:xfrm>
          <a:ln>
            <a:noFill/>
          </a:ln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67D42C0-2233-8910-F1BD-1CAC1C31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10" t="29041" r="11576" b="11227"/>
          <a:stretch>
            <a:fillRect/>
          </a:stretch>
        </p:blipFill>
        <p:spPr>
          <a:xfrm>
            <a:off x="304800" y="2807017"/>
            <a:ext cx="3222562" cy="1855312"/>
          </a:xfrm>
          <a:prstGeom prst="rect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6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DFE76-FB9E-78F1-D77F-05601D4F7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05E3165C-7D70-5BD6-F1E9-1327301C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968" y="365125"/>
            <a:ext cx="7991231" cy="701675"/>
          </a:xfrm>
        </p:spPr>
        <p:txBody>
          <a:bodyPr/>
          <a:lstStyle/>
          <a:p>
            <a:pPr algn="ctr"/>
            <a:r>
              <a:rPr lang="en-US" dirty="0"/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AB0CF8A-02C1-9D92-833C-8E2815AF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C7ABF5-246F-031F-624D-B2CE88C071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7200" y="2276475"/>
            <a:ext cx="7620000" cy="39691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First virtual </a:t>
            </a:r>
            <a:r>
              <a:rPr lang="en-US" sz="3200" b="1" i="1" dirty="0"/>
              <a:t>Share Your Story Festival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Zonta Community Give Back Grant Feasibility Study completed</a:t>
            </a: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C6D285-F448-BA63-69CB-0A896D1298E7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5" name="Picture 4" descr="A poster with text overlay&#10;&#10;AI-generated content may be incorrect.">
            <a:extLst>
              <a:ext uri="{FF2B5EF4-FFF2-40B4-BE49-F238E27FC236}">
                <a16:creationId xmlns:a16="http://schemas.microsoft.com/office/drawing/2014/main" id="{70DCAD59-EBD4-E2DC-0E59-5617D6C7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3" y="1628597"/>
            <a:ext cx="3200717" cy="1800403"/>
          </a:xfrm>
          <a:prstGeom prst="rect">
            <a:avLst/>
          </a:prstGeom>
        </p:spPr>
      </p:pic>
      <p:pic>
        <p:nvPicPr>
          <p:cNvPr id="11" name="Picture Placeholder 10" descr="A heart on a chalkboard&#10;&#10;AI-generated content may be incorrect.">
            <a:extLst>
              <a:ext uri="{FF2B5EF4-FFF2-40B4-BE49-F238E27FC236}">
                <a16:creationId xmlns:a16="http://schemas.microsoft.com/office/drawing/2014/main" id="{D41F059D-E3EF-4F51-1D4E-A6BDD61AC5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5" b="47067"/>
          <a:stretch>
            <a:fillRect/>
          </a:stretch>
        </p:blipFill>
        <p:spPr>
          <a:xfrm>
            <a:off x="304800" y="4095750"/>
            <a:ext cx="3200400" cy="2114549"/>
          </a:xfrm>
        </p:spPr>
      </p:pic>
    </p:spTree>
    <p:extLst>
      <p:ext uri="{BB962C8B-B14F-4D97-AF65-F5344CB8AC3E}">
        <p14:creationId xmlns:p14="http://schemas.microsoft.com/office/powerpoint/2010/main" val="3386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F6759-64BD-1C68-72BE-12590E23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F454-ECF0-DA87-1743-E69A7981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890924"/>
          </a:xfrm>
        </p:spPr>
        <p:txBody>
          <a:bodyPr>
            <a:normAutofit/>
          </a:bodyPr>
          <a:lstStyle/>
          <a:p>
            <a:r>
              <a:rPr lang="en-US" sz="5400" dirty="0"/>
              <a:t>Goal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BEBED-653C-352C-CCF7-55979BDE3D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A3A96-45E4-7DD3-8B32-1B817ABE55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US" sz="4100" dirty="0"/>
              <a:t>Leadership and Sustainability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050E0-CD50-00BF-9B41-777452F0C2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12504" y="2196445"/>
            <a:ext cx="6096001" cy="3271101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manages its resources, including both time and money, to meet Zonta’s vision and ensure Zonta’s long-term viability and success.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71EF0-2BA6-28AC-3D66-11FB2497FA88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8D5C1F5-6E5A-EE86-116B-8B0E671D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566D-7B1D-EB8E-A0EA-12C3321F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516EAA04-6ACC-44F6-405B-05CEF6185F7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3908" t="422" r="15440"/>
          <a:stretch>
            <a:fillRect/>
          </a:stretch>
        </p:blipFill>
        <p:spPr>
          <a:xfrm>
            <a:off x="0" y="0"/>
            <a:ext cx="7375033" cy="6929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9FCF2-F9E6-A725-EE07-DAB85F3A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92D0A-692A-6C66-109B-8D189A0987D2}"/>
              </a:ext>
            </a:extLst>
          </p:cNvPr>
          <p:cNvSpPr/>
          <p:nvPr/>
        </p:nvSpPr>
        <p:spPr>
          <a:xfrm>
            <a:off x="7375034" y="0"/>
            <a:ext cx="4559589" cy="6929438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537633-EE81-AA6E-19C3-01CFCE8E1A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389" y="2066461"/>
            <a:ext cx="4244879" cy="4772686"/>
          </a:xfrm>
        </p:spPr>
        <p:txBody>
          <a:bodyPr>
            <a:normAutofit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0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Governance review work ongoing.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0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Environmental, Sustainability and Governance (ESG) review work has started.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FC0DB9-B32D-99B0-3E35-DDDD340B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846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ACHIEVED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E4638381-9357-A88C-0FBE-A28A988F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934" r="1171" b="422"/>
          <a:stretch>
            <a:fillRect/>
          </a:stretch>
        </p:blipFill>
        <p:spPr>
          <a:xfrm>
            <a:off x="11889810" y="0"/>
            <a:ext cx="302190" cy="69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734B-5A16-8A58-738E-C303129D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096C290-4A76-69E2-1D65-C8D39420A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94" b="13030"/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F55A97-9F7F-9E79-CF3F-E7E32CF07462}"/>
              </a:ext>
            </a:extLst>
          </p:cNvPr>
          <p:cNvSpPr/>
          <p:nvPr/>
        </p:nvSpPr>
        <p:spPr>
          <a:xfrm>
            <a:off x="-71660" y="5144248"/>
            <a:ext cx="12265867" cy="1394258"/>
          </a:xfrm>
          <a:prstGeom prst="rect">
            <a:avLst/>
          </a:prstGeom>
          <a:solidFill>
            <a:srgbClr val="F8C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55F4A68-4F5B-19A0-E06A-30C0666DF4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34726" y="5144248"/>
            <a:ext cx="12192001" cy="1417583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GREETINGS FROM YOUR </a:t>
            </a:r>
            <a:b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2024-2026 INTERNATIONAL BOARD!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537C93-9B8F-6D7A-2005-323C124E3D9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1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7E7E6B-84F4-44E8-6C0F-1A7BD32F6ADE}"/>
              </a:ext>
            </a:extLst>
          </p:cNvPr>
          <p:cNvSpPr/>
          <p:nvPr/>
        </p:nvSpPr>
        <p:spPr>
          <a:xfrm>
            <a:off x="4063600" y="5809299"/>
            <a:ext cx="8746957" cy="895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r>
              <a:rPr lang="en-US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Three Workstreams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Governance Advisory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br>
              <a:rPr lang="en-US" sz="1400" b="1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400" b="1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Those involved to date: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Board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Past International President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Past International Directors</a:t>
            </a:r>
            <a:b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Past District Governors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Past Committee Chairs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Headquarters team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FAEDC-2864-DCFC-280D-759100C86FCC}"/>
              </a:ext>
            </a:extLst>
          </p:cNvPr>
          <p:cNvSpPr/>
          <p:nvPr/>
        </p:nvSpPr>
        <p:spPr>
          <a:xfrm>
            <a:off x="3710808" y="2312593"/>
            <a:ext cx="8171311" cy="3175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/>
            <a:r>
              <a:rPr lang="en-US" sz="2400" b="1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Approach</a:t>
            </a:r>
            <a:br>
              <a:rPr lang="en-US" sz="2400" b="1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Examine existing governance arrangements.</a:t>
            </a:r>
          </a:p>
          <a:p>
            <a:pPr marL="6858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areas where change is required.</a:t>
            </a:r>
          </a:p>
          <a:p>
            <a:pPr marL="6858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Propose/evaluate options.</a:t>
            </a:r>
          </a:p>
          <a:p>
            <a:pPr marL="6858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Recommend a preferred option.</a:t>
            </a:r>
          </a:p>
          <a:p>
            <a:pPr marL="6858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roadmap to transition to future governance arrangements.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290666-E622-C0E4-AED3-B2F1BB4D3A77}"/>
              </a:ext>
            </a:extLst>
          </p:cNvPr>
          <p:cNvSpPr/>
          <p:nvPr/>
        </p:nvSpPr>
        <p:spPr>
          <a:xfrm>
            <a:off x="0" y="1991565"/>
            <a:ext cx="3754923" cy="48664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59EAC-72A1-6272-252B-473F5875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890924"/>
          </a:xfrm>
        </p:spPr>
        <p:txBody>
          <a:bodyPr>
            <a:normAutofit/>
          </a:bodyPr>
          <a:lstStyle/>
          <a:p>
            <a:r>
              <a:rPr lang="en-US" sz="5400" dirty="0"/>
              <a:t>Governance working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63CD2-CFE1-BF00-F5CD-88D94D8931B1}"/>
              </a:ext>
            </a:extLst>
          </p:cNvPr>
          <p:cNvSpPr txBox="1"/>
          <p:nvPr/>
        </p:nvSpPr>
        <p:spPr>
          <a:xfrm>
            <a:off x="309880" y="1392974"/>
            <a:ext cx="11757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Objective: 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options to streamline and modernize Zonta’s governance structure.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35A25-F9E0-1551-9F70-783F3D289A69}"/>
              </a:ext>
            </a:extLst>
          </p:cNvPr>
          <p:cNvSpPr txBox="1"/>
          <p:nvPr/>
        </p:nvSpPr>
        <p:spPr>
          <a:xfrm>
            <a:off x="309881" y="2312593"/>
            <a:ext cx="325146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Focus Areas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8925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</a:t>
            </a:r>
          </a:p>
          <a:p>
            <a:pPr marL="288925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District role and composition</a:t>
            </a:r>
          </a:p>
          <a:p>
            <a:pPr marL="288925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Board composition</a:t>
            </a:r>
          </a:p>
          <a:p>
            <a:pPr marL="288925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Board operations</a:t>
            </a:r>
          </a:p>
          <a:p>
            <a:pPr marL="288925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Convention / </a:t>
            </a:r>
            <a:b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District Conferences</a:t>
            </a:r>
          </a:p>
        </p:txBody>
      </p:sp>
    </p:spTree>
    <p:extLst>
      <p:ext uri="{BB962C8B-B14F-4D97-AF65-F5344CB8AC3E}">
        <p14:creationId xmlns:p14="http://schemas.microsoft.com/office/powerpoint/2010/main" val="265457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7A1A6A1-1D64-793D-81E2-DAE05EE10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508128"/>
              </p:ext>
            </p:extLst>
          </p:nvPr>
        </p:nvGraphicFramePr>
        <p:xfrm>
          <a:off x="309880" y="4307305"/>
          <a:ext cx="11684000" cy="255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5309E9-CE1B-131E-5B4B-9B7A157AE477}"/>
              </a:ext>
            </a:extLst>
          </p:cNvPr>
          <p:cNvSpPr txBox="1">
            <a:spLocks/>
          </p:cNvSpPr>
          <p:nvPr/>
        </p:nvSpPr>
        <p:spPr>
          <a:xfrm>
            <a:off x="102254" y="5003826"/>
            <a:ext cx="1280160" cy="1280160"/>
          </a:xfrm>
          <a:prstGeom prst="ellipse">
            <a:avLst/>
          </a:prstGeom>
          <a:solidFill>
            <a:srgbClr val="7665A0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Oct 2025 </a:t>
            </a:r>
            <a:b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– Feb 2026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E92D43C-6839-08C8-AEBA-E2AFF4355404}"/>
              </a:ext>
            </a:extLst>
          </p:cNvPr>
          <p:cNvSpPr txBox="1">
            <a:spLocks/>
          </p:cNvSpPr>
          <p:nvPr/>
        </p:nvSpPr>
        <p:spPr>
          <a:xfrm>
            <a:off x="4036323" y="4999054"/>
            <a:ext cx="1280160" cy="1280160"/>
          </a:xfrm>
          <a:prstGeom prst="ellipse">
            <a:avLst/>
          </a:prstGeom>
          <a:solidFill>
            <a:srgbClr val="E1843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Feb</a:t>
            </a:r>
            <a:br>
              <a:rPr lang="en-US" sz="24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– June 2026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A8AF0BE-7A9A-7798-44D3-8F15E96B81F1}"/>
              </a:ext>
            </a:extLst>
          </p:cNvPr>
          <p:cNvSpPr txBox="1">
            <a:spLocks/>
          </p:cNvSpPr>
          <p:nvPr/>
        </p:nvSpPr>
        <p:spPr>
          <a:xfrm>
            <a:off x="8155678" y="4994282"/>
            <a:ext cx="1293298" cy="1289704"/>
          </a:xfrm>
          <a:prstGeom prst="ellipse">
            <a:avLst/>
          </a:prstGeom>
          <a:solidFill>
            <a:srgbClr val="CD3463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July 2026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6E535E-BE31-2E53-1D21-CA46A979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890924"/>
          </a:xfrm>
        </p:spPr>
        <p:txBody>
          <a:bodyPr>
            <a:normAutofit/>
          </a:bodyPr>
          <a:lstStyle/>
          <a:p>
            <a:r>
              <a:rPr lang="en-US" sz="5400" dirty="0"/>
              <a:t>Progress to date – on track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5FC8E-F532-4156-A403-C4AB04524508}"/>
              </a:ext>
            </a:extLst>
          </p:cNvPr>
          <p:cNvSpPr txBox="1"/>
          <p:nvPr/>
        </p:nvSpPr>
        <p:spPr>
          <a:xfrm>
            <a:off x="3216442" y="1306473"/>
            <a:ext cx="85544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Examine existing governance arrangements. 	COMPLETE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areas where change is required.		COMPLETE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Propose options.					COMPLETE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Evaluate options.					IN PROGRESS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Recommend a preferred option.			Q1 2026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a roadmap to transition to </a:t>
            </a:r>
            <a:b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future governance arrangements.			Q1 2026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CC788-1B32-932C-6575-61403CB5E489}"/>
              </a:ext>
            </a:extLst>
          </p:cNvPr>
          <p:cNvSpPr/>
          <p:nvPr/>
        </p:nvSpPr>
        <p:spPr>
          <a:xfrm>
            <a:off x="421105" y="1402842"/>
            <a:ext cx="2263273" cy="304860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Lato" panose="020F0502020204030203" pitchFamily="34" charset="77"/>
              </a:rPr>
              <a:t>Governance Blueprint </a:t>
            </a:r>
            <a:br>
              <a:rPr lang="en-US" sz="2400" b="1" dirty="0">
                <a:solidFill>
                  <a:sysClr val="windowText" lastClr="000000"/>
                </a:solidFill>
                <a:latin typeface="Lato" panose="020F0502020204030203" pitchFamily="34" charset="77"/>
              </a:rPr>
            </a:br>
            <a:r>
              <a:rPr lang="en-US" sz="2400" b="1" dirty="0">
                <a:solidFill>
                  <a:sysClr val="windowText" lastClr="000000"/>
                </a:solidFill>
                <a:latin typeface="Lato" panose="020F0502020204030203" pitchFamily="34" charset="77"/>
              </a:rPr>
              <a:t>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288830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68CA-631A-CF19-734D-3D413B9F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264BF357-C610-363E-599C-148278FD3F5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1243" t="8530" r="-254" b="24016"/>
          <a:stretch/>
        </p:blipFill>
        <p:spPr>
          <a:xfrm>
            <a:off x="0" y="0"/>
            <a:ext cx="12351434" cy="6929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49C4F-106A-A244-A08C-E1FE7BF4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540D0-043E-5026-9168-CF4346683F82}"/>
              </a:ext>
            </a:extLst>
          </p:cNvPr>
          <p:cNvSpPr/>
          <p:nvPr/>
        </p:nvSpPr>
        <p:spPr>
          <a:xfrm>
            <a:off x="7375034" y="0"/>
            <a:ext cx="4559589" cy="6929438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3E5734-F8CB-6A08-F295-5330942F19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389" y="2066461"/>
            <a:ext cx="4244879" cy="4772686"/>
          </a:xfrm>
        </p:spPr>
        <p:txBody>
          <a:bodyPr>
            <a:normAutofit fontScale="85000" lnSpcReduction="10000"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0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Implemented and monitored the strategic plan.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0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10-Year Forecast updated.</a:t>
            </a:r>
          </a:p>
          <a:p>
            <a:pPr marL="914400" lvl="1"/>
            <a:r>
              <a:rPr lang="en-US" sz="3000" dirty="0">
                <a:solidFill>
                  <a:schemeClr val="bg1"/>
                </a:solidFill>
              </a:rPr>
              <a:t>Alternative revenue working group for ZI.</a:t>
            </a:r>
          </a:p>
          <a:p>
            <a:pPr marL="914400" lvl="1"/>
            <a:endParaRPr lang="en-US" sz="3000" dirty="0">
              <a:solidFill>
                <a:schemeClr val="bg1"/>
              </a:solidFill>
            </a:endParaRPr>
          </a:p>
          <a:p>
            <a:pPr marL="914400" lvl="1"/>
            <a:r>
              <a:rPr lang="en-US" sz="3000" dirty="0">
                <a:solidFill>
                  <a:schemeClr val="bg1"/>
                </a:solidFill>
              </a:rPr>
              <a:t>Diversifying support for the Foundation.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endParaRPr lang="en-US" sz="2800" b="1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A53CD-C6B3-607E-6DD5-FBEB4CD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846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ACHIEVED</a:t>
            </a:r>
          </a:p>
        </p:txBody>
      </p:sp>
    </p:spTree>
    <p:extLst>
      <p:ext uri="{BB962C8B-B14F-4D97-AF65-F5344CB8AC3E}">
        <p14:creationId xmlns:p14="http://schemas.microsoft.com/office/powerpoint/2010/main" val="1812364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C2F0FB-1184-FA14-ABB5-35ADFB34D754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/>
        </p:blipFill>
        <p:spPr bwMode="auto">
          <a:xfrm>
            <a:off x="987225" y="1953203"/>
            <a:ext cx="8148358" cy="4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34C1A-24FE-A4AB-EDC0-3D9A8351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28049-044E-528F-A93B-1816B914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6669"/>
            <a:ext cx="11577320" cy="701675"/>
          </a:xfrm>
        </p:spPr>
        <p:txBody>
          <a:bodyPr/>
          <a:lstStyle/>
          <a:p>
            <a:pPr algn="r"/>
            <a:r>
              <a:rPr lang="en-US" dirty="0"/>
              <a:t>Campaign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2191A-96C6-5711-E2FF-8F117914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309" y="476918"/>
            <a:ext cx="5801691" cy="1450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4EFF9-84EE-7AE8-B958-FC0E339CC30C}"/>
              </a:ext>
            </a:extLst>
          </p:cNvPr>
          <p:cNvSpPr txBox="1"/>
          <p:nvPr/>
        </p:nvSpPr>
        <p:spPr>
          <a:xfrm>
            <a:off x="1347032" y="6254054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*As of 1 August 2025</a:t>
            </a:r>
          </a:p>
        </p:txBody>
      </p:sp>
      <p:pic>
        <p:nvPicPr>
          <p:cNvPr id="7" name="Picture 6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DC7478FF-8BE0-25E8-BE15-6889C6336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583" y="3705998"/>
            <a:ext cx="2333625" cy="2333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1C7DF6-038F-7F4B-6F72-AC3420BDC78E}"/>
              </a:ext>
            </a:extLst>
          </p:cNvPr>
          <p:cNvSpPr txBox="1"/>
          <p:nvPr/>
        </p:nvSpPr>
        <p:spPr>
          <a:xfrm>
            <a:off x="9135583" y="5901123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www.zonta.org/Foundation40</a:t>
            </a:r>
          </a:p>
        </p:txBody>
      </p:sp>
    </p:spTree>
    <p:extLst>
      <p:ext uri="{BB962C8B-B14F-4D97-AF65-F5344CB8AC3E}">
        <p14:creationId xmlns:p14="http://schemas.microsoft.com/office/powerpoint/2010/main" val="406774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D4BE6-9139-BA23-F20E-9017A56810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132" y="3895811"/>
            <a:ext cx="5466765" cy="134532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53799D"/>
                </a:solidFill>
              </a:rPr>
              <a:t>Current Total: US$10,065,145!</a:t>
            </a:r>
            <a:endParaRPr lang="en-US" b="1" dirty="0">
              <a:solidFill>
                <a:srgbClr val="53799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243B8-59DE-8A49-A440-7981EB77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2DAE6-41B0-226B-C5FD-8ACF1ADD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Endowment Fund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3B52D0-B075-9E47-2072-089B2AB17D6F}"/>
              </a:ext>
            </a:extLst>
          </p:cNvPr>
          <p:cNvSpPr txBox="1">
            <a:spLocks/>
          </p:cNvSpPr>
          <p:nvPr/>
        </p:nvSpPr>
        <p:spPr>
          <a:xfrm>
            <a:off x="309880" y="1752083"/>
            <a:ext cx="11577637" cy="722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We reached our US$10,000,000 goal this biennium!</a:t>
            </a:r>
          </a:p>
        </p:txBody>
      </p:sp>
      <p:pic>
        <p:nvPicPr>
          <p:cNvPr id="6" name="Picture 5" descr="A logo with hearts in a circle&#10;&#10;AI-generated content may be incorrect.">
            <a:extLst>
              <a:ext uri="{FF2B5EF4-FFF2-40B4-BE49-F238E27FC236}">
                <a16:creationId xmlns:a16="http://schemas.microsoft.com/office/drawing/2014/main" id="{3049E4F3-32EE-82A2-EEA9-88591EF9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83" r="23223"/>
          <a:stretch>
            <a:fillRect/>
          </a:stretch>
        </p:blipFill>
        <p:spPr>
          <a:xfrm>
            <a:off x="6096000" y="2730538"/>
            <a:ext cx="3619892" cy="36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5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3A31-8B2E-0F91-340B-2E2D1E127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B438-04FA-F53A-3568-3B3CD2D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932665"/>
          </a:xfrm>
        </p:spPr>
        <p:txBody>
          <a:bodyPr>
            <a:normAutofit/>
          </a:bodyPr>
          <a:lstStyle/>
          <a:p>
            <a:r>
              <a:rPr lang="en-US" sz="5400" dirty="0"/>
              <a:t>Goal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671AD-AECB-F165-FD5A-26BD19CA2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82787-69D2-65BE-71E3-A1475DCF1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>
            <a:gsLst>
              <a:gs pos="0">
                <a:schemeClr val="accent5">
                  <a:lumMod val="75000"/>
                </a:schemeClr>
              </a:gs>
              <a:gs pos="100000">
                <a:srgbClr val="EC9C5B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dirty="0"/>
              <a:t>Engagement of Audiences and Allies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B3416-BC2D-EF7E-3B71-E3B5711684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0782" y="2155371"/>
            <a:ext cx="5602624" cy="3317965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order to further Zonta’s mission and extend voice, Zonta develops collaborations with like-minded organizations.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8CB26-DCD9-EA65-64A7-32CCCEA003DA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C24110C-1AC2-80B7-E7EC-B4A0C5BF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7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3986-D90D-529E-CD43-28ECC4F4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5A97D6F-448B-FBA4-03BB-F1F2687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B386853-C2B2-FDA6-F586-C3AF1643A5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32421" y="1347776"/>
            <a:ext cx="7459579" cy="49330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Greater focus on work at the Council of Europe and national-level advocacy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69</a:t>
            </a:r>
            <a:r>
              <a:rPr lang="en-US" sz="3200" b="1" baseline="30000" dirty="0"/>
              <a:t>th</a:t>
            </a:r>
            <a:r>
              <a:rPr lang="en-US" sz="3200" b="1" dirty="0"/>
              <a:t> Session of the Commission on the Status of Women was a success!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Explored partnerships and sponsorships with organizations for Convention ‘26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B935F-AE97-DA5D-ACBF-A212FCD6D265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39E25DAF-2996-8BC2-7B98-457DEE686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39350"/>
          <a:stretch>
            <a:fillRect/>
          </a:stretch>
        </p:blipFill>
        <p:spPr bwMode="auto">
          <a:xfrm>
            <a:off x="1" y="0"/>
            <a:ext cx="4607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E53FC71C-4F72-5938-9170-F344874E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695" y="365125"/>
            <a:ext cx="7459580" cy="7016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WHAT WE HAVE ACHIEVED</a:t>
            </a:r>
          </a:p>
        </p:txBody>
      </p:sp>
    </p:spTree>
    <p:extLst>
      <p:ext uri="{BB962C8B-B14F-4D97-AF65-F5344CB8AC3E}">
        <p14:creationId xmlns:p14="http://schemas.microsoft.com/office/powerpoint/2010/main" val="3009493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9ACB-BE3B-7FF7-68B9-C9A4D0C62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6E555767-4EF0-4528-2E42-238A193B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968" y="365125"/>
            <a:ext cx="7991231" cy="7016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District 7 Biennial Achievements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380E5C4-F9FA-CBAB-D60F-E66C84F7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7D065FD-2CA9-E61A-B9D9-0DA55F08F7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b="1" dirty="0"/>
          </a:p>
          <a:p>
            <a:r>
              <a:rPr lang="en-AU" sz="3200" b="1" dirty="0"/>
              <a:t>$53,850.49* donated to ZI Foundation for Women this biennium</a:t>
            </a:r>
            <a:r>
              <a:rPr lang="en-US" sz="3200" b="1" dirty="0"/>
              <a:t>!</a:t>
            </a:r>
          </a:p>
          <a:p>
            <a:r>
              <a:rPr lang="en-US" sz="3200" b="1" dirty="0"/>
              <a:t>Jefferson City and Cape Girardeau Zonta Club Women of Achievement Awards</a:t>
            </a:r>
          </a:p>
          <a:p>
            <a:r>
              <a:rPr lang="en-US" sz="3200" b="1" dirty="0"/>
              <a:t>Cape Girardeau presentation at NAIDM</a:t>
            </a:r>
          </a:p>
          <a:p>
            <a:r>
              <a:rPr lang="en-US" sz="3200" b="1" dirty="0"/>
              <a:t>In July the Governor of Missouri signed into law protections against child marriage</a:t>
            </a:r>
          </a:p>
          <a:p>
            <a:endParaRPr lang="en-US" sz="3200" b="1" dirty="0"/>
          </a:p>
          <a:p>
            <a:pPr marL="0" indent="0">
              <a:buNone/>
            </a:pPr>
            <a:r>
              <a:rPr lang="en-US" sz="2000" b="1" dirty="0"/>
              <a:t>*to June 2025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4485FABD-1C4B-C306-098D-4355161033D5}"/>
              </a:ext>
            </a:extLst>
          </p:cNvPr>
          <p:cNvSpPr txBox="1">
            <a:spLocks/>
          </p:cNvSpPr>
          <p:nvPr/>
        </p:nvSpPr>
        <p:spPr>
          <a:xfrm>
            <a:off x="3895969" y="4825218"/>
            <a:ext cx="8067040" cy="14203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A47808-AAF2-336F-D3BE-B0A1FD429D63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2050" name="Picture 2" descr="May be an image of 12 people">
            <a:extLst>
              <a:ext uri="{FF2B5EF4-FFF2-40B4-BE49-F238E27FC236}">
                <a16:creationId xmlns:a16="http://schemas.microsoft.com/office/drawing/2014/main" id="{9A2FC093-9351-A5A0-0709-1E6EA94A7A3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5 people">
            <a:extLst>
              <a:ext uri="{FF2B5EF4-FFF2-40B4-BE49-F238E27FC236}">
                <a16:creationId xmlns:a16="http://schemas.microsoft.com/office/drawing/2014/main" id="{16161EE1-1E43-0C5A-5312-41651FA880E9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138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33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E601-B665-45E7-F653-21A1C0321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binoculars&#10;&#10;AI-generated content may be incorrect.">
            <a:extLst>
              <a:ext uri="{FF2B5EF4-FFF2-40B4-BE49-F238E27FC236}">
                <a16:creationId xmlns:a16="http://schemas.microsoft.com/office/drawing/2014/main" id="{C3EC3CBE-97B1-0A3F-F979-A3A556754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" t="6230" r="-285" b="48677"/>
          <a:stretch>
            <a:fillRect/>
          </a:stretch>
        </p:blipFill>
        <p:spPr>
          <a:xfrm>
            <a:off x="-1" y="-72617"/>
            <a:ext cx="12320834" cy="69446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78FBA-4975-5D3B-0404-1B34B3506E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7105" y="435419"/>
            <a:ext cx="5744065" cy="3636959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8000" b="1" dirty="0">
                <a:solidFill>
                  <a:schemeClr val="accent6"/>
                </a:solidFill>
              </a:rPr>
              <a:t>LOOKING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8000" b="1" dirty="0">
                <a:solidFill>
                  <a:schemeClr val="accent6"/>
                </a:solidFill>
              </a:rPr>
              <a:t>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5BD1A-CE1F-BD8B-3BA0-623DD6DD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93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68CA-631A-CF19-734D-3D413B9F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6">
            <a:extLst>
              <a:ext uri="{FF2B5EF4-FFF2-40B4-BE49-F238E27FC236}">
                <a16:creationId xmlns:a16="http://schemas.microsoft.com/office/drawing/2014/main" id="{08691914-86E9-5505-276C-CC1C6008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69" t="9172" r="18810" b="2984"/>
          <a:stretch>
            <a:fillRect/>
          </a:stretch>
        </p:blipFill>
        <p:spPr>
          <a:xfrm>
            <a:off x="0" y="-140677"/>
            <a:ext cx="7431306" cy="70327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49C4F-106A-A244-A08C-E1FE7BF4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540D0-043E-5026-9168-CF4346683F82}"/>
              </a:ext>
            </a:extLst>
          </p:cNvPr>
          <p:cNvSpPr/>
          <p:nvPr/>
        </p:nvSpPr>
        <p:spPr>
          <a:xfrm>
            <a:off x="7431306" y="0"/>
            <a:ext cx="4244880" cy="6892115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3E5734-F8CB-6A08-F295-5330942F19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2982350"/>
            <a:ext cx="4244879" cy="3363725"/>
          </a:xfrm>
        </p:spPr>
        <p:txBody>
          <a:bodyPr>
            <a:normAutofit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Complete first cycle of two new awards.</a:t>
            </a:r>
            <a:endParaRPr lang="en-US" sz="3200" i="1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justice education and action.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A53CD-C6B3-607E-6DD5-FBEB4CD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A8F2CD1B-201A-C94C-2F89-B67B7CFD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64" t="9817" r="222" b="2984"/>
          <a:stretch>
            <a:fillRect/>
          </a:stretch>
        </p:blipFill>
        <p:spPr>
          <a:xfrm>
            <a:off x="11572180" y="0"/>
            <a:ext cx="658180" cy="68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ADB5F-5F87-FB2D-20D7-1EFD8A43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64BA-2668-5D24-28A0-2A05754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Member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29D47-9026-E569-56A2-4ACB72D88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1D00C28-2252-7A46-BDE1-23546EACCE2C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4E6E3-C2C8-A6F9-747C-CE34336481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5428" y="2559574"/>
            <a:ext cx="5966594" cy="69929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99AAD"/>
                </a:solidFill>
              </a:rPr>
              <a:t>SANDY VENN-BROWN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B34184-8ED7-8827-62B8-D6C26F28D8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2700" y="3503216"/>
            <a:ext cx="4972050" cy="69929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Vice President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2B72A9-89D0-6140-F0D4-65F3896AB2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86450" y="4446859"/>
            <a:ext cx="5924550" cy="906191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</a:t>
            </a:r>
            <a:r>
              <a:rPr lang="it-IT" sz="24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Stanthorpe Inc, Australia</a:t>
            </a:r>
          </a:p>
          <a:p>
            <a:pPr algn="ctr"/>
            <a:r>
              <a:rPr lang="it-IT" sz="24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District 22</a:t>
            </a:r>
            <a:endParaRPr lang="en-US" sz="24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3498F7-0280-4A9F-D45C-DF85CD23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2" b="13628"/>
          <a:stretch>
            <a:fillRect/>
          </a:stretch>
        </p:blipFill>
        <p:spPr>
          <a:xfrm>
            <a:off x="415156" y="1319732"/>
            <a:ext cx="4989167" cy="49891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057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4E19-C644-0B70-2038-0AEDF1CCC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5 people and text">
            <a:extLst>
              <a:ext uri="{FF2B5EF4-FFF2-40B4-BE49-F238E27FC236}">
                <a16:creationId xmlns:a16="http://schemas.microsoft.com/office/drawing/2014/main" id="{6401F559-5DC1-A19C-1492-D41F3B33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women standing in front of a table with letters&#10;&#10;AI-generated content may be incorrect.">
            <a:extLst>
              <a:ext uri="{FF2B5EF4-FFF2-40B4-BE49-F238E27FC236}">
                <a16:creationId xmlns:a16="http://schemas.microsoft.com/office/drawing/2014/main" id="{D30F8C5D-788C-7863-B8AB-125F20DA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488" t="1849" b="1849"/>
          <a:stretch/>
        </p:blipFill>
        <p:spPr>
          <a:xfrm>
            <a:off x="11573691" y="0"/>
            <a:ext cx="61830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2C599-CB2A-A1E1-BA47-737E4DB5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89A19-551C-96C5-3045-767AC0283723}"/>
              </a:ext>
            </a:extLst>
          </p:cNvPr>
          <p:cNvSpPr/>
          <p:nvPr/>
        </p:nvSpPr>
        <p:spPr>
          <a:xfrm>
            <a:off x="7701380" y="-71438"/>
            <a:ext cx="4244880" cy="7000876"/>
          </a:xfrm>
          <a:prstGeom prst="rect">
            <a:avLst/>
          </a:prstGeom>
          <a:solidFill>
            <a:srgbClr val="099AA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B504A3-89A9-D1C7-4CF5-5235FE5FF2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16256" y="1767840"/>
            <a:ext cx="4469963" cy="5090160"/>
          </a:xfrm>
        </p:spPr>
        <p:txBody>
          <a:bodyPr>
            <a:normAutofit fontScale="92500" lnSpcReduction="20000"/>
          </a:bodyPr>
          <a:lstStyle/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Finalize membership strategy.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Assess clubs and ensure they are fit for the future.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Engage youth members – involve your student clubs.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Diversify membership by asking others to “Add Your Voice!”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E7D4F8-38A1-5EBE-C546-C471060F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4" y="675173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</p:spTree>
    <p:extLst>
      <p:ext uri="{BB962C8B-B14F-4D97-AF65-F5344CB8AC3E}">
        <p14:creationId xmlns:p14="http://schemas.microsoft.com/office/powerpoint/2010/main" val="265629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D190-88CA-F452-4FBF-642D191C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9E513-30F3-7B50-27A5-16CCDEC8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9E9EE-D49B-6B3A-3F0D-C88A09E087C4}"/>
              </a:ext>
            </a:extLst>
          </p:cNvPr>
          <p:cNvSpPr/>
          <p:nvPr/>
        </p:nvSpPr>
        <p:spPr>
          <a:xfrm>
            <a:off x="7431306" y="0"/>
            <a:ext cx="4244880" cy="6929438"/>
          </a:xfrm>
          <a:prstGeom prst="rect">
            <a:avLst/>
          </a:prstGeom>
          <a:solidFill>
            <a:schemeClr val="accent4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55A673-1135-87BC-A010-CD538D0098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1798320"/>
            <a:ext cx="4244879" cy="5059680"/>
          </a:xfrm>
        </p:spPr>
        <p:txBody>
          <a:bodyPr>
            <a:normAutofit fontScale="85000" lnSpcReduction="20000"/>
          </a:bodyPr>
          <a:lstStyle/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Meet 40th anniversary and biennial fundraising goals.</a:t>
            </a:r>
          </a:p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Zonta 1919 Legacy Giving Circle.</a:t>
            </a:r>
          </a:p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Report to members on governance review.</a:t>
            </a:r>
          </a:p>
          <a:p>
            <a:pPr marL="122237" lvl="1" indent="0">
              <a:lnSpc>
                <a:spcPct val="120000"/>
              </a:lnSpc>
              <a:buNone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Complete ESG review.</a:t>
            </a:r>
          </a:p>
          <a:p>
            <a:pPr marL="457200" lvl="1" indent="0">
              <a:buNone/>
            </a:pPr>
            <a:endParaRPr lang="en-US" sz="3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E76B2D-A145-08AC-3C4E-8F2D1253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675173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901EA4-415A-CCB0-A015-8D13C943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77" t="11220" r="5411"/>
          <a:stretch/>
        </p:blipFill>
        <p:spPr>
          <a:xfrm>
            <a:off x="0" y="0"/>
            <a:ext cx="743130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8A7C0-1E85-3643-55A7-1CA3E997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66" r="6749" b="82268"/>
          <a:stretch/>
        </p:blipFill>
        <p:spPr>
          <a:xfrm rot="5400000">
            <a:off x="8524363" y="3151822"/>
            <a:ext cx="6929438" cy="6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8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0B0C-4578-37E9-172E-69245D6D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FA333-5F3A-4D9F-E67B-E38D545A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1DCDA-0643-091F-E1DF-D6E889119EF6}"/>
              </a:ext>
            </a:extLst>
          </p:cNvPr>
          <p:cNvSpPr/>
          <p:nvPr/>
        </p:nvSpPr>
        <p:spPr>
          <a:xfrm>
            <a:off x="7431305" y="0"/>
            <a:ext cx="4357422" cy="6929438"/>
          </a:xfrm>
          <a:prstGeom prst="rect">
            <a:avLst/>
          </a:prstGeom>
          <a:solidFill>
            <a:schemeClr val="accent5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AB886-545F-FB93-094B-869C7C06D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2508070"/>
            <a:ext cx="4266708" cy="3838006"/>
          </a:xfrm>
        </p:spPr>
        <p:txBody>
          <a:bodyPr>
            <a:normAutofit fontScale="92500"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knowledge </a:t>
            </a:r>
            <a:b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Zonta’s work at </a:t>
            </a:r>
            <a:b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United Nations.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Announce global advocacy partnership.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corporate sponsorships.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E6C3D5-ED3B-6FA3-B917-DCB48378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2CD61-C6FE-0E88-1341-2413C3CF29CA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Hong Kong</a:t>
            </a:r>
          </a:p>
        </p:txBody>
      </p:sp>
      <p:pic>
        <p:nvPicPr>
          <p:cNvPr id="4" name="Picture 3" descr="A group of women smiling for a photo&#10;&#10;AI-generated content may be incorrect.">
            <a:extLst>
              <a:ext uri="{FF2B5EF4-FFF2-40B4-BE49-F238E27FC236}">
                <a16:creationId xmlns:a16="http://schemas.microsoft.com/office/drawing/2014/main" id="{6F016103-05CD-DCF5-C579-D0D13278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0" t="975" r="15723"/>
          <a:stretch/>
        </p:blipFill>
        <p:spPr>
          <a:xfrm>
            <a:off x="-1" y="0"/>
            <a:ext cx="7431306" cy="6929438"/>
          </a:xfrm>
          <a:prstGeom prst="rect">
            <a:avLst/>
          </a:prstGeom>
        </p:spPr>
      </p:pic>
      <p:pic>
        <p:nvPicPr>
          <p:cNvPr id="12" name="Picture 11" descr="A group of women smiling for a photo&#10;&#10;AI-generated content may be incorrect.">
            <a:extLst>
              <a:ext uri="{FF2B5EF4-FFF2-40B4-BE49-F238E27FC236}">
                <a16:creationId xmlns:a16="http://schemas.microsoft.com/office/drawing/2014/main" id="{949A8900-3DF4-B70A-ECF7-6833477C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649" t="1131" r="373" b="-1131"/>
          <a:stretch/>
        </p:blipFill>
        <p:spPr>
          <a:xfrm>
            <a:off x="11788727" y="0"/>
            <a:ext cx="403273" cy="69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45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F4F54-8A98-20FE-960E-741760C71C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01" y="4399993"/>
            <a:ext cx="3957218" cy="1819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Ending Child Marriage: </a:t>
            </a:r>
            <a:br>
              <a:rPr lang="en-US" dirty="0"/>
            </a:br>
            <a:r>
              <a:rPr lang="en-US" dirty="0"/>
              <a:t>A Program to Accelerate </a:t>
            </a:r>
            <a:br>
              <a:rPr lang="en-US" dirty="0"/>
            </a:br>
            <a:r>
              <a:rPr lang="en-US" dirty="0"/>
              <a:t>Global Action Phase III</a:t>
            </a:r>
          </a:p>
          <a:p>
            <a:pPr marL="0" indent="0" algn="ctr">
              <a:buNone/>
            </a:pPr>
            <a:r>
              <a:rPr lang="en-US" b="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International </a:t>
            </a:r>
            <a:br>
              <a:rPr lang="en-US" b="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Signature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5EB1BC-6B7C-CF59-E3D1-B9291F5DCC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17389" y="4444680"/>
            <a:ext cx="3957217" cy="155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Climate Empower: Empowerment and Innovation for Gender-Transformative Climate Action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B04A51-AB2D-E624-2D4F-06D718D909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8580" y="4442954"/>
            <a:ext cx="3957219" cy="1550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Laaha: </a:t>
            </a:r>
            <a:br>
              <a:rPr lang="en-US" dirty="0"/>
            </a:br>
            <a:r>
              <a:rPr lang="en-US" dirty="0"/>
              <a:t>A Virtual Safe Space </a:t>
            </a:r>
            <a:br>
              <a:rPr lang="en-US" dirty="0"/>
            </a:br>
            <a:r>
              <a:rPr lang="en-US" dirty="0"/>
              <a:t>for Women and Girls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8CE2DA-ADB4-B938-5AA9-56242DE18C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AD046E-1A25-C299-4A6C-1C170625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Service Projects</a:t>
            </a:r>
          </a:p>
        </p:txBody>
      </p:sp>
      <p:pic>
        <p:nvPicPr>
          <p:cNvPr id="11" name="Picture 10" descr="A group of children wearing matching outfits&#10;&#10;AI-generated content may be incorrect.">
            <a:extLst>
              <a:ext uri="{FF2B5EF4-FFF2-40B4-BE49-F238E27FC236}">
                <a16:creationId xmlns:a16="http://schemas.microsoft.com/office/drawing/2014/main" id="{A3FEA26F-1CD8-A23E-FBD6-40029298D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81150"/>
            <a:ext cx="3957219" cy="2638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018BB8-E573-7848-2558-22F0E42D5B10}"/>
              </a:ext>
            </a:extLst>
          </p:cNvPr>
          <p:cNvSpPr txBox="1"/>
          <p:nvPr/>
        </p:nvSpPr>
        <p:spPr>
          <a:xfrm>
            <a:off x="0" y="4003852"/>
            <a:ext cx="29622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©UNICEF-UNI490036-Panjwani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FAF927-2F29-1305-9D60-43DCE25E3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7390" y="1583404"/>
            <a:ext cx="3957219" cy="26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A43AA-FABA-6C1C-7CA0-491D013E0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50259" y="1226134"/>
            <a:ext cx="3173859" cy="31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0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E91DA-E275-EA82-2558-52BDD4C6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773F27-7336-4A61-38B7-00BCB5A44C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714" t="17643" b="6929"/>
          <a:stretch/>
        </p:blipFill>
        <p:spPr>
          <a:xfrm>
            <a:off x="0" y="-1"/>
            <a:ext cx="12192000" cy="7005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C223-363E-DB98-0FFB-FCD318FA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88F0B-7164-2446-82CA-DDF40772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5931"/>
            <a:ext cx="12191999" cy="701675"/>
          </a:xfrm>
          <a:solidFill>
            <a:srgbClr val="DC322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11-14 JULY 2026</a:t>
            </a:r>
          </a:p>
        </p:txBody>
      </p:sp>
      <p:pic>
        <p:nvPicPr>
          <p:cNvPr id="7" name="Picture 6" descr="A logo of a city and mountains&#10;&#10;AI-generated content may be incorrect.">
            <a:extLst>
              <a:ext uri="{FF2B5EF4-FFF2-40B4-BE49-F238E27FC236}">
                <a16:creationId xmlns:a16="http://schemas.microsoft.com/office/drawing/2014/main" id="{DC1A930C-2424-5D67-419C-7D288B3A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63" y="-205596"/>
            <a:ext cx="6890272" cy="5877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E8B60-34B7-2FBB-6A21-46A47B880921}"/>
              </a:ext>
            </a:extLst>
          </p:cNvPr>
          <p:cNvSpPr txBox="1"/>
          <p:nvPr/>
        </p:nvSpPr>
        <p:spPr>
          <a:xfrm>
            <a:off x="3014662" y="6561831"/>
            <a:ext cx="616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#ZONTAVANCOUVER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53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DAC03-634E-AEB9-FBE9-D79E5ECD7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CDB1618-D4EB-F9AF-1AD9-1F351E61C92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1500" b="23614"/>
          <a:stretch>
            <a:fillRect/>
          </a:stretch>
        </p:blipFill>
        <p:spPr>
          <a:xfrm>
            <a:off x="-34725" y="-47387"/>
            <a:ext cx="12192000" cy="501878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8999-E282-6F74-3FA8-349E9866BC9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F9A32-B2F4-DCD4-6826-D3821B6288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9462" y="5164731"/>
            <a:ext cx="3417921" cy="1360077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Celebrate successes.</a:t>
            </a: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E3D3A1-E5E7-B6D8-2D5A-FC4DC0F015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19169" y="5166456"/>
            <a:ext cx="3987825" cy="1808975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ysClr val="windowText" lastClr="000000"/>
                </a:solidFill>
              </a:rPr>
              <a:t>Engage in important conversations about the future.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8C3B22-CAF9-F7D3-CDA9-124BA1374C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33998" y="5164731"/>
            <a:ext cx="2640012" cy="155098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Have fun with purpose!</a:t>
            </a:r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22" name="Picture 21" descr="A logo of a city and mountains&#10;&#10;AI-generated content may be incorrect.">
            <a:extLst>
              <a:ext uri="{FF2B5EF4-FFF2-40B4-BE49-F238E27FC236}">
                <a16:creationId xmlns:a16="http://schemas.microsoft.com/office/drawing/2014/main" id="{B65E8611-98A0-A0F4-2745-1D80282E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30" y="2355154"/>
            <a:ext cx="2084992" cy="177846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5252C76-03A9-9443-D6AF-3714FCCF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2026 Zonta International Convention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ACD01-1C91-2AEC-C17D-A831D090A8D6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03DC1-6A33-6DD8-2496-D6F7FD1B1A80}"/>
              </a:ext>
            </a:extLst>
          </p:cNvPr>
          <p:cNvSpPr txBox="1"/>
          <p:nvPr/>
        </p:nvSpPr>
        <p:spPr>
          <a:xfrm>
            <a:off x="81347" y="6352770"/>
            <a:ext cx="616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#ZONTAVANCOUVER</a:t>
            </a:r>
          </a:p>
        </p:txBody>
      </p:sp>
    </p:spTree>
    <p:extLst>
      <p:ext uri="{BB962C8B-B14F-4D97-AF65-F5344CB8AC3E}">
        <p14:creationId xmlns:p14="http://schemas.microsoft.com/office/powerpoint/2010/main" val="1181378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E9FE-DBBF-5603-0122-EE3C970B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n airplane flying over a city&#10;&#10;AI-generated content may be incorrect.">
            <a:extLst>
              <a:ext uri="{FF2B5EF4-FFF2-40B4-BE49-F238E27FC236}">
                <a16:creationId xmlns:a16="http://schemas.microsoft.com/office/drawing/2014/main" id="{D9A0F1D1-CD2E-2482-FACF-9B8C277C9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6" r="28906"/>
          <a:stretch>
            <a:fillRect/>
          </a:stretch>
        </p:blipFill>
        <p:spPr>
          <a:xfrm rot="5400000">
            <a:off x="2667000" y="-2682110"/>
            <a:ext cx="6858001" cy="12192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001515-1F78-718F-74F8-BC18C3EB6721}"/>
              </a:ext>
            </a:extLst>
          </p:cNvPr>
          <p:cNvSpPr txBox="1">
            <a:spLocks/>
          </p:cNvSpPr>
          <p:nvPr/>
        </p:nvSpPr>
        <p:spPr>
          <a:xfrm>
            <a:off x="8013647" y="-2"/>
            <a:ext cx="3799981" cy="6858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chemeClr val="accent6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</a:pPr>
            <a:endParaRPr lang="en-US" sz="2800" b="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6C225-E460-0CA0-B715-549D1567E234}"/>
              </a:ext>
            </a:extLst>
          </p:cNvPr>
          <p:cNvSpPr txBox="1"/>
          <p:nvPr/>
        </p:nvSpPr>
        <p:spPr>
          <a:xfrm>
            <a:off x="8137941" y="2254572"/>
            <a:ext cx="35513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en-US" sz="2400" b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excited to welcome Air Canada as the Preferred Airline Partner for the 67th Zonta International Convention.</a:t>
            </a:r>
          </a:p>
          <a:p>
            <a:pPr algn="ctr" fontAlgn="base">
              <a:lnSpc>
                <a:spcPct val="100000"/>
              </a:lnSpc>
            </a:pPr>
            <a:endParaRPr lang="en-US" sz="2400" b="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1" indent="0" algn="ctr">
              <a:buNone/>
            </a:pP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✈   ✈   ✈   ✈ </a:t>
            </a:r>
            <a:br>
              <a:rPr lang="en-US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advantage of 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Canada discount offer and book your flights today!</a:t>
            </a:r>
          </a:p>
          <a:p>
            <a:pPr fontAlgn="base">
              <a:lnSpc>
                <a:spcPct val="100000"/>
              </a:lnSpc>
            </a:pPr>
            <a:r>
              <a:rPr lang="en-US" sz="2400" b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17" name="Picture 16" descr="A red maple leaf in a circle&#10;&#10;AI-generated content may be incorrect.">
            <a:extLst>
              <a:ext uri="{FF2B5EF4-FFF2-40B4-BE49-F238E27FC236}">
                <a16:creationId xmlns:a16="http://schemas.microsoft.com/office/drawing/2014/main" id="{610FE137-E77D-A4B3-4D02-CAB7C6CA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87" b="14695"/>
          <a:stretch>
            <a:fillRect/>
          </a:stretch>
        </p:blipFill>
        <p:spPr>
          <a:xfrm>
            <a:off x="8013647" y="236482"/>
            <a:ext cx="3799981" cy="1781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47A2D-649A-B7FD-1D22-052B49EA1E39}"/>
              </a:ext>
            </a:extLst>
          </p:cNvPr>
          <p:cNvSpPr txBox="1"/>
          <p:nvPr/>
        </p:nvSpPr>
        <p:spPr>
          <a:xfrm>
            <a:off x="195057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EDD30-B41B-2D81-AEE1-7D3947AF6A75}"/>
              </a:ext>
            </a:extLst>
          </p:cNvPr>
          <p:cNvSpPr txBox="1"/>
          <p:nvPr/>
        </p:nvSpPr>
        <p:spPr>
          <a:xfrm>
            <a:off x="-1653591" y="51816"/>
            <a:ext cx="616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#ZONTAVANCOUVER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90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948ED-87C9-FFEB-E457-711A35BB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12E9-FE00-4EFE-A677-3BDE64CEB5E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A row of yellow flowers&#10;&#10;AI-generated content may be incorrect.">
            <a:extLst>
              <a:ext uri="{FF2B5EF4-FFF2-40B4-BE49-F238E27FC236}">
                <a16:creationId xmlns:a16="http://schemas.microsoft.com/office/drawing/2014/main" id="{36E299A1-4543-1C39-CB2A-93096652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86" y="-156754"/>
            <a:ext cx="12176013" cy="701475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69" t="-6567" r="-1814" b="-2911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09B6F6-5967-4D75-A9DF-1EB620654ABC}"/>
              </a:ext>
            </a:extLst>
          </p:cNvPr>
          <p:cNvSpPr txBox="1">
            <a:spLocks/>
          </p:cNvSpPr>
          <p:nvPr/>
        </p:nvSpPr>
        <p:spPr>
          <a:xfrm>
            <a:off x="6400800" y="504966"/>
            <a:ext cx="5554639" cy="941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7E09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1E765-4B1E-47CE-9C75-D7624B4B3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0" y="6080760"/>
            <a:ext cx="699637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D00C28-2252-7A46-BDE1-23546EACCE2C}" type="slidenum">
              <a:rPr lang="en-US" sz="1200">
                <a:solidFill>
                  <a:srgbClr val="FFFFFF">
                    <a:alpha val="80000"/>
                  </a:srgbClr>
                </a:solidFill>
                <a:latin typeface="+mn-lt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>
                  <a:alpha val="80000"/>
                </a:srgbClr>
              </a:solidFill>
              <a:latin typeface="+mn-lt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90478FA-BAAA-A35E-668E-92B475AF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9" name="Picture 18" descr="A person standing next to a cow&#10;&#10;AI-generated content may be incorrect.">
            <a:extLst>
              <a:ext uri="{FF2B5EF4-FFF2-40B4-BE49-F238E27FC236}">
                <a16:creationId xmlns:a16="http://schemas.microsoft.com/office/drawing/2014/main" id="{161AFC8F-9728-2376-0BE7-7C878DA9A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95" y="3717419"/>
            <a:ext cx="1676697" cy="2978209"/>
          </a:xfrm>
          <a:prstGeom prst="rect">
            <a:avLst/>
          </a:prstGeom>
        </p:spPr>
      </p:pic>
      <p:sp>
        <p:nvSpPr>
          <p:cNvPr id="20" name="AutoShape 4">
            <a:extLst>
              <a:ext uri="{FF2B5EF4-FFF2-40B4-BE49-F238E27FC236}">
                <a16:creationId xmlns:a16="http://schemas.microsoft.com/office/drawing/2014/main" id="{41F48C36-A532-B745-3AB1-D2C42FFFF2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C836C697-A198-99FC-2E62-68D740307A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3" name="Picture 22" descr="A vase of flowers&#10;&#10;AI-generated content may be incorrect.">
            <a:extLst>
              <a:ext uri="{FF2B5EF4-FFF2-40B4-BE49-F238E27FC236}">
                <a16:creationId xmlns:a16="http://schemas.microsoft.com/office/drawing/2014/main" id="{E1A225FB-E352-5AE7-98BE-408F3B3C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80" y="3733800"/>
            <a:ext cx="1666029" cy="2961828"/>
          </a:xfrm>
          <a:prstGeom prst="rect">
            <a:avLst/>
          </a:prstGeom>
        </p:spPr>
      </p:pic>
      <p:pic>
        <p:nvPicPr>
          <p:cNvPr id="12" name="Picture 11" descr="A pond with trees and grass&#10;&#10;AI-generated content may be incorrect.">
            <a:extLst>
              <a:ext uri="{FF2B5EF4-FFF2-40B4-BE49-F238E27FC236}">
                <a16:creationId xmlns:a16="http://schemas.microsoft.com/office/drawing/2014/main" id="{2B667424-B32D-3376-942B-3EDB19BB5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21" y="264920"/>
            <a:ext cx="5821279" cy="3277312"/>
          </a:xfrm>
          <a:prstGeom prst="rect">
            <a:avLst/>
          </a:prstGeom>
        </p:spPr>
      </p:pic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E2775AE-1C7C-879B-3DAC-0711DAB9FF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01" b="14948"/>
          <a:stretch>
            <a:fillRect/>
          </a:stretch>
        </p:blipFill>
        <p:spPr>
          <a:xfrm>
            <a:off x="4802186" y="2512342"/>
            <a:ext cx="7204462" cy="41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9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D8980D-7E39-EE9A-F7DB-105001AD20A6}"/>
              </a:ext>
            </a:extLst>
          </p:cNvPr>
          <p:cNvCxnSpPr>
            <a:cxnSpLocks/>
            <a:stCxn id="14" idx="2"/>
            <a:endCxn id="26" idx="2"/>
          </p:cNvCxnSpPr>
          <p:nvPr/>
        </p:nvCxnSpPr>
        <p:spPr>
          <a:xfrm>
            <a:off x="6153725" y="396722"/>
            <a:ext cx="0" cy="6422047"/>
          </a:xfrm>
          <a:prstGeom prst="line">
            <a:avLst/>
          </a:prstGeom>
          <a:ln w="1905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9378A9-83A8-7B2D-3FB6-ADBAE3CF4269}"/>
              </a:ext>
            </a:extLst>
          </p:cNvPr>
          <p:cNvSpPr txBox="1"/>
          <p:nvPr/>
        </p:nvSpPr>
        <p:spPr>
          <a:xfrm>
            <a:off x="4096325" y="76682"/>
            <a:ext cx="4114800" cy="320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Zonta International Convention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959326-2332-B719-A0CB-702A8940C4C2}"/>
              </a:ext>
            </a:extLst>
          </p:cNvPr>
          <p:cNvSpPr txBox="1"/>
          <p:nvPr/>
        </p:nvSpPr>
        <p:spPr>
          <a:xfrm>
            <a:off x="4096325" y="1986980"/>
            <a:ext cx="4114800" cy="10726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Districts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</a:p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District Boards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778C1-0086-0468-BBC8-48C614D3FEB7}"/>
              </a:ext>
            </a:extLst>
          </p:cNvPr>
          <p:cNvSpPr txBox="1"/>
          <p:nvPr/>
        </p:nvSpPr>
        <p:spPr>
          <a:xfrm>
            <a:off x="4096325" y="3529309"/>
            <a:ext cx="4114800" cy="39159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District Foundation Ambassadors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320AA-0303-5B82-EB64-387CEA58EED0}"/>
              </a:ext>
            </a:extLst>
          </p:cNvPr>
          <p:cNvSpPr txBox="1"/>
          <p:nvPr/>
        </p:nvSpPr>
        <p:spPr>
          <a:xfrm>
            <a:off x="4096325" y="3992691"/>
            <a:ext cx="4114800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Area Directors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031A8C-C3DC-B940-37DC-BA816933457C}"/>
              </a:ext>
            </a:extLst>
          </p:cNvPr>
          <p:cNvSpPr txBox="1"/>
          <p:nvPr/>
        </p:nvSpPr>
        <p:spPr>
          <a:xfrm>
            <a:off x="4096325" y="4847669"/>
            <a:ext cx="4114800" cy="10726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Club Presidents</a:t>
            </a:r>
          </a:p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Club Board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55889D-6A10-05C7-5C03-01C9C0D61251}"/>
              </a:ext>
            </a:extLst>
          </p:cNvPr>
          <p:cNvSpPr txBox="1"/>
          <p:nvPr/>
        </p:nvSpPr>
        <p:spPr>
          <a:xfrm>
            <a:off x="4096325" y="6462951"/>
            <a:ext cx="4114800" cy="39159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C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Club Members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E5BC1D-C4F0-7D7D-516F-9B8504DADF0D}"/>
              </a:ext>
            </a:extLst>
          </p:cNvPr>
          <p:cNvGrpSpPr/>
          <p:nvPr/>
        </p:nvGrpSpPr>
        <p:grpSpPr>
          <a:xfrm>
            <a:off x="1010079" y="468507"/>
            <a:ext cx="10287143" cy="663038"/>
            <a:chOff x="1010079" y="497258"/>
            <a:chExt cx="10287143" cy="6630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54D09F-3F36-B7B3-8CD8-7F8D8C2E26A8}"/>
                </a:ext>
              </a:extLst>
            </p:cNvPr>
            <p:cNvSpPr txBox="1"/>
            <p:nvPr/>
          </p:nvSpPr>
          <p:spPr>
            <a:xfrm>
              <a:off x="1010079" y="497258"/>
              <a:ext cx="4114800" cy="64008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Zonta International President</a:t>
              </a:r>
            </a:p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Board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CC7059-7A8C-6452-9639-A20169A2B84F}"/>
                </a:ext>
              </a:extLst>
            </p:cNvPr>
            <p:cNvSpPr txBox="1"/>
            <p:nvPr/>
          </p:nvSpPr>
          <p:spPr>
            <a:xfrm>
              <a:off x="7182422" y="520216"/>
              <a:ext cx="4114800" cy="64008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Zonta Foundation for Women President</a:t>
              </a:r>
            </a:p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Foundation Board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EFBEB6-8EC4-1298-81A4-472005C06F35}"/>
                </a:ext>
              </a:extLst>
            </p:cNvPr>
            <p:cNvCxnSpPr>
              <a:stCxn id="15" idx="3"/>
              <a:endCxn id="16" idx="1"/>
            </p:cNvCxnSpPr>
            <p:nvPr/>
          </p:nvCxnSpPr>
          <p:spPr>
            <a:xfrm>
              <a:off x="5124879" y="817298"/>
              <a:ext cx="2057543" cy="22958"/>
            </a:xfrm>
            <a:prstGeom prst="line">
              <a:avLst/>
            </a:prstGeom>
            <a:ln w="19050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DE5985-6AC3-745D-6A6B-74AA2747BD46}"/>
              </a:ext>
            </a:extLst>
          </p:cNvPr>
          <p:cNvGrpSpPr/>
          <p:nvPr/>
        </p:nvGrpSpPr>
        <p:grpSpPr>
          <a:xfrm>
            <a:off x="1010228" y="3131399"/>
            <a:ext cx="10286994" cy="326125"/>
            <a:chOff x="1010228" y="2810938"/>
            <a:chExt cx="10286994" cy="3261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6CAEAF-9D9F-7642-5DA8-72610A3F92A2}"/>
                </a:ext>
              </a:extLst>
            </p:cNvPr>
            <p:cNvSpPr txBox="1"/>
            <p:nvPr/>
          </p:nvSpPr>
          <p:spPr>
            <a:xfrm>
              <a:off x="1010228" y="2817023"/>
              <a:ext cx="4114800" cy="3200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District Committees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FBA5B4-8050-77CB-A357-89A2D6FB8358}"/>
                </a:ext>
              </a:extLst>
            </p:cNvPr>
            <p:cNvSpPr txBox="1"/>
            <p:nvPr/>
          </p:nvSpPr>
          <p:spPr>
            <a:xfrm>
              <a:off x="7182422" y="2810938"/>
              <a:ext cx="4114800" cy="3200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District Foundation Ambassadors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196924-75A2-C781-7CAA-3C641E266B79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5125028" y="2963668"/>
              <a:ext cx="2057394" cy="1337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75C899-9DDA-CB2B-200A-2FC63B0216D3}"/>
              </a:ext>
            </a:extLst>
          </p:cNvPr>
          <p:cNvGrpSpPr/>
          <p:nvPr/>
        </p:nvGrpSpPr>
        <p:grpSpPr>
          <a:xfrm>
            <a:off x="6153725" y="6046495"/>
            <a:ext cx="5143497" cy="320040"/>
            <a:chOff x="6153725" y="6046495"/>
            <a:chExt cx="5143497" cy="3200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352BD2-C88A-43E3-B5E4-BE326B836421}"/>
                </a:ext>
              </a:extLst>
            </p:cNvPr>
            <p:cNvSpPr txBox="1"/>
            <p:nvPr/>
          </p:nvSpPr>
          <p:spPr>
            <a:xfrm>
              <a:off x="7182422" y="6046495"/>
              <a:ext cx="4114800" cy="3200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Club Committees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790773-2E47-D29D-7146-E74C3C685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3725" y="6204337"/>
              <a:ext cx="1028697" cy="4356"/>
            </a:xfrm>
            <a:prstGeom prst="line">
              <a:avLst/>
            </a:prstGeom>
            <a:ln w="19050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54A8E5-DA77-8B50-2E09-FB5E50210293}"/>
              </a:ext>
            </a:extLst>
          </p:cNvPr>
          <p:cNvGrpSpPr/>
          <p:nvPr/>
        </p:nvGrpSpPr>
        <p:grpSpPr>
          <a:xfrm>
            <a:off x="6153579" y="1595155"/>
            <a:ext cx="5143643" cy="320040"/>
            <a:chOff x="6153579" y="1595155"/>
            <a:chExt cx="5143643" cy="3200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47F924-B0AE-9DCB-45AF-2E0124E3C5C1}"/>
                </a:ext>
              </a:extLst>
            </p:cNvPr>
            <p:cNvSpPr txBox="1"/>
            <p:nvPr/>
          </p:nvSpPr>
          <p:spPr>
            <a:xfrm>
              <a:off x="7182422" y="1595155"/>
              <a:ext cx="4114800" cy="3200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Committees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7A7594-EDC8-E848-8AFD-0B4D5F972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3579" y="1752997"/>
              <a:ext cx="1028697" cy="4356"/>
            </a:xfrm>
            <a:prstGeom prst="line">
              <a:avLst/>
            </a:prstGeom>
            <a:ln w="19050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8FBCF5-9178-CF38-CE1C-DCD2C1BAE2E4}"/>
              </a:ext>
            </a:extLst>
          </p:cNvPr>
          <p:cNvGrpSpPr/>
          <p:nvPr/>
        </p:nvGrpSpPr>
        <p:grpSpPr>
          <a:xfrm>
            <a:off x="1010079" y="1203330"/>
            <a:ext cx="5143646" cy="320040"/>
            <a:chOff x="1010079" y="1155940"/>
            <a:chExt cx="5143646" cy="3200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07507C-04D8-CFD5-EF61-8172F8A829E3}"/>
                </a:ext>
              </a:extLst>
            </p:cNvPr>
            <p:cNvSpPr txBox="1"/>
            <p:nvPr/>
          </p:nvSpPr>
          <p:spPr>
            <a:xfrm>
              <a:off x="1010079" y="1155940"/>
              <a:ext cx="4114800" cy="3200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C6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Headquarters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82D8654-1C8B-F2BF-8B65-AC714C776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5028" y="1311560"/>
              <a:ext cx="1028697" cy="4356"/>
            </a:xfrm>
            <a:prstGeom prst="line">
              <a:avLst/>
            </a:prstGeom>
            <a:ln w="19050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13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ED20AE9-ECF4-7A10-AE2E-60E1B5DEA0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142" b="35676"/>
          <a:stretch>
            <a:fillRect/>
          </a:stretch>
        </p:blipFill>
        <p:spPr>
          <a:xfrm>
            <a:off x="-1" y="0"/>
            <a:ext cx="12192000" cy="522364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A671795-7EF0-A2E2-E354-AC8D63B7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2486"/>
            <a:ext cx="6135142" cy="3121216"/>
          </a:xfrm>
          <a:noFill/>
        </p:spPr>
        <p:txBody>
          <a:bodyPr anchor="t"/>
          <a:lstStyle/>
          <a:p>
            <a:pPr algn="r"/>
            <a:r>
              <a:rPr lang="en-US" dirty="0"/>
              <a:t>Global Challenges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2F7387-48C0-D850-A7F6-4B1F93E7B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880" y="5483655"/>
            <a:ext cx="2640012" cy="11214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Rollback of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women’s rights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A49E0A-3A2E-1299-5A00-6FD518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662" y="5483655"/>
            <a:ext cx="2640012" cy="1121414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Governments decreasing funds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for foreign aid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D1A9118-F346-4531-6A3A-0429778F2DA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444" y="5483655"/>
            <a:ext cx="2640012" cy="112141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Global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conflict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AECFEA-09F8-7C29-1F06-4E35B51F6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1226" y="5483655"/>
            <a:ext cx="2640012" cy="1121414"/>
          </a:xfrm>
          <a:noFill/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Climate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crises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B7013-0AC6-D9CD-81E6-D2CC361707B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0480D-C4EA-3F4D-F3A4-C4F5F45A234B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</p:spTree>
    <p:extLst>
      <p:ext uri="{BB962C8B-B14F-4D97-AF65-F5344CB8AC3E}">
        <p14:creationId xmlns:p14="http://schemas.microsoft.com/office/powerpoint/2010/main" val="343514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C7D6A-7B0C-BAC2-EEFA-0ABE78248B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945579-9DD5-2260-D7F7-68B39F241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8A0D21-3AFF-7325-158C-C8AE153A04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FB1AAE-0C43-316E-4A6A-A9BB57EB95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3184" y="4399993"/>
            <a:ext cx="2640012" cy="155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International partnerships more important than ever.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99AA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March 2025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09FAE-952A-A7EC-C5E3-B80340EB62A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49290" y="4399993"/>
            <a:ext cx="3245066" cy="155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International 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calls for reaffirmed commitment to the SDGs. 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99AAD"/>
                </a:solidFill>
              </a:rPr>
              <a:t>March 2025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A5AA89-0E04-8C93-D6C6-FEB2A67C73D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98577" y="4399993"/>
            <a:ext cx="3245065" cy="15509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International remains steadfast in mission to build a better world for women and girls.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99AAD"/>
                </a:solidFill>
              </a:rPr>
              <a:t>February 2025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E4D14-E233-349B-C1E2-44F90CF7449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CB2DB-7A42-157A-748A-006C5927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Recent Zonta International Statements</a:t>
            </a:r>
          </a:p>
        </p:txBody>
      </p:sp>
      <p:pic>
        <p:nvPicPr>
          <p:cNvPr id="15" name="Graphic 14" descr="Cheers with solid fill">
            <a:extLst>
              <a:ext uri="{FF2B5EF4-FFF2-40B4-BE49-F238E27FC236}">
                <a16:creationId xmlns:a16="http://schemas.microsoft.com/office/drawing/2014/main" id="{57E0F13C-7454-EC16-B0DB-49CC3D9AF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284272">
            <a:off x="1448054" y="2533881"/>
            <a:ext cx="1333039" cy="1333039"/>
          </a:xfrm>
          <a:prstGeom prst="rect">
            <a:avLst/>
          </a:prstGeom>
        </p:spPr>
      </p:pic>
      <p:pic>
        <p:nvPicPr>
          <p:cNvPr id="17" name="Graphic 16" descr="Checkbox Checked with solid fill">
            <a:extLst>
              <a:ext uri="{FF2B5EF4-FFF2-40B4-BE49-F238E27FC236}">
                <a16:creationId xmlns:a16="http://schemas.microsoft.com/office/drawing/2014/main" id="{9CA6EB75-5BB0-4976-F9A2-41B9D0FE7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0865" y="2419440"/>
            <a:ext cx="1561917" cy="1561917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4524CF5B-A416-6899-1A3F-029F6A556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115" y="2678942"/>
            <a:ext cx="1134547" cy="11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BBED-1204-9335-D1FF-D0D75DBF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76542D76-52AB-CB71-13B4-08B8A68B01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004" b="20152"/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DD1450-287D-B952-2381-20D7E2CB2A60}"/>
              </a:ext>
            </a:extLst>
          </p:cNvPr>
          <p:cNvSpPr/>
          <p:nvPr/>
        </p:nvSpPr>
        <p:spPr>
          <a:xfrm>
            <a:off x="-34726" y="4816827"/>
            <a:ext cx="12265867" cy="1121415"/>
          </a:xfrm>
          <a:prstGeom prst="rect">
            <a:avLst/>
          </a:prstGeom>
          <a:solidFill>
            <a:srgbClr val="F8C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2E7BF48-9601-1A2D-58AE-043932A171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34726" y="4816828"/>
            <a:ext cx="12192001" cy="1121414"/>
          </a:xfrm>
          <a:noFill/>
        </p:spPr>
        <p:txBody>
          <a:bodyPr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BIENNIAL GOALS: CELEBRATING SUCCESSES!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06EAD1-91F3-6EDF-0641-AD39720628F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0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7C28-74A6-9781-1486-D74B37A1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941673"/>
          </a:xfrm>
        </p:spPr>
        <p:txBody>
          <a:bodyPr>
            <a:normAutofit/>
          </a:bodyPr>
          <a:lstStyle/>
          <a:p>
            <a:r>
              <a:rPr lang="en-US" sz="5400" dirty="0"/>
              <a:t>Goal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7DE72-7681-1ABB-05A8-DDC2BB1F4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76326-4956-5D43-14E9-2568F51835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US" sz="4400" dirty="0"/>
              <a:t>Credible </a:t>
            </a:r>
            <a:br>
              <a:rPr lang="en-US" sz="4400" dirty="0"/>
            </a:br>
            <a:r>
              <a:rPr lang="en-US" sz="4400" dirty="0"/>
              <a:t>and Visible Voice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4080B-AC11-9B8F-C0FB-94A9323D6F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25551" y="2180492"/>
            <a:ext cx="6431723" cy="323557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acts as a credible and visible voice on gender equity, driving change for gender equality.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475C7-8736-A69C-B148-C6DAE07B264D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9A8F85-0B4C-D05D-F19A-427E267B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365125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0972"/>
      </p:ext>
    </p:extLst>
  </p:cSld>
  <p:clrMapOvr>
    <a:masterClrMapping/>
  </p:clrMapOvr>
</p:sld>
</file>

<file path=ppt/theme/theme1.xml><?xml version="1.0" encoding="utf-8"?>
<a:theme xmlns:a="http://schemas.openxmlformats.org/drawingml/2006/main" name="Zonta">
  <a:themeElements>
    <a:clrScheme name="Zonta">
      <a:dk1>
        <a:srgbClr val="000000"/>
      </a:dk1>
      <a:lt1>
        <a:srgbClr val="FFFFFF"/>
      </a:lt1>
      <a:dk2>
        <a:srgbClr val="812325"/>
      </a:dk2>
      <a:lt2>
        <a:srgbClr val="A8A9A8"/>
      </a:lt2>
      <a:accent1>
        <a:srgbClr val="F8C96D"/>
      </a:accent1>
      <a:accent2>
        <a:srgbClr val="CE3364"/>
      </a:accent2>
      <a:accent3>
        <a:srgbClr val="00BBD4"/>
      </a:accent3>
      <a:accent4>
        <a:srgbClr val="946FAD"/>
      </a:accent4>
      <a:accent5>
        <a:srgbClr val="E3822F"/>
      </a:accent5>
      <a:accent6>
        <a:srgbClr val="005E72"/>
      </a:accent6>
      <a:hlink>
        <a:srgbClr val="1160AA"/>
      </a:hlink>
      <a:folHlink>
        <a:srgbClr val="8023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>
            <a:solidFill>
              <a:schemeClr val="tx1"/>
            </a:solidFill>
            <a:latin typeface="Lato" panose="020F05020202040302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1384</Words>
  <Application>Microsoft Office PowerPoint</Application>
  <PresentationFormat>Widescreen</PresentationFormat>
  <Paragraphs>270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Lato</vt:lpstr>
      <vt:lpstr>Arial</vt:lpstr>
      <vt:lpstr>Lato Black</vt:lpstr>
      <vt:lpstr>Wingdings</vt:lpstr>
      <vt:lpstr>Calibri</vt:lpstr>
      <vt:lpstr>Zonta</vt:lpstr>
      <vt:lpstr>district conference report</vt:lpstr>
      <vt:lpstr>PowerPoint Presentation</vt:lpstr>
      <vt:lpstr>Board Member Introduction</vt:lpstr>
      <vt:lpstr>PowerPoint Presentation</vt:lpstr>
      <vt:lpstr>PowerPoint Presentation</vt:lpstr>
      <vt:lpstr>Global Challenges</vt:lpstr>
      <vt:lpstr>Recent Zonta International Statements</vt:lpstr>
      <vt:lpstr>PowerPoint Presentation</vt:lpstr>
      <vt:lpstr>Goal 1</vt:lpstr>
      <vt:lpstr>SHARED MOMENTS FOR ZONTA ACTION</vt:lpstr>
      <vt:lpstr>WHAT WE HAVE ACHIEVED</vt:lpstr>
      <vt:lpstr>WHAT WE HAVE ACHIEVED</vt:lpstr>
      <vt:lpstr>IHM Announcement</vt:lpstr>
      <vt:lpstr>Goal 2</vt:lpstr>
      <vt:lpstr>Core Values and Code of Conduct</vt:lpstr>
      <vt:lpstr>WHAT WE HAVE ACHIEVED</vt:lpstr>
      <vt:lpstr>WHAT WE HAVE ACHIEVED</vt:lpstr>
      <vt:lpstr>Goal 3</vt:lpstr>
      <vt:lpstr>WHAT WE HAVE ACHIEVED</vt:lpstr>
      <vt:lpstr>Governance working group</vt:lpstr>
      <vt:lpstr>Progress to date – on track</vt:lpstr>
      <vt:lpstr>WHAT WE HAVE ACHIEVED</vt:lpstr>
      <vt:lpstr>Campaign Update</vt:lpstr>
      <vt:lpstr>General Endowment Fund</vt:lpstr>
      <vt:lpstr>Goal 4</vt:lpstr>
      <vt:lpstr>WHAT WE HAVE ACHIEVED</vt:lpstr>
      <vt:lpstr>District 7 Biennial Achievements</vt:lpstr>
      <vt:lpstr>PowerPoint Presentation</vt:lpstr>
      <vt:lpstr>WHAT WE HAVE LEFT TO DO</vt:lpstr>
      <vt:lpstr>WHAT WE HAVE LEFT TO DO</vt:lpstr>
      <vt:lpstr>WHAT WE HAVE LEFT TO DO</vt:lpstr>
      <vt:lpstr>WHAT WE HAVE LEFT TO DO</vt:lpstr>
      <vt:lpstr>International Service Projects</vt:lpstr>
      <vt:lpstr>11-14 JULY 2026</vt:lpstr>
      <vt:lpstr>2026 Zonta International Convention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Johnston</dc:creator>
  <cp:lastModifiedBy>Reed, Mary</cp:lastModifiedBy>
  <cp:revision>96</cp:revision>
  <dcterms:created xsi:type="dcterms:W3CDTF">2020-09-22T18:13:06Z</dcterms:created>
  <dcterms:modified xsi:type="dcterms:W3CDTF">2025-09-26T14:12:49Z</dcterms:modified>
</cp:coreProperties>
</file>