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3"/>
  </p:sldMasterIdLst>
  <p:notesMasterIdLst>
    <p:notesMasterId r:id="rId22"/>
  </p:notesMasterIdLst>
  <p:handoutMasterIdLst>
    <p:handoutMasterId r:id="rId23"/>
  </p:handoutMasterIdLst>
  <p:sldIdLst>
    <p:sldId id="298" r:id="rId4"/>
    <p:sldId id="299" r:id="rId5"/>
    <p:sldId id="326" r:id="rId6"/>
    <p:sldId id="319" r:id="rId7"/>
    <p:sldId id="345" r:id="rId8"/>
    <p:sldId id="334" r:id="rId9"/>
    <p:sldId id="329" r:id="rId10"/>
    <p:sldId id="335" r:id="rId11"/>
    <p:sldId id="346" r:id="rId12"/>
    <p:sldId id="343" r:id="rId13"/>
    <p:sldId id="344" r:id="rId14"/>
    <p:sldId id="336" r:id="rId15"/>
    <p:sldId id="339" r:id="rId16"/>
    <p:sldId id="337" r:id="rId17"/>
    <p:sldId id="331" r:id="rId18"/>
    <p:sldId id="338" r:id="rId19"/>
    <p:sldId id="347" r:id="rId20"/>
    <p:sldId id="332" r:id="rId21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A5B1"/>
    <a:srgbClr val="FFAFA4"/>
    <a:srgbClr val="FBF2D7"/>
    <a:srgbClr val="FFFFFF"/>
    <a:srgbClr val="F2ACA9"/>
    <a:srgbClr val="FFB3A6"/>
    <a:srgbClr val="F3DF9B"/>
    <a:srgbClr val="E6D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6486FB-17D7-456D-9C9C-4FE6BBD787E3}" v="132" dt="2026-04-09T16:37:55.718"/>
  </p1510:revLst>
</p1510:revInfo>
</file>

<file path=ppt/tableStyles.xml><?xml version="1.0" encoding="utf-8"?>
<a:tblStyleLst xmlns:a="http://schemas.openxmlformats.org/drawingml/2006/main" def="{0505E3EF-67EA-436B-97B2-0124C06EBD24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7" autoAdjust="0"/>
    <p:restoredTop sz="77904" autoAdjust="0"/>
  </p:normalViewPr>
  <p:slideViewPr>
    <p:cSldViewPr snapToGrid="0">
      <p:cViewPr varScale="1">
        <p:scale>
          <a:sx n="53" d="100"/>
          <a:sy n="53" d="100"/>
        </p:scale>
        <p:origin x="54" y="2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6480AC-C0DE-4E5E-9ECD-9AE37E3FCB79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A8C03FBB-4A75-4460-AEA6-DEAEB9C61496}">
      <dgm:prSet phldrT="[Text]" phldr="0" custT="1"/>
      <dgm:spPr/>
      <dgm:t>
        <a:bodyPr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rPr>
            <a:t>Spark their passion</a:t>
          </a:r>
        </a:p>
      </dgm:t>
    </dgm:pt>
    <dgm:pt modelId="{4E972F7F-4B1B-47AA-A25B-1FFC561F1C76}" type="parTrans" cxnId="{D3D81948-D963-4D1E-AE16-9705EAF510FC}">
      <dgm:prSet/>
      <dgm:spPr/>
      <dgm:t>
        <a:bodyPr/>
        <a:lstStyle/>
        <a:p>
          <a:pPr marL="182880" algn="l"/>
          <a:endParaRPr lang="en-US" sz="1800"/>
        </a:p>
      </dgm:t>
    </dgm:pt>
    <dgm:pt modelId="{67361508-930A-4A23-8CFC-BB56DA645C3C}" type="sibTrans" cxnId="{D3D81948-D963-4D1E-AE16-9705EAF510FC}">
      <dgm:prSet/>
      <dgm:spPr/>
      <dgm:t>
        <a:bodyPr/>
        <a:lstStyle/>
        <a:p>
          <a:pPr marL="182880" algn="l"/>
          <a:endParaRPr lang="en-US" sz="1800"/>
        </a:p>
      </dgm:t>
    </dgm:pt>
    <dgm:pt modelId="{91969DED-4CB8-4A14-A50B-3F7B848E46B5}">
      <dgm:prSet phldrT="[Text]" phldr="0" custT="1"/>
      <dgm:spPr/>
      <dgm:t>
        <a:bodyPr anchor="ctr"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rPr>
            <a:t>Warm, inviting, judgement free</a:t>
          </a:r>
        </a:p>
      </dgm:t>
    </dgm:pt>
    <dgm:pt modelId="{441CD73D-85E1-42A6-BCF8-362A3247E2F3}" type="parTrans" cxnId="{537F2ED0-8BD0-4AD5-B60D-89B660EDA1AC}">
      <dgm:prSet/>
      <dgm:spPr/>
      <dgm:t>
        <a:bodyPr/>
        <a:lstStyle/>
        <a:p>
          <a:pPr marL="182880" algn="l"/>
          <a:endParaRPr lang="en-US" sz="1800"/>
        </a:p>
      </dgm:t>
    </dgm:pt>
    <dgm:pt modelId="{81CA8AA2-C0C3-4381-BA8B-413EDD578B83}" type="sibTrans" cxnId="{537F2ED0-8BD0-4AD5-B60D-89B660EDA1AC}">
      <dgm:prSet/>
      <dgm:spPr/>
      <dgm:t>
        <a:bodyPr/>
        <a:lstStyle/>
        <a:p>
          <a:pPr marL="182880" algn="l"/>
          <a:endParaRPr lang="en-US" sz="1800"/>
        </a:p>
      </dgm:t>
    </dgm:pt>
    <dgm:pt modelId="{3CC73758-10C1-47F8-AFA7-1A986D4DDD60}">
      <dgm:prSet phldrT="[Text]" phldr="0" custT="1"/>
      <dgm:spPr/>
      <dgm:t>
        <a:bodyPr anchor="ctr"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rPr>
            <a:t>Free to Express new ideas, EVEN SILLY IDEAS</a:t>
          </a:r>
        </a:p>
      </dgm:t>
    </dgm:pt>
    <dgm:pt modelId="{FF6AE4B6-4A2F-49EE-9316-9AF55E77838B}" type="parTrans" cxnId="{4A69F85D-5C15-48FD-893A-B3050E1BADEB}">
      <dgm:prSet/>
      <dgm:spPr/>
      <dgm:t>
        <a:bodyPr/>
        <a:lstStyle/>
        <a:p>
          <a:pPr marL="182880" algn="l"/>
          <a:endParaRPr lang="en-US" sz="1800"/>
        </a:p>
      </dgm:t>
    </dgm:pt>
    <dgm:pt modelId="{D8170BBA-6035-4773-8431-FEDD687647FF}" type="sibTrans" cxnId="{4A69F85D-5C15-48FD-893A-B3050E1BADEB}">
      <dgm:prSet/>
      <dgm:spPr/>
      <dgm:t>
        <a:bodyPr/>
        <a:lstStyle/>
        <a:p>
          <a:pPr marL="182880" algn="l"/>
          <a:endParaRPr lang="en-US" sz="1800"/>
        </a:p>
      </dgm:t>
    </dgm:pt>
    <dgm:pt modelId="{E201FBA7-5BD6-47E9-9F80-8967D9C39815}" type="pres">
      <dgm:prSet presAssocID="{A66480AC-C0DE-4E5E-9ECD-9AE37E3FCB79}" presName="linear" presStyleCnt="0">
        <dgm:presLayoutVars>
          <dgm:dir/>
          <dgm:resizeHandles val="exact"/>
        </dgm:presLayoutVars>
      </dgm:prSet>
      <dgm:spPr/>
    </dgm:pt>
    <dgm:pt modelId="{11700981-9418-422E-A942-8550B3E88068}" type="pres">
      <dgm:prSet presAssocID="{A8C03FBB-4A75-4460-AEA6-DEAEB9C61496}" presName="comp" presStyleCnt="0"/>
      <dgm:spPr/>
    </dgm:pt>
    <dgm:pt modelId="{EE474AD8-49FF-4B0F-BCCA-865F0A19D3A4}" type="pres">
      <dgm:prSet presAssocID="{A8C03FBB-4A75-4460-AEA6-DEAEB9C61496}" presName="box" presStyleLbl="node1" presStyleIdx="0" presStyleCnt="3"/>
      <dgm:spPr/>
    </dgm:pt>
    <dgm:pt modelId="{1DD2D934-3D7E-4F0F-B775-48EBC3C84A50}" type="pres">
      <dgm:prSet presAssocID="{A8C03FBB-4A75-4460-AEA6-DEAEB9C61496}" presName="img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5FBA1F4A-2817-4DA0-9374-B5AAB9E91509}" type="pres">
      <dgm:prSet presAssocID="{A8C03FBB-4A75-4460-AEA6-DEAEB9C61496}" presName="text" presStyleLbl="node1" presStyleIdx="0" presStyleCnt="3">
        <dgm:presLayoutVars>
          <dgm:bulletEnabled val="1"/>
        </dgm:presLayoutVars>
      </dgm:prSet>
      <dgm:spPr/>
    </dgm:pt>
    <dgm:pt modelId="{DC721721-7CA8-4C11-BA06-D34C434AB709}" type="pres">
      <dgm:prSet presAssocID="{67361508-930A-4A23-8CFC-BB56DA645C3C}" presName="spacer" presStyleCnt="0"/>
      <dgm:spPr/>
    </dgm:pt>
    <dgm:pt modelId="{723C1D35-8AA4-4DF2-9D47-37FF79B42315}" type="pres">
      <dgm:prSet presAssocID="{91969DED-4CB8-4A14-A50B-3F7B848E46B5}" presName="comp" presStyleCnt="0"/>
      <dgm:spPr/>
    </dgm:pt>
    <dgm:pt modelId="{CE5635DD-D119-4AA5-B28A-34922D81C24B}" type="pres">
      <dgm:prSet presAssocID="{91969DED-4CB8-4A14-A50B-3F7B848E46B5}" presName="box" presStyleLbl="node1" presStyleIdx="1" presStyleCnt="3"/>
      <dgm:spPr/>
    </dgm:pt>
    <dgm:pt modelId="{21F0F92F-6DDC-49BD-88C5-E8EBBBD51DAD}" type="pres">
      <dgm:prSet presAssocID="{91969DED-4CB8-4A14-A50B-3F7B848E46B5}" presName="img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05346790-952D-49AF-9B3A-5AC441C674D5}" type="pres">
      <dgm:prSet presAssocID="{91969DED-4CB8-4A14-A50B-3F7B848E46B5}" presName="text" presStyleLbl="node1" presStyleIdx="1" presStyleCnt="3">
        <dgm:presLayoutVars>
          <dgm:bulletEnabled val="1"/>
        </dgm:presLayoutVars>
      </dgm:prSet>
      <dgm:spPr/>
    </dgm:pt>
    <dgm:pt modelId="{9732FF6B-015B-4815-8F84-D36D6B9CA20F}" type="pres">
      <dgm:prSet presAssocID="{81CA8AA2-C0C3-4381-BA8B-413EDD578B83}" presName="spacer" presStyleCnt="0"/>
      <dgm:spPr/>
    </dgm:pt>
    <dgm:pt modelId="{F7EB6B55-13E7-45E5-9CE9-B697E996621E}" type="pres">
      <dgm:prSet presAssocID="{3CC73758-10C1-47F8-AFA7-1A986D4DDD60}" presName="comp" presStyleCnt="0"/>
      <dgm:spPr/>
    </dgm:pt>
    <dgm:pt modelId="{07D2D384-D31B-4DE7-AB22-0F2906CCA953}" type="pres">
      <dgm:prSet presAssocID="{3CC73758-10C1-47F8-AFA7-1A986D4DDD60}" presName="box" presStyleLbl="node1" presStyleIdx="2" presStyleCnt="3"/>
      <dgm:spPr/>
    </dgm:pt>
    <dgm:pt modelId="{BB177B60-739F-4070-8EFC-33146C1A5496}" type="pres">
      <dgm:prSet presAssocID="{3CC73758-10C1-47F8-AFA7-1A986D4DDD60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5000" b="-5000"/>
          </a:stretch>
        </a:blipFill>
      </dgm:spPr>
    </dgm:pt>
    <dgm:pt modelId="{457D4F21-C288-46F9-985D-CBC147454713}" type="pres">
      <dgm:prSet presAssocID="{3CC73758-10C1-47F8-AFA7-1A986D4DDD60}" presName="text" presStyleLbl="node1" presStyleIdx="2" presStyleCnt="3">
        <dgm:presLayoutVars>
          <dgm:bulletEnabled val="1"/>
        </dgm:presLayoutVars>
      </dgm:prSet>
      <dgm:spPr/>
    </dgm:pt>
  </dgm:ptLst>
  <dgm:cxnLst>
    <dgm:cxn modelId="{DD7C3A06-52F4-48E4-8419-BB3000255B0A}" type="presOf" srcId="{A8C03FBB-4A75-4460-AEA6-DEAEB9C61496}" destId="{EE474AD8-49FF-4B0F-BCCA-865F0A19D3A4}" srcOrd="0" destOrd="0" presId="urn:microsoft.com/office/officeart/2005/8/layout/vList4"/>
    <dgm:cxn modelId="{C7BF852C-9566-4AA6-AA12-46DA4A5C0295}" type="presOf" srcId="{A66480AC-C0DE-4E5E-9ECD-9AE37E3FCB79}" destId="{E201FBA7-5BD6-47E9-9F80-8967D9C39815}" srcOrd="0" destOrd="0" presId="urn:microsoft.com/office/officeart/2005/8/layout/vList4"/>
    <dgm:cxn modelId="{6DD70230-C43F-4FAA-B590-AB7DC23E6DD1}" type="presOf" srcId="{3CC73758-10C1-47F8-AFA7-1A986D4DDD60}" destId="{07D2D384-D31B-4DE7-AB22-0F2906CCA953}" srcOrd="0" destOrd="0" presId="urn:microsoft.com/office/officeart/2005/8/layout/vList4"/>
    <dgm:cxn modelId="{4A69F85D-5C15-48FD-893A-B3050E1BADEB}" srcId="{A66480AC-C0DE-4E5E-9ECD-9AE37E3FCB79}" destId="{3CC73758-10C1-47F8-AFA7-1A986D4DDD60}" srcOrd="2" destOrd="0" parTransId="{FF6AE4B6-4A2F-49EE-9316-9AF55E77838B}" sibTransId="{D8170BBA-6035-4773-8431-FEDD687647FF}"/>
    <dgm:cxn modelId="{F51B8364-6B86-4479-84A8-9B6238F16A96}" type="presOf" srcId="{91969DED-4CB8-4A14-A50B-3F7B848E46B5}" destId="{CE5635DD-D119-4AA5-B28A-34922D81C24B}" srcOrd="0" destOrd="0" presId="urn:microsoft.com/office/officeart/2005/8/layout/vList4"/>
    <dgm:cxn modelId="{D3D81948-D963-4D1E-AE16-9705EAF510FC}" srcId="{A66480AC-C0DE-4E5E-9ECD-9AE37E3FCB79}" destId="{A8C03FBB-4A75-4460-AEA6-DEAEB9C61496}" srcOrd="0" destOrd="0" parTransId="{4E972F7F-4B1B-47AA-A25B-1FFC561F1C76}" sibTransId="{67361508-930A-4A23-8CFC-BB56DA645C3C}"/>
    <dgm:cxn modelId="{8E16D47A-BAAF-4803-B816-3B90D837CAED}" type="presOf" srcId="{A8C03FBB-4A75-4460-AEA6-DEAEB9C61496}" destId="{5FBA1F4A-2817-4DA0-9374-B5AAB9E91509}" srcOrd="1" destOrd="0" presId="urn:microsoft.com/office/officeart/2005/8/layout/vList4"/>
    <dgm:cxn modelId="{FBE6C3A5-B4E0-47F5-9B9A-F9DD5AF8295A}" type="presOf" srcId="{3CC73758-10C1-47F8-AFA7-1A986D4DDD60}" destId="{457D4F21-C288-46F9-985D-CBC147454713}" srcOrd="1" destOrd="0" presId="urn:microsoft.com/office/officeart/2005/8/layout/vList4"/>
    <dgm:cxn modelId="{F56164B4-11E5-48F5-B2F9-33073E70362A}" type="presOf" srcId="{91969DED-4CB8-4A14-A50B-3F7B848E46B5}" destId="{05346790-952D-49AF-9B3A-5AC441C674D5}" srcOrd="1" destOrd="0" presId="urn:microsoft.com/office/officeart/2005/8/layout/vList4"/>
    <dgm:cxn modelId="{537F2ED0-8BD0-4AD5-B60D-89B660EDA1AC}" srcId="{A66480AC-C0DE-4E5E-9ECD-9AE37E3FCB79}" destId="{91969DED-4CB8-4A14-A50B-3F7B848E46B5}" srcOrd="1" destOrd="0" parTransId="{441CD73D-85E1-42A6-BCF8-362A3247E2F3}" sibTransId="{81CA8AA2-C0C3-4381-BA8B-413EDD578B83}"/>
    <dgm:cxn modelId="{24CA2BEA-8DDA-45E4-BF28-30ADF0F71E7C}" type="presParOf" srcId="{E201FBA7-5BD6-47E9-9F80-8967D9C39815}" destId="{11700981-9418-422E-A942-8550B3E88068}" srcOrd="0" destOrd="0" presId="urn:microsoft.com/office/officeart/2005/8/layout/vList4"/>
    <dgm:cxn modelId="{EEFAD805-A727-48ED-B998-38FB853A59C3}" type="presParOf" srcId="{11700981-9418-422E-A942-8550B3E88068}" destId="{EE474AD8-49FF-4B0F-BCCA-865F0A19D3A4}" srcOrd="0" destOrd="0" presId="urn:microsoft.com/office/officeart/2005/8/layout/vList4"/>
    <dgm:cxn modelId="{9ADF47F1-1D00-4687-A16C-67F55C0B73B3}" type="presParOf" srcId="{11700981-9418-422E-A942-8550B3E88068}" destId="{1DD2D934-3D7E-4F0F-B775-48EBC3C84A50}" srcOrd="1" destOrd="0" presId="urn:microsoft.com/office/officeart/2005/8/layout/vList4"/>
    <dgm:cxn modelId="{73AA1A72-16D5-40B1-84A8-378EEEAB6A52}" type="presParOf" srcId="{11700981-9418-422E-A942-8550B3E88068}" destId="{5FBA1F4A-2817-4DA0-9374-B5AAB9E91509}" srcOrd="2" destOrd="0" presId="urn:microsoft.com/office/officeart/2005/8/layout/vList4"/>
    <dgm:cxn modelId="{3E942E7D-31B2-4318-BE02-E9C5C60D1687}" type="presParOf" srcId="{E201FBA7-5BD6-47E9-9F80-8967D9C39815}" destId="{DC721721-7CA8-4C11-BA06-D34C434AB709}" srcOrd="1" destOrd="0" presId="urn:microsoft.com/office/officeart/2005/8/layout/vList4"/>
    <dgm:cxn modelId="{7B9B3B3C-40BF-44C4-8035-F51AFC89B0F1}" type="presParOf" srcId="{E201FBA7-5BD6-47E9-9F80-8967D9C39815}" destId="{723C1D35-8AA4-4DF2-9D47-37FF79B42315}" srcOrd="2" destOrd="0" presId="urn:microsoft.com/office/officeart/2005/8/layout/vList4"/>
    <dgm:cxn modelId="{FF947ED9-732F-432C-A2DF-AA9C9BAE147D}" type="presParOf" srcId="{723C1D35-8AA4-4DF2-9D47-37FF79B42315}" destId="{CE5635DD-D119-4AA5-B28A-34922D81C24B}" srcOrd="0" destOrd="0" presId="urn:microsoft.com/office/officeart/2005/8/layout/vList4"/>
    <dgm:cxn modelId="{7FCD4895-3C9E-4EF5-8F0D-375B458D9F59}" type="presParOf" srcId="{723C1D35-8AA4-4DF2-9D47-37FF79B42315}" destId="{21F0F92F-6DDC-49BD-88C5-E8EBBBD51DAD}" srcOrd="1" destOrd="0" presId="urn:microsoft.com/office/officeart/2005/8/layout/vList4"/>
    <dgm:cxn modelId="{D8447A68-E28E-47E1-842B-2915FF836722}" type="presParOf" srcId="{723C1D35-8AA4-4DF2-9D47-37FF79B42315}" destId="{05346790-952D-49AF-9B3A-5AC441C674D5}" srcOrd="2" destOrd="0" presId="urn:microsoft.com/office/officeart/2005/8/layout/vList4"/>
    <dgm:cxn modelId="{6821336A-CAA3-4897-8A43-2A8CB0401F67}" type="presParOf" srcId="{E201FBA7-5BD6-47E9-9F80-8967D9C39815}" destId="{9732FF6B-015B-4815-8F84-D36D6B9CA20F}" srcOrd="3" destOrd="0" presId="urn:microsoft.com/office/officeart/2005/8/layout/vList4"/>
    <dgm:cxn modelId="{C49519F5-B6C9-4B78-A9BE-04F5F43751DE}" type="presParOf" srcId="{E201FBA7-5BD6-47E9-9F80-8967D9C39815}" destId="{F7EB6B55-13E7-45E5-9CE9-B697E996621E}" srcOrd="4" destOrd="0" presId="urn:microsoft.com/office/officeart/2005/8/layout/vList4"/>
    <dgm:cxn modelId="{52DD83DF-5466-432C-A3A5-F08E6A66EB49}" type="presParOf" srcId="{F7EB6B55-13E7-45E5-9CE9-B697E996621E}" destId="{07D2D384-D31B-4DE7-AB22-0F2906CCA953}" srcOrd="0" destOrd="0" presId="urn:microsoft.com/office/officeart/2005/8/layout/vList4"/>
    <dgm:cxn modelId="{33DF0B92-7717-4141-8BF6-14630F772C97}" type="presParOf" srcId="{F7EB6B55-13E7-45E5-9CE9-B697E996621E}" destId="{BB177B60-739F-4070-8EFC-33146C1A5496}" srcOrd="1" destOrd="0" presId="urn:microsoft.com/office/officeart/2005/8/layout/vList4"/>
    <dgm:cxn modelId="{0A8BA9E8-D139-465F-AC26-A4E316E06EAB}" type="presParOf" srcId="{F7EB6B55-13E7-45E5-9CE9-B697E996621E}" destId="{457D4F21-C288-46F9-985D-CBC14745471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6480AC-C0DE-4E5E-9ECD-9AE37E3FCB79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A8C03FBB-4A75-4460-AEA6-DEAEB9C61496}">
      <dgm:prSet phldrT="[Text]" phldr="0" custT="1"/>
      <dgm:spPr/>
      <dgm:t>
        <a:bodyPr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endParaRPr lang="en-US" sz="1800" b="1" dirty="0">
            <a:solidFill>
              <a:schemeClr val="accent2">
                <a:lumMod val="75000"/>
              </a:schemeClr>
            </a:solidFill>
            <a:latin typeface="Algerian" panose="04020705040A02060702" pitchFamily="82" charset="0"/>
          </a:endParaRPr>
        </a:p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rPr>
            <a:t>CULTIVATE A SENSE OF BELONGING, I fit</a:t>
          </a:r>
        </a:p>
      </dgm:t>
    </dgm:pt>
    <dgm:pt modelId="{4E972F7F-4B1B-47AA-A25B-1FFC561F1C76}" type="parTrans" cxnId="{D3D81948-D963-4D1E-AE16-9705EAF510FC}">
      <dgm:prSet/>
      <dgm:spPr/>
      <dgm:t>
        <a:bodyPr/>
        <a:lstStyle/>
        <a:p>
          <a:pPr marL="182880" algn="l"/>
          <a:endParaRPr lang="en-US" sz="1800"/>
        </a:p>
      </dgm:t>
    </dgm:pt>
    <dgm:pt modelId="{67361508-930A-4A23-8CFC-BB56DA645C3C}" type="sibTrans" cxnId="{D3D81948-D963-4D1E-AE16-9705EAF510FC}">
      <dgm:prSet/>
      <dgm:spPr/>
      <dgm:t>
        <a:bodyPr/>
        <a:lstStyle/>
        <a:p>
          <a:pPr marL="182880" algn="l"/>
          <a:endParaRPr lang="en-US" sz="1800"/>
        </a:p>
      </dgm:t>
    </dgm:pt>
    <dgm:pt modelId="{91969DED-4CB8-4A14-A50B-3F7B848E46B5}">
      <dgm:prSet phldrT="[Text]" phldr="0" custT="1"/>
      <dgm:spPr/>
      <dgm:t>
        <a:bodyPr anchor="ctr"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rPr>
            <a:t>Safe, open environment</a:t>
          </a:r>
        </a:p>
      </dgm:t>
    </dgm:pt>
    <dgm:pt modelId="{441CD73D-85E1-42A6-BCF8-362A3247E2F3}" type="parTrans" cxnId="{537F2ED0-8BD0-4AD5-B60D-89B660EDA1AC}">
      <dgm:prSet/>
      <dgm:spPr/>
      <dgm:t>
        <a:bodyPr/>
        <a:lstStyle/>
        <a:p>
          <a:pPr marL="182880" algn="l"/>
          <a:endParaRPr lang="en-US" sz="1800"/>
        </a:p>
      </dgm:t>
    </dgm:pt>
    <dgm:pt modelId="{81CA8AA2-C0C3-4381-BA8B-413EDD578B83}" type="sibTrans" cxnId="{537F2ED0-8BD0-4AD5-B60D-89B660EDA1AC}">
      <dgm:prSet/>
      <dgm:spPr/>
      <dgm:t>
        <a:bodyPr/>
        <a:lstStyle/>
        <a:p>
          <a:pPr marL="182880" algn="l"/>
          <a:endParaRPr lang="en-US" sz="1800"/>
        </a:p>
      </dgm:t>
    </dgm:pt>
    <dgm:pt modelId="{3CC73758-10C1-47F8-AFA7-1A986D4DDD60}">
      <dgm:prSet phldrT="[Text]" phldr="0" custT="1"/>
      <dgm:spPr/>
      <dgm:t>
        <a:bodyPr anchor="ctr"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rPr>
            <a:t>Motivate, support, energize</a:t>
          </a:r>
        </a:p>
      </dgm:t>
    </dgm:pt>
    <dgm:pt modelId="{FF6AE4B6-4A2F-49EE-9316-9AF55E77838B}" type="parTrans" cxnId="{4A69F85D-5C15-48FD-893A-B3050E1BADEB}">
      <dgm:prSet/>
      <dgm:spPr/>
      <dgm:t>
        <a:bodyPr/>
        <a:lstStyle/>
        <a:p>
          <a:pPr marL="182880" algn="l"/>
          <a:endParaRPr lang="en-US" sz="1800"/>
        </a:p>
      </dgm:t>
    </dgm:pt>
    <dgm:pt modelId="{D8170BBA-6035-4773-8431-FEDD687647FF}" type="sibTrans" cxnId="{4A69F85D-5C15-48FD-893A-B3050E1BADEB}">
      <dgm:prSet/>
      <dgm:spPr/>
      <dgm:t>
        <a:bodyPr/>
        <a:lstStyle/>
        <a:p>
          <a:pPr marL="182880" algn="l"/>
          <a:endParaRPr lang="en-US" sz="1800"/>
        </a:p>
      </dgm:t>
    </dgm:pt>
    <dgm:pt modelId="{E201FBA7-5BD6-47E9-9F80-8967D9C39815}" type="pres">
      <dgm:prSet presAssocID="{A66480AC-C0DE-4E5E-9ECD-9AE37E3FCB79}" presName="linear" presStyleCnt="0">
        <dgm:presLayoutVars>
          <dgm:dir/>
          <dgm:resizeHandles val="exact"/>
        </dgm:presLayoutVars>
      </dgm:prSet>
      <dgm:spPr/>
    </dgm:pt>
    <dgm:pt modelId="{11700981-9418-422E-A942-8550B3E88068}" type="pres">
      <dgm:prSet presAssocID="{A8C03FBB-4A75-4460-AEA6-DEAEB9C61496}" presName="comp" presStyleCnt="0"/>
      <dgm:spPr/>
    </dgm:pt>
    <dgm:pt modelId="{EE474AD8-49FF-4B0F-BCCA-865F0A19D3A4}" type="pres">
      <dgm:prSet presAssocID="{A8C03FBB-4A75-4460-AEA6-DEAEB9C61496}" presName="box" presStyleLbl="node1" presStyleIdx="0" presStyleCnt="3"/>
      <dgm:spPr/>
    </dgm:pt>
    <dgm:pt modelId="{1DD2D934-3D7E-4F0F-B775-48EBC3C84A50}" type="pres">
      <dgm:prSet presAssocID="{A8C03FBB-4A75-4460-AEA6-DEAEB9C61496}" presName="img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5FBA1F4A-2817-4DA0-9374-B5AAB9E91509}" type="pres">
      <dgm:prSet presAssocID="{A8C03FBB-4A75-4460-AEA6-DEAEB9C61496}" presName="text" presStyleLbl="node1" presStyleIdx="0" presStyleCnt="3">
        <dgm:presLayoutVars>
          <dgm:bulletEnabled val="1"/>
        </dgm:presLayoutVars>
      </dgm:prSet>
      <dgm:spPr/>
    </dgm:pt>
    <dgm:pt modelId="{DC721721-7CA8-4C11-BA06-D34C434AB709}" type="pres">
      <dgm:prSet presAssocID="{67361508-930A-4A23-8CFC-BB56DA645C3C}" presName="spacer" presStyleCnt="0"/>
      <dgm:spPr/>
    </dgm:pt>
    <dgm:pt modelId="{723C1D35-8AA4-4DF2-9D47-37FF79B42315}" type="pres">
      <dgm:prSet presAssocID="{91969DED-4CB8-4A14-A50B-3F7B848E46B5}" presName="comp" presStyleCnt="0"/>
      <dgm:spPr/>
    </dgm:pt>
    <dgm:pt modelId="{CE5635DD-D119-4AA5-B28A-34922D81C24B}" type="pres">
      <dgm:prSet presAssocID="{91969DED-4CB8-4A14-A50B-3F7B848E46B5}" presName="box" presStyleLbl="node1" presStyleIdx="1" presStyleCnt="3"/>
      <dgm:spPr/>
    </dgm:pt>
    <dgm:pt modelId="{21F0F92F-6DDC-49BD-88C5-E8EBBBD51DAD}" type="pres">
      <dgm:prSet presAssocID="{91969DED-4CB8-4A14-A50B-3F7B848E46B5}" presName="img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05346790-952D-49AF-9B3A-5AC441C674D5}" type="pres">
      <dgm:prSet presAssocID="{91969DED-4CB8-4A14-A50B-3F7B848E46B5}" presName="text" presStyleLbl="node1" presStyleIdx="1" presStyleCnt="3">
        <dgm:presLayoutVars>
          <dgm:bulletEnabled val="1"/>
        </dgm:presLayoutVars>
      </dgm:prSet>
      <dgm:spPr/>
    </dgm:pt>
    <dgm:pt modelId="{9732FF6B-015B-4815-8F84-D36D6B9CA20F}" type="pres">
      <dgm:prSet presAssocID="{81CA8AA2-C0C3-4381-BA8B-413EDD578B83}" presName="spacer" presStyleCnt="0"/>
      <dgm:spPr/>
    </dgm:pt>
    <dgm:pt modelId="{F7EB6B55-13E7-45E5-9CE9-B697E996621E}" type="pres">
      <dgm:prSet presAssocID="{3CC73758-10C1-47F8-AFA7-1A986D4DDD60}" presName="comp" presStyleCnt="0"/>
      <dgm:spPr/>
    </dgm:pt>
    <dgm:pt modelId="{07D2D384-D31B-4DE7-AB22-0F2906CCA953}" type="pres">
      <dgm:prSet presAssocID="{3CC73758-10C1-47F8-AFA7-1A986D4DDD60}" presName="box" presStyleLbl="node1" presStyleIdx="2" presStyleCnt="3"/>
      <dgm:spPr/>
    </dgm:pt>
    <dgm:pt modelId="{BB177B60-739F-4070-8EFC-33146C1A5496}" type="pres">
      <dgm:prSet presAssocID="{3CC73758-10C1-47F8-AFA7-1A986D4DDD60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5000" b="-5000"/>
          </a:stretch>
        </a:blipFill>
      </dgm:spPr>
    </dgm:pt>
    <dgm:pt modelId="{457D4F21-C288-46F9-985D-CBC147454713}" type="pres">
      <dgm:prSet presAssocID="{3CC73758-10C1-47F8-AFA7-1A986D4DDD60}" presName="text" presStyleLbl="node1" presStyleIdx="2" presStyleCnt="3">
        <dgm:presLayoutVars>
          <dgm:bulletEnabled val="1"/>
        </dgm:presLayoutVars>
      </dgm:prSet>
      <dgm:spPr/>
    </dgm:pt>
  </dgm:ptLst>
  <dgm:cxnLst>
    <dgm:cxn modelId="{DD7C3A06-52F4-48E4-8419-BB3000255B0A}" type="presOf" srcId="{A8C03FBB-4A75-4460-AEA6-DEAEB9C61496}" destId="{EE474AD8-49FF-4B0F-BCCA-865F0A19D3A4}" srcOrd="0" destOrd="0" presId="urn:microsoft.com/office/officeart/2005/8/layout/vList4"/>
    <dgm:cxn modelId="{C7BF852C-9566-4AA6-AA12-46DA4A5C0295}" type="presOf" srcId="{A66480AC-C0DE-4E5E-9ECD-9AE37E3FCB79}" destId="{E201FBA7-5BD6-47E9-9F80-8967D9C39815}" srcOrd="0" destOrd="0" presId="urn:microsoft.com/office/officeart/2005/8/layout/vList4"/>
    <dgm:cxn modelId="{6DD70230-C43F-4FAA-B590-AB7DC23E6DD1}" type="presOf" srcId="{3CC73758-10C1-47F8-AFA7-1A986D4DDD60}" destId="{07D2D384-D31B-4DE7-AB22-0F2906CCA953}" srcOrd="0" destOrd="0" presId="urn:microsoft.com/office/officeart/2005/8/layout/vList4"/>
    <dgm:cxn modelId="{4A69F85D-5C15-48FD-893A-B3050E1BADEB}" srcId="{A66480AC-C0DE-4E5E-9ECD-9AE37E3FCB79}" destId="{3CC73758-10C1-47F8-AFA7-1A986D4DDD60}" srcOrd="2" destOrd="0" parTransId="{FF6AE4B6-4A2F-49EE-9316-9AF55E77838B}" sibTransId="{D8170BBA-6035-4773-8431-FEDD687647FF}"/>
    <dgm:cxn modelId="{F51B8364-6B86-4479-84A8-9B6238F16A96}" type="presOf" srcId="{91969DED-4CB8-4A14-A50B-3F7B848E46B5}" destId="{CE5635DD-D119-4AA5-B28A-34922D81C24B}" srcOrd="0" destOrd="0" presId="urn:microsoft.com/office/officeart/2005/8/layout/vList4"/>
    <dgm:cxn modelId="{D3D81948-D963-4D1E-AE16-9705EAF510FC}" srcId="{A66480AC-C0DE-4E5E-9ECD-9AE37E3FCB79}" destId="{A8C03FBB-4A75-4460-AEA6-DEAEB9C61496}" srcOrd="0" destOrd="0" parTransId="{4E972F7F-4B1B-47AA-A25B-1FFC561F1C76}" sibTransId="{67361508-930A-4A23-8CFC-BB56DA645C3C}"/>
    <dgm:cxn modelId="{8E16D47A-BAAF-4803-B816-3B90D837CAED}" type="presOf" srcId="{A8C03FBB-4A75-4460-AEA6-DEAEB9C61496}" destId="{5FBA1F4A-2817-4DA0-9374-B5AAB9E91509}" srcOrd="1" destOrd="0" presId="urn:microsoft.com/office/officeart/2005/8/layout/vList4"/>
    <dgm:cxn modelId="{FBE6C3A5-B4E0-47F5-9B9A-F9DD5AF8295A}" type="presOf" srcId="{3CC73758-10C1-47F8-AFA7-1A986D4DDD60}" destId="{457D4F21-C288-46F9-985D-CBC147454713}" srcOrd="1" destOrd="0" presId="urn:microsoft.com/office/officeart/2005/8/layout/vList4"/>
    <dgm:cxn modelId="{F56164B4-11E5-48F5-B2F9-33073E70362A}" type="presOf" srcId="{91969DED-4CB8-4A14-A50B-3F7B848E46B5}" destId="{05346790-952D-49AF-9B3A-5AC441C674D5}" srcOrd="1" destOrd="0" presId="urn:microsoft.com/office/officeart/2005/8/layout/vList4"/>
    <dgm:cxn modelId="{537F2ED0-8BD0-4AD5-B60D-89B660EDA1AC}" srcId="{A66480AC-C0DE-4E5E-9ECD-9AE37E3FCB79}" destId="{91969DED-4CB8-4A14-A50B-3F7B848E46B5}" srcOrd="1" destOrd="0" parTransId="{441CD73D-85E1-42A6-BCF8-362A3247E2F3}" sibTransId="{81CA8AA2-C0C3-4381-BA8B-413EDD578B83}"/>
    <dgm:cxn modelId="{24CA2BEA-8DDA-45E4-BF28-30ADF0F71E7C}" type="presParOf" srcId="{E201FBA7-5BD6-47E9-9F80-8967D9C39815}" destId="{11700981-9418-422E-A942-8550B3E88068}" srcOrd="0" destOrd="0" presId="urn:microsoft.com/office/officeart/2005/8/layout/vList4"/>
    <dgm:cxn modelId="{EEFAD805-A727-48ED-B998-38FB853A59C3}" type="presParOf" srcId="{11700981-9418-422E-A942-8550B3E88068}" destId="{EE474AD8-49FF-4B0F-BCCA-865F0A19D3A4}" srcOrd="0" destOrd="0" presId="urn:microsoft.com/office/officeart/2005/8/layout/vList4"/>
    <dgm:cxn modelId="{9ADF47F1-1D00-4687-A16C-67F55C0B73B3}" type="presParOf" srcId="{11700981-9418-422E-A942-8550B3E88068}" destId="{1DD2D934-3D7E-4F0F-B775-48EBC3C84A50}" srcOrd="1" destOrd="0" presId="urn:microsoft.com/office/officeart/2005/8/layout/vList4"/>
    <dgm:cxn modelId="{73AA1A72-16D5-40B1-84A8-378EEEAB6A52}" type="presParOf" srcId="{11700981-9418-422E-A942-8550B3E88068}" destId="{5FBA1F4A-2817-4DA0-9374-B5AAB9E91509}" srcOrd="2" destOrd="0" presId="urn:microsoft.com/office/officeart/2005/8/layout/vList4"/>
    <dgm:cxn modelId="{3E942E7D-31B2-4318-BE02-E9C5C60D1687}" type="presParOf" srcId="{E201FBA7-5BD6-47E9-9F80-8967D9C39815}" destId="{DC721721-7CA8-4C11-BA06-D34C434AB709}" srcOrd="1" destOrd="0" presId="urn:microsoft.com/office/officeart/2005/8/layout/vList4"/>
    <dgm:cxn modelId="{7B9B3B3C-40BF-44C4-8035-F51AFC89B0F1}" type="presParOf" srcId="{E201FBA7-5BD6-47E9-9F80-8967D9C39815}" destId="{723C1D35-8AA4-4DF2-9D47-37FF79B42315}" srcOrd="2" destOrd="0" presId="urn:microsoft.com/office/officeart/2005/8/layout/vList4"/>
    <dgm:cxn modelId="{FF947ED9-732F-432C-A2DF-AA9C9BAE147D}" type="presParOf" srcId="{723C1D35-8AA4-4DF2-9D47-37FF79B42315}" destId="{CE5635DD-D119-4AA5-B28A-34922D81C24B}" srcOrd="0" destOrd="0" presId="urn:microsoft.com/office/officeart/2005/8/layout/vList4"/>
    <dgm:cxn modelId="{7FCD4895-3C9E-4EF5-8F0D-375B458D9F59}" type="presParOf" srcId="{723C1D35-8AA4-4DF2-9D47-37FF79B42315}" destId="{21F0F92F-6DDC-49BD-88C5-E8EBBBD51DAD}" srcOrd="1" destOrd="0" presId="urn:microsoft.com/office/officeart/2005/8/layout/vList4"/>
    <dgm:cxn modelId="{D8447A68-E28E-47E1-842B-2915FF836722}" type="presParOf" srcId="{723C1D35-8AA4-4DF2-9D47-37FF79B42315}" destId="{05346790-952D-49AF-9B3A-5AC441C674D5}" srcOrd="2" destOrd="0" presId="urn:microsoft.com/office/officeart/2005/8/layout/vList4"/>
    <dgm:cxn modelId="{6821336A-CAA3-4897-8A43-2A8CB0401F67}" type="presParOf" srcId="{E201FBA7-5BD6-47E9-9F80-8967D9C39815}" destId="{9732FF6B-015B-4815-8F84-D36D6B9CA20F}" srcOrd="3" destOrd="0" presId="urn:microsoft.com/office/officeart/2005/8/layout/vList4"/>
    <dgm:cxn modelId="{C49519F5-B6C9-4B78-A9BE-04F5F43751DE}" type="presParOf" srcId="{E201FBA7-5BD6-47E9-9F80-8967D9C39815}" destId="{F7EB6B55-13E7-45E5-9CE9-B697E996621E}" srcOrd="4" destOrd="0" presId="urn:microsoft.com/office/officeart/2005/8/layout/vList4"/>
    <dgm:cxn modelId="{52DD83DF-5466-432C-A3A5-F08E6A66EB49}" type="presParOf" srcId="{F7EB6B55-13E7-45E5-9CE9-B697E996621E}" destId="{07D2D384-D31B-4DE7-AB22-0F2906CCA953}" srcOrd="0" destOrd="0" presId="urn:microsoft.com/office/officeart/2005/8/layout/vList4"/>
    <dgm:cxn modelId="{33DF0B92-7717-4141-8BF6-14630F772C97}" type="presParOf" srcId="{F7EB6B55-13E7-45E5-9CE9-B697E996621E}" destId="{BB177B60-739F-4070-8EFC-33146C1A5496}" srcOrd="1" destOrd="0" presId="urn:microsoft.com/office/officeart/2005/8/layout/vList4"/>
    <dgm:cxn modelId="{0A8BA9E8-D139-465F-AC26-A4E316E06EAB}" type="presParOf" srcId="{F7EB6B55-13E7-45E5-9CE9-B697E996621E}" destId="{457D4F21-C288-46F9-985D-CBC14745471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74AD8-49FF-4B0F-BCCA-865F0A19D3A4}">
      <dsp:nvSpPr>
        <dsp:cNvPr id="0" name=""/>
        <dsp:cNvSpPr/>
      </dsp:nvSpPr>
      <dsp:spPr>
        <a:xfrm>
          <a:off x="0" y="0"/>
          <a:ext cx="4892675" cy="10884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rPr>
            <a:t>Spark their passion</a:t>
          </a:r>
        </a:p>
      </dsp:txBody>
      <dsp:txXfrm>
        <a:off x="1087377" y="0"/>
        <a:ext cx="3805297" cy="1088429"/>
      </dsp:txXfrm>
    </dsp:sp>
    <dsp:sp modelId="{1DD2D934-3D7E-4F0F-B775-48EBC3C84A50}">
      <dsp:nvSpPr>
        <dsp:cNvPr id="0" name=""/>
        <dsp:cNvSpPr/>
      </dsp:nvSpPr>
      <dsp:spPr>
        <a:xfrm>
          <a:off x="108842" y="108842"/>
          <a:ext cx="978535" cy="8707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4000" b="-4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635DD-D119-4AA5-B28A-34922D81C24B}">
      <dsp:nvSpPr>
        <dsp:cNvPr id="0" name=""/>
        <dsp:cNvSpPr/>
      </dsp:nvSpPr>
      <dsp:spPr>
        <a:xfrm>
          <a:off x="0" y="1197272"/>
          <a:ext cx="4892675" cy="10884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rPr>
            <a:t>Warm, inviting, judgement free</a:t>
          </a:r>
        </a:p>
      </dsp:txBody>
      <dsp:txXfrm>
        <a:off x="1087377" y="1197272"/>
        <a:ext cx="3805297" cy="1088429"/>
      </dsp:txXfrm>
    </dsp:sp>
    <dsp:sp modelId="{21F0F92F-6DDC-49BD-88C5-E8EBBBD51DAD}">
      <dsp:nvSpPr>
        <dsp:cNvPr id="0" name=""/>
        <dsp:cNvSpPr/>
      </dsp:nvSpPr>
      <dsp:spPr>
        <a:xfrm>
          <a:off x="108842" y="1306115"/>
          <a:ext cx="978535" cy="8707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5000" b="-5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2D384-D31B-4DE7-AB22-0F2906CCA953}">
      <dsp:nvSpPr>
        <dsp:cNvPr id="0" name=""/>
        <dsp:cNvSpPr/>
      </dsp:nvSpPr>
      <dsp:spPr>
        <a:xfrm>
          <a:off x="0" y="2394545"/>
          <a:ext cx="4892675" cy="10884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rPr>
            <a:t>Free to Express new ideas, EVEN SILLY IDEAS</a:t>
          </a:r>
        </a:p>
      </dsp:txBody>
      <dsp:txXfrm>
        <a:off x="1087377" y="2394545"/>
        <a:ext cx="3805297" cy="1088429"/>
      </dsp:txXfrm>
    </dsp:sp>
    <dsp:sp modelId="{BB177B60-739F-4070-8EFC-33146C1A5496}">
      <dsp:nvSpPr>
        <dsp:cNvPr id="0" name=""/>
        <dsp:cNvSpPr/>
      </dsp:nvSpPr>
      <dsp:spPr>
        <a:xfrm>
          <a:off x="108842" y="2503388"/>
          <a:ext cx="978535" cy="8707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5000" b="-5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74AD8-49FF-4B0F-BCCA-865F0A19D3A4}">
      <dsp:nvSpPr>
        <dsp:cNvPr id="0" name=""/>
        <dsp:cNvSpPr/>
      </dsp:nvSpPr>
      <dsp:spPr>
        <a:xfrm>
          <a:off x="0" y="0"/>
          <a:ext cx="4892675" cy="10884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800" b="1" kern="1200" dirty="0">
            <a:solidFill>
              <a:schemeClr val="accent2">
                <a:lumMod val="75000"/>
              </a:schemeClr>
            </a:solidFill>
            <a:latin typeface="Algerian" panose="04020705040A02060702" pitchFamily="82" charset="0"/>
          </a:endParaRPr>
        </a:p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rPr>
            <a:t>CULTIVATE A SENSE OF BELONGING, I fit</a:t>
          </a:r>
        </a:p>
      </dsp:txBody>
      <dsp:txXfrm>
        <a:off x="1087377" y="0"/>
        <a:ext cx="3805297" cy="1088429"/>
      </dsp:txXfrm>
    </dsp:sp>
    <dsp:sp modelId="{1DD2D934-3D7E-4F0F-B775-48EBC3C84A50}">
      <dsp:nvSpPr>
        <dsp:cNvPr id="0" name=""/>
        <dsp:cNvSpPr/>
      </dsp:nvSpPr>
      <dsp:spPr>
        <a:xfrm>
          <a:off x="108842" y="108842"/>
          <a:ext cx="978535" cy="8707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4000" b="-4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635DD-D119-4AA5-B28A-34922D81C24B}">
      <dsp:nvSpPr>
        <dsp:cNvPr id="0" name=""/>
        <dsp:cNvSpPr/>
      </dsp:nvSpPr>
      <dsp:spPr>
        <a:xfrm>
          <a:off x="0" y="1197272"/>
          <a:ext cx="4892675" cy="10884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rPr>
            <a:t>Safe, open environment</a:t>
          </a:r>
        </a:p>
      </dsp:txBody>
      <dsp:txXfrm>
        <a:off x="1087377" y="1197272"/>
        <a:ext cx="3805297" cy="1088429"/>
      </dsp:txXfrm>
    </dsp:sp>
    <dsp:sp modelId="{21F0F92F-6DDC-49BD-88C5-E8EBBBD51DAD}">
      <dsp:nvSpPr>
        <dsp:cNvPr id="0" name=""/>
        <dsp:cNvSpPr/>
      </dsp:nvSpPr>
      <dsp:spPr>
        <a:xfrm>
          <a:off x="108842" y="1306115"/>
          <a:ext cx="978535" cy="8707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5000" b="-5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2D384-D31B-4DE7-AB22-0F2906CCA953}">
      <dsp:nvSpPr>
        <dsp:cNvPr id="0" name=""/>
        <dsp:cNvSpPr/>
      </dsp:nvSpPr>
      <dsp:spPr>
        <a:xfrm>
          <a:off x="0" y="2394545"/>
          <a:ext cx="4892675" cy="10884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rPr>
            <a:t>Motivate, support, energize</a:t>
          </a:r>
        </a:p>
      </dsp:txBody>
      <dsp:txXfrm>
        <a:off x="1087377" y="2394545"/>
        <a:ext cx="3805297" cy="1088429"/>
      </dsp:txXfrm>
    </dsp:sp>
    <dsp:sp modelId="{BB177B60-739F-4070-8EFC-33146C1A5496}">
      <dsp:nvSpPr>
        <dsp:cNvPr id="0" name=""/>
        <dsp:cNvSpPr/>
      </dsp:nvSpPr>
      <dsp:spPr>
        <a:xfrm>
          <a:off x="108842" y="2503388"/>
          <a:ext cx="978535" cy="8707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5000" b="-5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C6B4B7-5B04-9AD8-5D6A-8846B9A2BA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FBE4B-FBF7-BD1A-139F-83C286BC84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C600BAC-FB81-492E-97B7-A02B7B36BE0F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19583-E7E7-5714-7287-DE2308D2A6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49DF6-D32F-D283-FFE9-E677A74D18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167EC48-817D-441E-A589-E61E6F1983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5778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DE0A0D5-8F98-4CC1-A28E-021F0B6B475C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603C52C-5E29-41AF-BAA3-8217E886D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3A6B07A-CB19-B099-F720-B77BD7B5954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289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7134B-4CDE-47AB-B055-1F88EE603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74FD22-C3C7-48EB-F1E1-991D4ECCD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7D1C6E-B44A-5100-B19A-7C324DCA2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164D6-B0EB-C39C-2C44-4BBCA0E71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DC9D1AA-6BF1-29B9-8120-3BDA642CBB3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61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2D901-D52D-22E5-E0AE-F6C86C4D9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BBAE26-DF7A-E38A-ACC6-34EF79A82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045031-7FDD-F549-59A4-25E223C66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1F6D9-FD3E-EE99-65A8-8D42AD3C3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E4E71DE-9747-DD30-6F72-B3F46C80850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5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A75E05EF-EDB3-0289-1F2B-94BD4450CA5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20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C63DB-1E83-E0BA-DB90-16D0C60EE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4AA42D-805E-2A2E-DB3E-07E07B8C8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D8ECAD-1CB1-F121-3EF0-0A8D69A39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2CDE7-32E5-94E0-29C6-485BF9483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086367B6-CE87-275C-4D0F-3DFA2C34B36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054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EE092B4D-93D9-E3C8-6E04-423CE4167A4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29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A036849E-6841-EE51-7F28-3C15D95C685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5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E861-5327-EC73-B29D-94CA9E298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B29D56-0D1D-ED1F-E1D9-864D8E4A7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27EF0-4DD0-A10B-4B7E-D4529A902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82169-35C1-5EC1-B3D1-69299315C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EF4FA4C-1835-77A0-D81D-7849EE128A7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8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BF63F-D7E1-5B66-A35A-A15AAFD7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A19C04-03E9-10F0-993D-805BD0F73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7141E-8F94-3EF2-97B0-4EDE44796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BC62F-0F69-C176-1A65-4749B6E6B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2BF53D4-7CE0-56D4-685B-637F27F3771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44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EF28E-359B-2CA8-4B5D-38EBC2EF0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BF666-5BA5-F131-1059-AC9D7ADB1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9C3C9-6BB6-3410-FD0A-F705822FA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2FD22-091A-2ECF-D302-63D907FF31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3BC9197-88DD-1E88-C5BD-264C2EBF086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34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5EFDE-88C8-C250-373C-B67FD20AD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F73344-3851-8D12-6B51-D8D602B69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1B585E-99C3-DDB8-246B-2DACB156F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D16D4-6381-9D1E-3DE0-C53CC5CB27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7BEAD5E-8E21-BA05-1879-9C1D6704932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89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5A8DCC2-C3F7-47DB-5868-62542974EE2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4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EA7A2-5D5A-C03A-A66F-C07702DCB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94DFD-0E0D-73AD-8BF7-AD65F8495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ED09F3-723E-D260-6A41-40A31521E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23EED-77AB-FDA2-EFDB-409AB6EB0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F9B6321-282B-EF2D-1E63-2C7E0E1890F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08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7DC0B-A04F-DF2D-925B-D036C3A0F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859CB9-93ED-57C5-6692-6B6729227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A6BA76-40D0-9844-91F0-A3DED04DE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8109D-2664-8E18-EB15-60940BA7A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B5842EE-3D7F-A63C-9508-AE824C1DCF2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12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D69E3-FFC8-340B-E0C7-BAB5168FE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69" y="3864"/>
            <a:ext cx="12178261" cy="6850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2792" y="0"/>
            <a:ext cx="10186416" cy="6858000"/>
          </a:xfrm>
        </p:spPr>
        <p:txBody>
          <a:bodyPr tIns="91440" anchor="ctr">
            <a:noAutofit/>
          </a:bodyPr>
          <a:lstStyle>
            <a:lvl1pPr algn="ctr">
              <a:defRPr sz="7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71228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43F6EF2A-D737-1D2B-9BD8-C4AFD0408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0789" y="1115060"/>
            <a:ext cx="10149840" cy="914400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A4C64D22-E188-73F4-E0FE-F09DDC5CB305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79488" y="2311400"/>
            <a:ext cx="10149840" cy="3471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882640"/>
            <a:ext cx="1745658" cy="123604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3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07E53-1889-5FED-84AB-36B4B655BF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41" y="1542"/>
            <a:ext cx="12186518" cy="6854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0090" y="1"/>
            <a:ext cx="7626710" cy="6857046"/>
          </a:xfrm>
        </p:spPr>
        <p:txBody>
          <a:bodyPr bIns="0" anchor="ctr">
            <a:noAutofit/>
          </a:bodyPr>
          <a:lstStyle>
            <a:lvl1pPr algn="l">
              <a:defRPr sz="7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4A964A-4098-65AF-D012-2925365FB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0588" y="-953"/>
            <a:ext cx="32004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10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DC7EA-10AE-1A0E-D197-CAB9FBAC9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89" y="0"/>
            <a:ext cx="121665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5B76D1-7BAB-95CC-D082-E5857BA2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061" y="451406"/>
            <a:ext cx="9142110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352415-529E-A5FD-DC37-5D14118B5B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4423" y="1193716"/>
            <a:ext cx="7964903" cy="738784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F759D5-1499-DEC7-BEAE-9ADBC4D3525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46163" y="2304733"/>
            <a:ext cx="2713037" cy="3760787"/>
          </a:xfrm>
        </p:spPr>
        <p:txBody>
          <a:bodyPr>
            <a:normAutofit/>
          </a:bodyPr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1pPr>
            <a:lvl2pPr marL="502920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2pPr>
            <a:lvl3pPr marL="685800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3pPr>
            <a:lvl4pPr marL="868680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4pPr>
            <a:lvl5pPr marL="1051560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152CA30-831A-8375-BB30-3BC996DB9AE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066468" y="2304733"/>
            <a:ext cx="4972858" cy="3760788"/>
          </a:xfrm>
        </p:spPr>
        <p:txBody>
          <a:bodyPr>
            <a:normAutofit/>
          </a:bodyPr>
          <a:lstStyle>
            <a:lvl1pPr marL="347472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1pPr>
            <a:lvl2pPr marL="745236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2pPr>
            <a:lvl3pPr marL="1202436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3pPr>
            <a:lvl4pPr marL="1659636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4pPr>
            <a:lvl5pPr marL="2116836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5362880-674E-FD38-9934-5A4AAEB49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63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E556C0-01A0-755F-2117-1A2AE6158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470"/>
            <a:ext cx="12192000" cy="684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19" y="70439"/>
            <a:ext cx="12178162" cy="3533581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512F2E-49BF-E18A-D886-72AEA30E1D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1879" y="3645514"/>
            <a:ext cx="8009681" cy="731838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rmAutofit/>
          </a:bodyPr>
          <a:lstStyle>
            <a:lvl1pPr marL="0" indent="0" algn="ctr">
              <a:buNone/>
              <a:defRPr sz="1800" b="1" cap="all" baseline="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cap="all" baseline="0">
                <a:solidFill>
                  <a:schemeClr val="accent6">
                    <a:lumMod val="50000"/>
                  </a:schemeClr>
                </a:solidFill>
              </a:defRPr>
            </a:lvl2pPr>
            <a:lvl3pPr marL="914400" indent="0">
              <a:buNone/>
              <a:defRPr cap="all" baseline="0">
                <a:solidFill>
                  <a:schemeClr val="accent6">
                    <a:lumMod val="50000"/>
                  </a:schemeClr>
                </a:solidFill>
              </a:defRPr>
            </a:lvl3pPr>
            <a:lvl4pPr marL="1371600" indent="0">
              <a:buNone/>
              <a:defRPr cap="all" baseline="0"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0">
              <a:buNone/>
              <a:defRPr cap="all" baseline="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r>
              <a:rPr lang="en-US" dirty="0"/>
              <a:t>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AB62AB-B562-C5FF-87CB-C3F72C70AE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9750" y="4826000"/>
            <a:ext cx="4001770" cy="5901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F0E5B37-CF3B-656F-77B2-E3393E9576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7560" y="4826000"/>
            <a:ext cx="4001770" cy="590174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92334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07BDF2BC-0745-E548-2C4E-C6BA53E36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0789" y="1193716"/>
            <a:ext cx="10149840" cy="738784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0CFB7E-7B45-8CA9-6B42-9FE063623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74562" cy="3155372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A21F3B-AA5B-C4FE-C298-92D1BDABA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23264" y="47289"/>
            <a:ext cx="461817" cy="6826102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750559"/>
            <a:ext cx="1745658" cy="136812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93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07BDF2BC-0745-E548-2C4E-C6BA53E36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0CFB7E-7B45-8CA9-6B42-9FE063623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74562" cy="3155372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A21F3B-AA5B-C4FE-C298-92D1BDABA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23264" y="47289"/>
            <a:ext cx="461817" cy="6826102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750559"/>
            <a:ext cx="1745658" cy="136812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8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11DD4-DAC6-3F0A-375C-8734155CE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08" y="4054"/>
            <a:ext cx="12177584" cy="68498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816" y="451406"/>
            <a:ext cx="5943600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1211" y="1182614"/>
            <a:ext cx="4832430" cy="822960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605066B-CAE4-A78C-2A64-12177259717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01213" y="2372810"/>
            <a:ext cx="4832428" cy="3819646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04400" y="5781039"/>
            <a:ext cx="2060618" cy="133764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D46A0E-C4E1-C08D-1AFA-FC41F2BDC2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41" y="1542"/>
            <a:ext cx="12186518" cy="6854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612648"/>
            <a:ext cx="11201400" cy="3566160"/>
          </a:xfrm>
        </p:spPr>
        <p:txBody>
          <a:bodyPr bIns="0" anchor="b">
            <a:noAutofit/>
          </a:bodyPr>
          <a:lstStyle>
            <a:lvl1pPr algn="ctr">
              <a:defRPr sz="7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50088" y="4688450"/>
            <a:ext cx="4832431" cy="941832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87613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D07426-496A-EEDB-DB53-15DA6D953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45" y="2894"/>
            <a:ext cx="12181710" cy="6852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81154" y="451406"/>
            <a:ext cx="9142110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81516" y="1193716"/>
            <a:ext cx="7964903" cy="738784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921446-DF3F-3352-E38A-4ADECA56C50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165475" y="2556387"/>
            <a:ext cx="8237726" cy="351421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  <a:lvl2pPr marL="283464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6">
                    <a:lumMod val="50000"/>
                  </a:schemeClr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6">
                    <a:lumMod val="50000"/>
                  </a:schemeClr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6">
                    <a:lumMod val="50000"/>
                  </a:schemeClr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B1BAA-0BBA-094D-36BB-52209C574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775" y="-7257"/>
            <a:ext cx="12169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00280" y="532435"/>
            <a:ext cx="5924874" cy="586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106E5D-F0FF-0F55-C4FF-7DD177C58C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0654" y="960120"/>
            <a:ext cx="4621593" cy="3145536"/>
          </a:xfrm>
        </p:spPr>
        <p:txBody>
          <a:bodyPr/>
          <a:lstStyle>
            <a:lvl1pPr algn="ctr">
              <a:defRPr sz="54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6AF09F6-0A31-C3AA-DF3A-7E062458EA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0654" y="4768520"/>
            <a:ext cx="4621593" cy="729206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9E30A96-253C-806E-DA56-9C892971C1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1499" y="-8626"/>
            <a:ext cx="4227271" cy="688975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95840" y="5803095"/>
            <a:ext cx="1969178" cy="13155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3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1E90A88-865C-F9ED-C2BB-25421BBE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0789" y="1115060"/>
            <a:ext cx="10149840" cy="914400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A3B1C17-899D-2FE2-0B01-60643853FB4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78721" y="2301069"/>
            <a:ext cx="4892675" cy="3482792"/>
          </a:xfrm>
        </p:spPr>
        <p:txBody>
          <a:bodyPr>
            <a:normAutofit/>
          </a:bodyPr>
          <a:lstStyle>
            <a:lvl1pPr marL="283464" indent="-283464">
              <a:defRPr sz="1800"/>
            </a:lvl1pPr>
            <a:lvl2pPr indent="-283464">
              <a:defRPr sz="1600"/>
            </a:lvl2pPr>
            <a:lvl3pPr indent="-283464">
              <a:defRPr sz="1400"/>
            </a:lvl3pPr>
            <a:lvl4pPr indent="-283464">
              <a:defRPr sz="1200"/>
            </a:lvl4pPr>
            <a:lvl5pPr indent="-283464"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C79FDB-6789-ED7D-E246-96F9F6DC068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37288" y="2301069"/>
            <a:ext cx="4892675" cy="3482792"/>
          </a:xfrm>
        </p:spPr>
        <p:txBody>
          <a:bodyPr>
            <a:normAutofit/>
          </a:bodyPr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/>
            </a:lvl2pPr>
            <a:lvl3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400"/>
            </a:lvl3pPr>
            <a:lvl4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200"/>
            </a:lvl4pPr>
            <a:lvl5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750559"/>
            <a:ext cx="1745658" cy="136812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3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28253-E3DA-6D81-345D-04C29F719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45" y="2894"/>
            <a:ext cx="12181710" cy="6852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81154" y="451406"/>
            <a:ext cx="9142110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81516" y="1193716"/>
            <a:ext cx="7964903" cy="738784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696E5A-37E4-7844-655B-462912CE36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3123" y="-899"/>
            <a:ext cx="165735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58E6485-C17B-2771-87BA-0398E09E183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165475" y="2555875"/>
            <a:ext cx="8237538" cy="36206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5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E5B0F-FC85-2832-52DD-74B32C94F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0" y="0"/>
            <a:ext cx="121665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61439" y="451406"/>
            <a:ext cx="10354906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9997" y="1100989"/>
            <a:ext cx="9464150" cy="921683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algn="ctr">
              <a:defRPr sz="1800" b="1" cap="all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D558C2-5388-26DA-C2BE-AC226426CD2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796158" y="2286688"/>
            <a:ext cx="4160699" cy="400367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3pPr>
            <a:lvl4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4pPr>
            <a:lvl5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2D1E30A-3770-4825-553A-18C9DD79385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13448" y="2286688"/>
            <a:ext cx="4160699" cy="400367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3pPr>
            <a:lvl4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4pPr>
            <a:lvl5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2710" y="5811519"/>
            <a:ext cx="1742307" cy="130716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7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7A6BBBB3-641A-CFC0-516F-63B74C40F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0789" y="1115060"/>
            <a:ext cx="10149840" cy="914400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A4C64D22-E188-73F4-E0FE-F09DDC5CB305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79488" y="2311400"/>
            <a:ext cx="7091362" cy="347186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C79FDB-6789-ED7D-E246-96F9F6DC068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445190" y="2301069"/>
            <a:ext cx="2684773" cy="3482792"/>
          </a:xfrm>
        </p:spPr>
        <p:txBody>
          <a:bodyPr>
            <a:normAutofit/>
          </a:bodyPr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/>
            </a:lvl2pPr>
            <a:lvl3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400"/>
            </a:lvl3pPr>
            <a:lvl4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200"/>
            </a:lvl4pPr>
            <a:lvl5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882640"/>
            <a:ext cx="1745658" cy="123604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4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763867"/>
            <a:ext cx="10820400" cy="12930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853FA9-5039-030A-0DE6-246C9F50A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818" y="5571597"/>
            <a:ext cx="2743200" cy="154708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79" r:id="rId3"/>
    <p:sldLayoutId id="2147483653" r:id="rId4"/>
    <p:sldLayoutId id="2147483657" r:id="rId5"/>
    <p:sldLayoutId id="2147483681" r:id="rId6"/>
    <p:sldLayoutId id="2147483680" r:id="rId7"/>
    <p:sldLayoutId id="2147483662" r:id="rId8"/>
    <p:sldLayoutId id="2147483683" r:id="rId9"/>
    <p:sldLayoutId id="2147483684" r:id="rId10"/>
    <p:sldLayoutId id="2147483654" r:id="rId11"/>
    <p:sldLayoutId id="2147483667" r:id="rId12"/>
    <p:sldLayoutId id="2147483665" r:id="rId13"/>
    <p:sldLayoutId id="2147483685" r:id="rId14"/>
    <p:sldLayoutId id="214748368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26165F-7820-1D40-988A-76F18A38F7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Algerian" panose="04020705040A02060702" pitchFamily="82" charset="0"/>
              </a:rPr>
              <a:t>Elevate Member Engagement</a:t>
            </a:r>
          </a:p>
        </p:txBody>
      </p:sp>
    </p:spTree>
    <p:extLst>
      <p:ext uri="{BB962C8B-B14F-4D97-AF65-F5344CB8AC3E}">
        <p14:creationId xmlns:p14="http://schemas.microsoft.com/office/powerpoint/2010/main" val="2352708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FF5D-E532-C709-41E2-F2DDAD73A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488" y="623454"/>
            <a:ext cx="10149840" cy="914400"/>
          </a:xfrm>
          <a:solidFill>
            <a:srgbClr val="C8A5B1"/>
          </a:solidFill>
        </p:spPr>
        <p:txBody>
          <a:bodyPr/>
          <a:lstStyle/>
          <a:p>
            <a:r>
              <a:rPr lang="en-US" sz="2400" dirty="0">
                <a:latin typeface="Algerian" panose="04020705040A02060702" pitchFamily="82" charset="0"/>
              </a:rPr>
              <a:t>New and current members </a:t>
            </a:r>
            <a:r>
              <a:rPr lang="en-US" sz="2400" dirty="0" err="1">
                <a:latin typeface="Algerian" panose="04020705040A02060702" pitchFamily="82" charset="0"/>
              </a:rPr>
              <a:t>PARTICIPATion</a:t>
            </a:r>
            <a:r>
              <a:rPr lang="en-US" sz="2400" dirty="0">
                <a:latin typeface="Algerian" panose="04020705040A02060702" pitchFamily="82" charset="0"/>
              </a:rPr>
              <a:t>?  HOW?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4E1B0C6-09D2-3B31-AA2A-C98BA930C0E4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79488" y="1727200"/>
            <a:ext cx="10149840" cy="4682836"/>
          </a:xfrm>
        </p:spPr>
        <p:txBody>
          <a:bodyPr>
            <a:normAutofit/>
          </a:bodyPr>
          <a:lstStyle/>
          <a:p>
            <a:pPr algn="ctr"/>
            <a:endParaRPr lang="en-US" sz="16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endParaRPr lang="en-US" sz="1600" dirty="0"/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Solicit new and current members ideas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Recognize member participation at meeting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Pair new and current members that have the same interests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Emotional engagement- </a:t>
            </a:r>
          </a:p>
          <a:p>
            <a:pPr lvl="2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Engage their Passion</a:t>
            </a:r>
          </a:p>
          <a:p>
            <a:pPr lvl="2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Empower them</a:t>
            </a:r>
          </a:p>
          <a:p>
            <a:pPr lvl="2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Educate members on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zonta’s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 mission</a:t>
            </a:r>
          </a:p>
          <a:p>
            <a:pPr lvl="2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Provide opportunities for community engagement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194A5-1F9D-1331-0DE3-01657C86A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06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088E4-4034-6245-0EDC-28C00C13D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4051E-D1ED-4793-7DB4-0F99294DD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488" y="623454"/>
            <a:ext cx="10149840" cy="914400"/>
          </a:xfrm>
          <a:solidFill>
            <a:srgbClr val="C8A5B1"/>
          </a:solidFill>
        </p:spPr>
        <p:txBody>
          <a:bodyPr/>
          <a:lstStyle/>
          <a:p>
            <a:r>
              <a:rPr lang="en-US" sz="2400" dirty="0">
                <a:latin typeface="Algerian" panose="04020705040A02060702" pitchFamily="82" charset="0"/>
              </a:rPr>
              <a:t>How not to have members participate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3AE4F05-10D8-76E0-5E16-C1847C47D5A0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79488" y="1727200"/>
            <a:ext cx="10149840" cy="4682836"/>
          </a:xfrm>
        </p:spPr>
        <p:txBody>
          <a:bodyPr>
            <a:normAutofit/>
          </a:bodyPr>
          <a:lstStyle/>
          <a:p>
            <a:pPr algn="ctr"/>
            <a:endParaRPr lang="en-US" sz="16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Shaming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Unintentionally or intentionally criticizing new ideas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We’ve always done it that way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Clique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Not including new member in conversations, leaving them alone</a:t>
            </a:r>
          </a:p>
          <a:p>
            <a:pPr marL="0" indent="0" algn="ctr">
              <a:buNone/>
            </a:pPr>
            <a:endParaRPr 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Bad actor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Some times they don’t know that they are bullying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Sometimes they do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A1E2A-4389-A990-19D6-808759601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563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1C363-975A-E8CF-2FEB-08C5AB118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7B0CDC-3BA6-3DC2-06AE-56BD2210E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8" t="20998" r="58163" b="4541"/>
          <a:stretch/>
        </p:blipFill>
        <p:spPr>
          <a:xfrm rot="10800000" flipH="1">
            <a:off x="8014009" y="-9201"/>
            <a:ext cx="3696438" cy="6867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420BAB-303A-1AC3-14EB-2F9E84AC8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4009" y="-9773"/>
            <a:ext cx="3696437" cy="68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9FA656E-FB05-187A-6DB5-FC81A4FA0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090" y="1"/>
            <a:ext cx="7626710" cy="6857046"/>
          </a:xfrm>
        </p:spPr>
        <p:txBody>
          <a:bodyPr/>
          <a:lstStyle/>
          <a:p>
            <a:pPr algn="ctr"/>
            <a:br>
              <a:rPr lang="en-US" dirty="0">
                <a:latin typeface="Algerian" panose="04020705040A02060702" pitchFamily="82" charset="0"/>
              </a:rPr>
            </a:br>
            <a:r>
              <a:rPr lang="en-US" dirty="0">
                <a:latin typeface="Algerian" panose="04020705040A02060702" pitchFamily="82" charset="0"/>
              </a:rPr>
              <a:t>contribute</a:t>
            </a:r>
            <a:br>
              <a:rPr lang="en-US" dirty="0">
                <a:latin typeface="Algerian" panose="04020705040A02060702" pitchFamily="82" charset="0"/>
              </a:rPr>
            </a:br>
            <a:r>
              <a:rPr lang="en-US" sz="2400" dirty="0">
                <a:latin typeface="Algerian" panose="04020705040A02060702" pitchFamily="82" charset="0"/>
              </a:rPr>
              <a:t>chapter four</a:t>
            </a:r>
            <a:br>
              <a:rPr lang="en-US" sz="1200" dirty="0">
                <a:latin typeface="Algerian" panose="04020705040A02060702" pitchFamily="82" charset="0"/>
              </a:rPr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1600" b="1" dirty="0">
                <a:solidFill>
                  <a:srgbClr val="7030A0"/>
                </a:solidFill>
              </a:rPr>
              <a:t>Elevating Engagement PG 85</a:t>
            </a:r>
            <a:br>
              <a:rPr lang="en-US" sz="1600" b="1" dirty="0">
                <a:solidFill>
                  <a:srgbClr val="7030A0"/>
                </a:solidFill>
              </a:rPr>
            </a:br>
            <a:br>
              <a:rPr lang="en-US" sz="1200" dirty="0"/>
            </a:br>
            <a:endParaRPr lang="en-US" sz="1200" b="1" dirty="0"/>
          </a:p>
        </p:txBody>
      </p:sp>
      <p:pic>
        <p:nvPicPr>
          <p:cNvPr id="17" name="Picture Placeholder 16" descr="Palm trees in the sun">
            <a:extLst>
              <a:ext uri="{FF2B5EF4-FFF2-40B4-BE49-F238E27FC236}">
                <a16:creationId xmlns:a16="http://schemas.microsoft.com/office/drawing/2014/main" id="{5513CD82-4A37-4829-26C1-CAC64861E3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35" b="135"/>
          <a:stretch/>
        </p:blipFill>
        <p:spPr>
          <a:xfrm>
            <a:off x="8510588" y="-953"/>
            <a:ext cx="3200400" cy="6858000"/>
          </a:xfrm>
        </p:spPr>
      </p:pic>
    </p:spTree>
    <p:extLst>
      <p:ext uri="{BB962C8B-B14F-4D97-AF65-F5344CB8AC3E}">
        <p14:creationId xmlns:p14="http://schemas.microsoft.com/office/powerpoint/2010/main" val="258952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AE19-DBD9-61B4-8E6A-CF6CA6376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8B323A05-5F54-557A-56D3-A7C7D9CA3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423" y="1193716"/>
            <a:ext cx="7964903" cy="738784"/>
          </a:xfrm>
          <a:solidFill>
            <a:srgbClr val="C8A5B1"/>
          </a:solidFill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Different ways to contribute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CB5A9CB-7159-538D-A9F5-3DA8393A8E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074423" y="2304733"/>
            <a:ext cx="7964903" cy="376078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Experience matters – mentors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volunteers – may need to nudge them a bit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Ask new members for their opinions – fresh eyes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Help members become involved in projects that spark their passions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b="1" dirty="0">
              <a:latin typeface="Algerian" panose="04020705040A02060702" pitchFamily="8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b="1" dirty="0">
              <a:latin typeface="Algerian" panose="04020705040A02060702" pitchFamily="8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b="1" dirty="0">
              <a:latin typeface="Algerian" panose="04020705040A02060702" pitchFamily="8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987FE7-6AD3-3DC1-B173-4E93D6CCA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48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34915-D222-C21A-9802-2D38DC9B8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8F5D70-AD8A-B4A3-1A06-708EE6A03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8" t="20998" r="58163" b="4541"/>
          <a:stretch/>
        </p:blipFill>
        <p:spPr>
          <a:xfrm rot="10800000" flipH="1">
            <a:off x="8014009" y="-9201"/>
            <a:ext cx="3696438" cy="6867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527B9E-59B1-E5E5-BA8F-74291B988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4009" y="-9773"/>
            <a:ext cx="3696437" cy="68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FF0818-C308-069A-4CCA-CDA670413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090" y="1"/>
            <a:ext cx="7626710" cy="6857046"/>
          </a:xfrm>
        </p:spPr>
        <p:txBody>
          <a:bodyPr/>
          <a:lstStyle/>
          <a:p>
            <a:pPr algn="ctr"/>
            <a:br>
              <a:rPr lang="en-US" dirty="0">
                <a:latin typeface="Algerian" panose="04020705040A02060702" pitchFamily="82" charset="0"/>
              </a:rPr>
            </a:br>
            <a:r>
              <a:rPr lang="en-US" dirty="0">
                <a:latin typeface="Algerian" panose="04020705040A02060702" pitchFamily="82" charset="0"/>
              </a:rPr>
              <a:t>Collaborate</a:t>
            </a:r>
            <a:br>
              <a:rPr lang="en-US" dirty="0">
                <a:latin typeface="Algerian" panose="04020705040A02060702" pitchFamily="82" charset="0"/>
              </a:rPr>
            </a:br>
            <a:r>
              <a:rPr lang="en-US" sz="2400" dirty="0">
                <a:latin typeface="Algerian" panose="04020705040A02060702" pitchFamily="82" charset="0"/>
              </a:rPr>
              <a:t>chapter five</a:t>
            </a:r>
            <a:br>
              <a:rPr lang="en-US" sz="1200" dirty="0">
                <a:latin typeface="Algerian" panose="04020705040A02060702" pitchFamily="82" charset="0"/>
              </a:rPr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1600" b="1" dirty="0">
                <a:solidFill>
                  <a:srgbClr val="7030A0"/>
                </a:solidFill>
              </a:rPr>
              <a:t>Elevating Engagement PG 103</a:t>
            </a:r>
            <a:br>
              <a:rPr lang="en-US" sz="1600" b="1" dirty="0">
                <a:solidFill>
                  <a:srgbClr val="7030A0"/>
                </a:solidFill>
              </a:rPr>
            </a:br>
            <a:endParaRPr lang="en-US" sz="1200" b="1" dirty="0"/>
          </a:p>
        </p:txBody>
      </p:sp>
      <p:pic>
        <p:nvPicPr>
          <p:cNvPr id="17" name="Picture Placeholder 16" descr="Palm trees in the sun">
            <a:extLst>
              <a:ext uri="{FF2B5EF4-FFF2-40B4-BE49-F238E27FC236}">
                <a16:creationId xmlns:a16="http://schemas.microsoft.com/office/drawing/2014/main" id="{EEF62EF2-4818-3E97-F8EE-845300F80A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35" b="135"/>
          <a:stretch/>
        </p:blipFill>
        <p:spPr>
          <a:xfrm>
            <a:off x="8510588" y="-953"/>
            <a:ext cx="3200400" cy="6858000"/>
          </a:xfrm>
        </p:spPr>
      </p:pic>
    </p:spTree>
    <p:extLst>
      <p:ext uri="{BB962C8B-B14F-4D97-AF65-F5344CB8AC3E}">
        <p14:creationId xmlns:p14="http://schemas.microsoft.com/office/powerpoint/2010/main" val="1861830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9C5D41-AFFD-A8E9-29C5-5794079B3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89" y="1115060"/>
            <a:ext cx="10149840" cy="914400"/>
          </a:xfrm>
          <a:solidFill>
            <a:srgbClr val="C8A5B1"/>
          </a:solidFill>
        </p:spPr>
        <p:txBody>
          <a:bodyPr/>
          <a:lstStyle/>
          <a:p>
            <a:r>
              <a:rPr lang="en-US"/>
              <a:t>SPARK Solutions </a:t>
            </a:r>
            <a:r>
              <a:rPr lang="en-US" dirty="0"/>
              <a:t>for new and retention for current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F7E3F-EA3F-66F7-780E-2B28D2B95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882640"/>
            <a:ext cx="1745658" cy="123604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B742D3E-7FFF-64F0-02F9-95B53D567444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New members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	serve on a board – this will be their village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	start and build relationships, check in, see how they are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	encourage them to use their skills; problem solving, logistics</a:t>
            </a:r>
          </a:p>
          <a:p>
            <a:pPr marL="0" indent="0">
              <a:buNone/>
            </a:pPr>
            <a:endParaRPr lang="en-US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Retention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	recognize current members value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	your club needs their experience to continue growing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	pair them with new members to reignite their spark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75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B6DA4-C47C-9F5A-54D5-F5F0EAC38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782E44-9AF2-433D-033C-3F82EA1A0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8" t="20998" r="58163" b="4541"/>
          <a:stretch/>
        </p:blipFill>
        <p:spPr>
          <a:xfrm rot="10800000" flipH="1">
            <a:off x="8014009" y="-9201"/>
            <a:ext cx="3696438" cy="6867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9A9474-0D14-E926-4CBC-3B337B608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4009" y="-9773"/>
            <a:ext cx="3696437" cy="68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BE00D17-C0C3-7ED2-9677-0AF662AF7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090" y="1"/>
            <a:ext cx="7626710" cy="6857046"/>
          </a:xfrm>
        </p:spPr>
        <p:txBody>
          <a:bodyPr/>
          <a:lstStyle/>
          <a:p>
            <a:pPr algn="ctr"/>
            <a:br>
              <a:rPr lang="en-US" dirty="0">
                <a:latin typeface="Algerian" panose="04020705040A02060702" pitchFamily="82" charset="0"/>
              </a:rPr>
            </a:br>
            <a:r>
              <a:rPr lang="en-US" dirty="0">
                <a:latin typeface="Algerian" panose="04020705040A02060702" pitchFamily="82" charset="0"/>
              </a:rPr>
              <a:t>lead</a:t>
            </a:r>
            <a:br>
              <a:rPr lang="en-US" dirty="0">
                <a:latin typeface="Algerian" panose="04020705040A02060702" pitchFamily="82" charset="0"/>
              </a:rPr>
            </a:br>
            <a:r>
              <a:rPr lang="en-US" sz="2400" dirty="0">
                <a:latin typeface="Algerian" panose="04020705040A02060702" pitchFamily="82" charset="0"/>
              </a:rPr>
              <a:t>chapter six</a:t>
            </a:r>
            <a:br>
              <a:rPr lang="en-US" sz="1200" dirty="0">
                <a:latin typeface="Algerian" panose="04020705040A02060702" pitchFamily="82" charset="0"/>
              </a:rPr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1600" b="1" dirty="0">
                <a:solidFill>
                  <a:srgbClr val="7030A0"/>
                </a:solidFill>
              </a:rPr>
              <a:t>Elevating Engagement PG 121</a:t>
            </a:r>
            <a:br>
              <a:rPr lang="en-US" sz="1600" b="1" dirty="0">
                <a:solidFill>
                  <a:srgbClr val="7030A0"/>
                </a:solidFill>
              </a:rPr>
            </a:br>
            <a:br>
              <a:rPr lang="en-US" sz="1200" dirty="0"/>
            </a:br>
            <a:endParaRPr lang="en-US" sz="1200" b="1" dirty="0"/>
          </a:p>
        </p:txBody>
      </p:sp>
      <p:pic>
        <p:nvPicPr>
          <p:cNvPr id="17" name="Picture Placeholder 16" descr="Palm trees in the sun">
            <a:extLst>
              <a:ext uri="{FF2B5EF4-FFF2-40B4-BE49-F238E27FC236}">
                <a16:creationId xmlns:a16="http://schemas.microsoft.com/office/drawing/2014/main" id="{9EC7109D-C4BD-6613-6CA0-BCFFFB6B26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35" b="135"/>
          <a:stretch/>
        </p:blipFill>
        <p:spPr>
          <a:xfrm>
            <a:off x="8510588" y="-953"/>
            <a:ext cx="3200400" cy="6858000"/>
          </a:xfrm>
        </p:spPr>
      </p:pic>
    </p:spTree>
    <p:extLst>
      <p:ext uri="{BB962C8B-B14F-4D97-AF65-F5344CB8AC3E}">
        <p14:creationId xmlns:p14="http://schemas.microsoft.com/office/powerpoint/2010/main" val="684352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06475B8-6093-3315-9362-32D6D0D36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1516" y="1193716"/>
            <a:ext cx="7964903" cy="738784"/>
          </a:xfrm>
          <a:solidFill>
            <a:srgbClr val="C8A5B1"/>
          </a:solidFill>
        </p:spPr>
        <p:txBody>
          <a:bodyPr/>
          <a:lstStyle/>
          <a:p>
            <a:r>
              <a:rPr lang="en-US" sz="2400" dirty="0">
                <a:latin typeface="Algerian" panose="04020705040A02060702" pitchFamily="82" charset="0"/>
              </a:rPr>
              <a:t>Spark good leadership</a:t>
            </a:r>
            <a:br>
              <a:rPr lang="en-US" sz="2400" dirty="0">
                <a:latin typeface="Algerian" panose="04020705040A02060702" pitchFamily="82" charset="0"/>
              </a:rPr>
            </a:br>
            <a:r>
              <a:rPr lang="en-US" sz="2400" dirty="0">
                <a:latin typeface="Algerian" panose="04020705040A02060702" pitchFamily="82" charset="0"/>
              </a:rPr>
              <a:t>know </a:t>
            </a:r>
            <a:r>
              <a:rPr lang="en-US" sz="2400">
                <a:latin typeface="Algerian" panose="04020705040A02060702" pitchFamily="82" charset="0"/>
              </a:rPr>
              <a:t>your members</a:t>
            </a:r>
            <a:endParaRPr lang="en-US" sz="2400" dirty="0">
              <a:latin typeface="Algerian" panose="04020705040A02060702" pitchFamily="82" charset="0"/>
            </a:endParaRPr>
          </a:p>
        </p:txBody>
      </p:sp>
      <p:pic>
        <p:nvPicPr>
          <p:cNvPr id="8" name="Content Placeholder 7" descr="Sparklers in the hands of two people">
            <a:extLst>
              <a:ext uri="{FF2B5EF4-FFF2-40B4-BE49-F238E27FC236}">
                <a16:creationId xmlns:a16="http://schemas.microsoft.com/office/drawing/2014/main" id="{5816CA25-BA77-3FBD-4152-9CFBD023AFD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8439" r="45429" b="-2"/>
          <a:stretch>
            <a:fillRect/>
          </a:stretch>
        </p:blipFill>
        <p:spPr>
          <a:xfrm>
            <a:off x="443123" y="-899"/>
            <a:ext cx="1657350" cy="6858000"/>
          </a:xfrm>
          <a:noFill/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D68AFDF-5524-0030-80EA-8311A261D1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165475" y="2555875"/>
            <a:ext cx="8237538" cy="3620638"/>
          </a:xfrm>
        </p:spPr>
        <p:txBody>
          <a:bodyPr>
            <a:normAutofit/>
          </a:bodyPr>
          <a:lstStyle/>
          <a:p>
            <a:pPr>
              <a:buFont typeface="Algerian" panose="04020705040A02060702" pitchFamily="82" charset="0"/>
              <a:buChar char="◊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Celebrate successes </a:t>
            </a:r>
          </a:p>
          <a:p>
            <a:pPr lvl="1">
              <a:buFont typeface="Algerian" panose="04020705040A02060702" pitchFamily="82" charset="0"/>
              <a:buChar char="◊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personal</a:t>
            </a:r>
          </a:p>
          <a:p>
            <a:pPr lvl="1">
              <a:buFont typeface="Algerian" panose="04020705040A02060702" pitchFamily="82" charset="0"/>
              <a:buChar char="◊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club</a:t>
            </a:r>
          </a:p>
          <a:p>
            <a:pPr>
              <a:buFont typeface="Algerian" panose="04020705040A02060702" pitchFamily="82" charset="0"/>
              <a:buChar char="◊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Goodwill and grace –</a:t>
            </a:r>
          </a:p>
          <a:p>
            <a:pPr lvl="1">
              <a:buFont typeface="Algerian" panose="04020705040A02060702" pitchFamily="82" charset="0"/>
              <a:buChar char="◊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Altering our perspective, not perfection, accept others imperfections and mistakes</a:t>
            </a:r>
          </a:p>
          <a:p>
            <a:pPr lvl="1">
              <a:buFont typeface="Algerian" panose="04020705040A02060702" pitchFamily="82" charset="0"/>
              <a:buChar char="◊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Be 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the role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model</a:t>
            </a:r>
          </a:p>
          <a:p>
            <a:pPr>
              <a:buFont typeface="Algerian" panose="04020705040A02060702" pitchFamily="82" charset="0"/>
              <a:buChar char="◊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Co-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conspiriators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	</a:t>
            </a:r>
          </a:p>
          <a:p>
            <a:pPr lvl="1">
              <a:buFont typeface="Algerian" panose="04020705040A02060702" pitchFamily="82" charset="0"/>
              <a:buChar char="◊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Divide and conquer</a:t>
            </a:r>
          </a:p>
          <a:p>
            <a:pPr lvl="1">
              <a:buFont typeface="Algerian" panose="04020705040A02060702" pitchFamily="82" charset="0"/>
              <a:buChar char="◊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What are you interested in; what are you good at</a:t>
            </a:r>
          </a:p>
          <a:p>
            <a:pPr lvl="1">
              <a:buFont typeface="Algerian" panose="04020705040A02060702" pitchFamily="82" charset="0"/>
              <a:buChar char="◊"/>
            </a:pPr>
            <a:endParaRPr lang="en-US" sz="18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lvl="1">
              <a:buFont typeface="Algerian" panose="04020705040A02060702" pitchFamily="82" charset="0"/>
              <a:buChar char="◊"/>
            </a:pPr>
            <a:endParaRPr lang="en-US" sz="18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lvl="1">
              <a:buFont typeface="Algerian" panose="04020705040A02060702" pitchFamily="82" charset="0"/>
              <a:buChar char="◊"/>
            </a:pPr>
            <a:endParaRPr lang="en-US" sz="18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>
              <a:buFont typeface="Algerian" panose="04020705040A02060702" pitchFamily="82" charset="0"/>
              <a:buChar char="◊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0E7A75-D3FA-7A15-571D-00043356D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26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3DDD-5E35-46D0-0102-2C296FFD9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9" y="70439"/>
            <a:ext cx="12178162" cy="353358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C655E-4E07-A234-D449-E79AFF696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1879" y="3645514"/>
            <a:ext cx="8009681" cy="731838"/>
          </a:xfrm>
          <a:solidFill>
            <a:srgbClr val="C8A5B1"/>
          </a:solidFill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A1C9A-CBD4-DF94-E4C4-43F01C82D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4826000"/>
            <a:ext cx="4001770" cy="59017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38B90-7BBC-6851-EEB1-12D13B138F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7560" y="4826000"/>
            <a:ext cx="4001770" cy="590174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753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98107D1-B408-CF41-D098-F18F30FB8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C8A5B1"/>
          </a:solidFill>
        </p:spPr>
        <p:txBody>
          <a:bodyPr tIns="0" bIns="0"/>
          <a:lstStyle/>
          <a:p>
            <a:r>
              <a:rPr lang="en-US" sz="2800" dirty="0">
                <a:highlight>
                  <a:srgbClr val="C8A5B1"/>
                </a:highlight>
                <a:latin typeface="Algerian" panose="04020705040A02060702" pitchFamily="82" charset="0"/>
              </a:rPr>
              <a:t>T</a:t>
            </a:r>
            <a:r>
              <a:rPr lang="en-US" sz="2800" dirty="0">
                <a:latin typeface="Algerian" panose="04020705040A02060702" pitchFamily="82" charset="0"/>
              </a:rPr>
              <a:t>he six stages of member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57046-1292-17B2-062A-EE2A2AE8208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 tIns="91440" bIns="9144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200" b="1" dirty="0">
                <a:latin typeface="Algerian" panose="04020705040A02060702" pitchFamily="82" charset="0"/>
              </a:rPr>
              <a:t>Observe</a:t>
            </a:r>
          </a:p>
          <a:p>
            <a:pPr marL="0" indent="0" algn="ctr">
              <a:buNone/>
            </a:pPr>
            <a:r>
              <a:rPr lang="en-US" sz="3200" b="1" dirty="0">
                <a:latin typeface="Algerian" panose="04020705040A02060702" pitchFamily="82" charset="0"/>
              </a:rPr>
              <a:t>Assess</a:t>
            </a:r>
          </a:p>
          <a:p>
            <a:pPr marL="0" indent="0" algn="ctr">
              <a:buNone/>
            </a:pPr>
            <a:r>
              <a:rPr lang="en-US" sz="3200" b="1" dirty="0">
                <a:latin typeface="Algerian" panose="04020705040A02060702" pitchFamily="82" charset="0"/>
              </a:rPr>
              <a:t>Participate</a:t>
            </a:r>
          </a:p>
          <a:p>
            <a:pPr marL="0" indent="0" algn="ctr">
              <a:buNone/>
            </a:pPr>
            <a:r>
              <a:rPr lang="en-US" sz="3200" b="1" dirty="0">
                <a:latin typeface="Algerian" panose="04020705040A02060702" pitchFamily="82" charset="0"/>
              </a:rPr>
              <a:t>Contribute</a:t>
            </a:r>
          </a:p>
          <a:p>
            <a:pPr marL="0" indent="0" algn="ctr">
              <a:buNone/>
            </a:pPr>
            <a:r>
              <a:rPr lang="en-US" sz="3200" b="1" dirty="0">
                <a:latin typeface="Algerian" panose="04020705040A02060702" pitchFamily="82" charset="0"/>
              </a:rPr>
              <a:t>Collaborate</a:t>
            </a:r>
          </a:p>
          <a:p>
            <a:pPr marL="0" indent="0" algn="ctr">
              <a:buNone/>
            </a:pPr>
            <a:r>
              <a:rPr lang="en-US" sz="3200" b="1" dirty="0">
                <a:latin typeface="Algerian" panose="04020705040A02060702" pitchFamily="82" charset="0"/>
              </a:rPr>
              <a:t>Lead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Elevating Engagement PG 11</a:t>
            </a:r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24CE9DC1-A2DD-1D43-E9E8-622D407D8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48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95B70-2478-5E74-1C58-F992FCF89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DE90FA-B2D6-271E-E3BA-DFD547323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8" t="20998" r="58163" b="4541"/>
          <a:stretch/>
        </p:blipFill>
        <p:spPr>
          <a:xfrm rot="10800000" flipH="1">
            <a:off x="8014009" y="-9201"/>
            <a:ext cx="3696438" cy="6867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DD10D-46FC-8F66-E49E-27168CEDB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4009" y="-9773"/>
            <a:ext cx="3696437" cy="68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AA059BC-A537-86B8-67D8-E1DE10B2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090" y="1"/>
            <a:ext cx="7626710" cy="6857046"/>
          </a:xfrm>
        </p:spPr>
        <p:txBody>
          <a:bodyPr/>
          <a:lstStyle/>
          <a:p>
            <a:pPr algn="ctr"/>
            <a:br>
              <a:rPr lang="en-US" dirty="0">
                <a:latin typeface="Algerian" panose="04020705040A02060702" pitchFamily="82" charset="0"/>
              </a:rPr>
            </a:br>
            <a:r>
              <a:rPr lang="en-US" dirty="0" err="1">
                <a:latin typeface="Algerian" panose="04020705040A02060702" pitchFamily="82" charset="0"/>
              </a:rPr>
              <a:t>OBserve</a:t>
            </a:r>
            <a:br>
              <a:rPr lang="en-US" dirty="0">
                <a:latin typeface="Algerian" panose="04020705040A02060702" pitchFamily="82" charset="0"/>
              </a:rPr>
            </a:br>
            <a:r>
              <a:rPr lang="en-US" sz="2400" dirty="0">
                <a:latin typeface="Algerian" panose="04020705040A02060702" pitchFamily="82" charset="0"/>
              </a:rPr>
              <a:t>Chapter one</a:t>
            </a:r>
            <a:br>
              <a:rPr lang="en-US" sz="1200" dirty="0">
                <a:latin typeface="Algerian" panose="04020705040A02060702" pitchFamily="82" charset="0"/>
              </a:rPr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Elevating Engagement PG 17</a:t>
            </a:r>
            <a:br>
              <a:rPr lang="en-US" sz="1600" b="1" dirty="0">
                <a:solidFill>
                  <a:srgbClr val="7030A0"/>
                </a:solidFill>
              </a:rPr>
            </a:br>
            <a:endParaRPr lang="en-US" sz="1200" b="1" dirty="0"/>
          </a:p>
        </p:txBody>
      </p:sp>
      <p:pic>
        <p:nvPicPr>
          <p:cNvPr id="17" name="Picture Placeholder 16" descr="Palm trees in the sun">
            <a:extLst>
              <a:ext uri="{FF2B5EF4-FFF2-40B4-BE49-F238E27FC236}">
                <a16:creationId xmlns:a16="http://schemas.microsoft.com/office/drawing/2014/main" id="{20F1E8CE-AF10-3828-3604-0C9B3CEF72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35" b="135"/>
          <a:stretch/>
        </p:blipFill>
        <p:spPr>
          <a:xfrm>
            <a:off x="8510588" y="-953"/>
            <a:ext cx="3200400" cy="6858000"/>
          </a:xfrm>
        </p:spPr>
      </p:pic>
    </p:spTree>
    <p:extLst>
      <p:ext uri="{BB962C8B-B14F-4D97-AF65-F5344CB8AC3E}">
        <p14:creationId xmlns:p14="http://schemas.microsoft.com/office/powerpoint/2010/main" val="3983751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B7E9F-66A3-E732-9882-019223003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CAD8753-B2FF-7A09-5A9C-053D3E93D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4071" y="1138913"/>
            <a:ext cx="7964903" cy="738784"/>
          </a:xfrm>
          <a:solidFill>
            <a:srgbClr val="C8A5B1"/>
          </a:solidFill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What are new members noticing - </a:t>
            </a:r>
            <a:r>
              <a:rPr lang="en-US" sz="2000" dirty="0">
                <a:latin typeface="Algerian" panose="04020705040A02060702" pitchFamily="82" charset="0"/>
              </a:rPr>
              <a:t>EVERYTHING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F39BB8-5D79-A2B6-F185-1FDB1B1598C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65475" y="2111605"/>
            <a:ext cx="8237726" cy="3958996"/>
          </a:xfrm>
        </p:spPr>
        <p:txBody>
          <a:bodyPr tIns="91440" bIns="91440">
            <a:noAutofit/>
          </a:bodyPr>
          <a:lstStyle/>
          <a:p>
            <a:pPr marL="285750" lvl="0" indent="-285750">
              <a:buFont typeface="Kermit Semibold" panose="020F0503040000060003" pitchFamily="34" charset="0"/>
              <a:buChar char="♥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What happened when you were registering?</a:t>
            </a:r>
          </a:p>
          <a:p>
            <a:pPr marL="285750" lvl="0" indent="-285750">
              <a:buFont typeface="Kermit Semibold" panose="020F0503040000060003" pitchFamily="34" charset="0"/>
              <a:buChar char="♥"/>
            </a:pPr>
            <a:r>
              <a:rPr lang="en-US" noProof="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What happened when you got to the door of the meeting?</a:t>
            </a:r>
          </a:p>
          <a:p>
            <a:pPr marL="285750" lvl="0" indent="-285750">
              <a:buFont typeface="Kermit Semibold" panose="020F0503040000060003" pitchFamily="34" charset="0"/>
              <a:buChar char="♥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Was it fun?</a:t>
            </a:r>
          </a:p>
          <a:p>
            <a:pPr marL="285750" lvl="0" indent="-285750">
              <a:buFont typeface="Kermit Semibold" panose="020F0503040000060003" pitchFamily="34" charset="0"/>
              <a:buChar char="♥"/>
            </a:pPr>
            <a:r>
              <a:rPr lang="en-US" noProof="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Was it different?</a:t>
            </a:r>
          </a:p>
          <a:p>
            <a:pPr marL="285750" lvl="0" indent="-285750">
              <a:buFont typeface="Kermit Semibold" panose="020F0503040000060003" pitchFamily="34" charset="0"/>
              <a:buChar char="♥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How does your club give information to new members?</a:t>
            </a:r>
          </a:p>
          <a:p>
            <a:pPr marL="569214" lvl="1">
              <a:buFont typeface="Kermit Semibold" panose="020F0503040000060003" pitchFamily="34" charset="0"/>
              <a:buChar char="♥"/>
            </a:pPr>
            <a:r>
              <a:rPr lang="en-US" b="1" noProof="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What about snack-sized information</a:t>
            </a:r>
          </a:p>
          <a:p>
            <a:pPr marL="569214" lvl="1">
              <a:buFont typeface="Kermit Semibold" panose="020F0503040000060003" pitchFamily="34" charset="0"/>
              <a:buChar char="♥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Short, sweet, affirming emails, with short attachments.</a:t>
            </a:r>
          </a:p>
          <a:p>
            <a:pPr marL="569214" lvl="1">
              <a:buFont typeface="Kermit Semibold" panose="020F0503040000060003" pitchFamily="34" charset="0"/>
              <a:buChar char="♥"/>
            </a:pPr>
            <a:r>
              <a:rPr lang="en-US" b="1" noProof="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WELCOME, WELCOME </a:t>
            </a:r>
            <a:r>
              <a:rPr lang="en-US" b="1" noProof="0" dirty="0" err="1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WELCOME</a:t>
            </a:r>
            <a:r>
              <a:rPr lang="en-US" b="1" noProof="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98CBC11D-6840-21B9-CA4B-E2D630DE9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09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BB55A-BC8C-4A36-9BB9-668B212F2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A92CB9C-B834-394E-520A-6CD7D5CFC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4071" y="1138913"/>
            <a:ext cx="7964903" cy="738784"/>
          </a:xfrm>
          <a:solidFill>
            <a:srgbClr val="C8A5B1"/>
          </a:solidFill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I’ve found my people!!</a:t>
            </a:r>
            <a:endParaRPr lang="en-US" sz="2000" dirty="0">
              <a:latin typeface="Algerian" panose="04020705040A02060702" pitchFamily="8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008A70-1B14-730A-E805-A6D978441EC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65475" y="2111605"/>
            <a:ext cx="8237726" cy="3958996"/>
          </a:xfrm>
        </p:spPr>
        <p:txBody>
          <a:bodyPr tIns="91440" bIns="91440">
            <a:noAutofit/>
          </a:bodyPr>
          <a:lstStyle/>
          <a:p>
            <a:pPr marL="285750" lvl="0" indent="-285750">
              <a:buFont typeface="Kermit Semibold" panose="020F0503040000060003" pitchFamily="34" charset="0"/>
              <a:buChar char="♥"/>
            </a:pPr>
            <a:r>
              <a:rPr lang="en-US" b="1" noProof="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Cheerleading phone calls</a:t>
            </a:r>
          </a:p>
          <a:p>
            <a:pPr marL="1485900" lvl="2">
              <a:buFont typeface="Kermit Semibold" panose="020F0503040000060003" pitchFamily="34" charset="0"/>
              <a:buChar char="♥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Personally call them, listen to their needs </a:t>
            </a:r>
          </a:p>
          <a:p>
            <a:pPr marL="1485900" lvl="2">
              <a:buFont typeface="Kermit Semibold" panose="020F0503040000060003" pitchFamily="34" charset="0"/>
              <a:buChar char="♥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Show interest in their personal life</a:t>
            </a:r>
          </a:p>
          <a:p>
            <a:pPr marL="1485900" lvl="2">
              <a:buFont typeface="Kermit Semibold" panose="020F0503040000060003" pitchFamily="34" charset="0"/>
              <a:buChar char="♥"/>
            </a:pPr>
            <a:r>
              <a:rPr lang="en-US" b="1" noProof="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Reply back ASAP</a:t>
            </a:r>
          </a:p>
          <a:p>
            <a:pPr marL="569214" lvl="1">
              <a:buFont typeface="Kermit Semibold" panose="020F0503040000060003" pitchFamily="34" charset="0"/>
              <a:buChar char="♥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ASK THEM WHAT THEY ARE MOST INTERESTED IN – where their passion lies</a:t>
            </a:r>
          </a:p>
          <a:p>
            <a:pPr marL="569214" lvl="1">
              <a:buFont typeface="Kermit Semibold" panose="020F0503040000060003" pitchFamily="34" charset="0"/>
              <a:buChar char="♥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HELP NEWCOMERS FEEL THEY ARE PART OF THE ZONTA COMMUNITY</a:t>
            </a:r>
          </a:p>
          <a:p>
            <a:pPr marL="569214" lvl="1">
              <a:buFont typeface="Kermit Semibold" panose="020F0503040000060003" pitchFamily="34" charset="0"/>
              <a:buChar char="♥"/>
            </a:pPr>
            <a:endParaRPr lang="en-US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marL="569214" lvl="1">
              <a:buFont typeface="Kermit Semibold" panose="020F0503040000060003" pitchFamily="34" charset="0"/>
              <a:buChar char="♥"/>
            </a:pPr>
            <a:endParaRPr lang="en-US" b="1" noProof="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D86B1550-F4A8-5A8C-FF5C-3D6487F77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08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F59BC-C57F-365C-E030-6F90D07B3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E80225-9B1F-CC21-E3FE-E74DBE0E0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8" t="20998" r="58163" b="4541"/>
          <a:stretch/>
        </p:blipFill>
        <p:spPr>
          <a:xfrm rot="10800000" flipH="1">
            <a:off x="8014009" y="-9201"/>
            <a:ext cx="3696438" cy="6867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672D70-18F4-EA58-0B33-9147A68E5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4009" y="-9773"/>
            <a:ext cx="3696437" cy="68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1BCAB73-02C7-D618-0952-CD93176EF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090" y="1"/>
            <a:ext cx="7626710" cy="6857046"/>
          </a:xfrm>
        </p:spPr>
        <p:txBody>
          <a:bodyPr/>
          <a:lstStyle/>
          <a:p>
            <a:pPr algn="ctr"/>
            <a:br>
              <a:rPr lang="en-US" dirty="0">
                <a:latin typeface="Algerian" panose="04020705040A02060702" pitchFamily="82" charset="0"/>
              </a:rPr>
            </a:br>
            <a:r>
              <a:rPr lang="en-US" dirty="0">
                <a:latin typeface="Algerian" panose="04020705040A02060702" pitchFamily="82" charset="0"/>
              </a:rPr>
              <a:t>Assess</a:t>
            </a:r>
            <a:br>
              <a:rPr lang="en-US" dirty="0">
                <a:latin typeface="Algerian" panose="04020705040A02060702" pitchFamily="82" charset="0"/>
              </a:rPr>
            </a:br>
            <a:r>
              <a:rPr lang="en-US" sz="2400" dirty="0">
                <a:latin typeface="Algerian" panose="04020705040A02060702" pitchFamily="82" charset="0"/>
              </a:rPr>
              <a:t>CHAPTER TWO</a:t>
            </a:r>
            <a:br>
              <a:rPr lang="en-US" sz="1200" dirty="0">
                <a:latin typeface="Algerian" panose="04020705040A02060702" pitchFamily="82" charset="0"/>
              </a:rPr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Elevating Engagement PG 43</a:t>
            </a:r>
            <a:br>
              <a:rPr lang="en-US" sz="1600" b="1" dirty="0">
                <a:solidFill>
                  <a:srgbClr val="7030A0"/>
                </a:solidFill>
              </a:rPr>
            </a:br>
            <a:br>
              <a:rPr lang="en-US" sz="1200" dirty="0"/>
            </a:br>
            <a:endParaRPr lang="en-US" sz="1200" b="1" dirty="0"/>
          </a:p>
        </p:txBody>
      </p:sp>
      <p:pic>
        <p:nvPicPr>
          <p:cNvPr id="17" name="Picture Placeholder 16" descr="Palm trees in the sun">
            <a:extLst>
              <a:ext uri="{FF2B5EF4-FFF2-40B4-BE49-F238E27FC236}">
                <a16:creationId xmlns:a16="http://schemas.microsoft.com/office/drawing/2014/main" id="{7918BF06-FADC-6E5D-5167-8CF54476D7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35" b="135"/>
          <a:stretch/>
        </p:blipFill>
        <p:spPr>
          <a:xfrm>
            <a:off x="8510588" y="-953"/>
            <a:ext cx="3200400" cy="6858000"/>
          </a:xfrm>
        </p:spPr>
      </p:pic>
    </p:spTree>
    <p:extLst>
      <p:ext uri="{BB962C8B-B14F-4D97-AF65-F5344CB8AC3E}">
        <p14:creationId xmlns:p14="http://schemas.microsoft.com/office/powerpoint/2010/main" val="940486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DFD3F5-1FD8-D8E9-A339-2E0AD4362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89" y="1115060"/>
            <a:ext cx="10149840" cy="914400"/>
          </a:xfrm>
          <a:solidFill>
            <a:srgbClr val="C8A5B1"/>
          </a:solidFill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POSITIVE Club  culture</a:t>
            </a:r>
            <a:br>
              <a:rPr lang="en-US" dirty="0">
                <a:latin typeface="Algerian" panose="04020705040A02060702" pitchFamily="82" charset="0"/>
              </a:rPr>
            </a:br>
            <a:endParaRPr lang="en-US" dirty="0">
              <a:latin typeface="Algerian" panose="04020705040A02060702" pitchFamily="82" charset="0"/>
            </a:endParaRPr>
          </a:p>
        </p:txBody>
      </p:sp>
      <p:graphicFrame>
        <p:nvGraphicFramePr>
          <p:cNvPr id="8" name="Content Placeholder 7" descr="A timeline of the product launch">
            <a:extLst>
              <a:ext uri="{FF2B5EF4-FFF2-40B4-BE49-F238E27FC236}">
                <a16:creationId xmlns:a16="http://schemas.microsoft.com/office/drawing/2014/main" id="{EC2509DB-BE59-ED99-D6E3-32F087DBEB97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984458390"/>
              </p:ext>
            </p:extLst>
          </p:nvPr>
        </p:nvGraphicFramePr>
        <p:xfrm>
          <a:off x="979488" y="2300288"/>
          <a:ext cx="4892675" cy="348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86C9473-DCBE-5AC0-BD76-5F5BBD9EF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750559"/>
            <a:ext cx="1745658" cy="136812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2" name="Content Placeholder 7" descr="A timeline of the product launch">
            <a:extLst>
              <a:ext uri="{FF2B5EF4-FFF2-40B4-BE49-F238E27FC236}">
                <a16:creationId xmlns:a16="http://schemas.microsoft.com/office/drawing/2014/main" id="{438840B2-604D-AEF5-9B33-EC5F0635F307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1833401575"/>
              </p:ext>
            </p:extLst>
          </p:nvPr>
        </p:nvGraphicFramePr>
        <p:xfrm>
          <a:off x="6237288" y="2300288"/>
          <a:ext cx="4892675" cy="348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59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093F4-27A0-509E-8979-225052A95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0373B7-CD10-C4CF-5128-2E044EFBC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8" t="20998" r="58163" b="4541"/>
          <a:stretch/>
        </p:blipFill>
        <p:spPr>
          <a:xfrm rot="10800000" flipH="1">
            <a:off x="8014009" y="-9201"/>
            <a:ext cx="3696438" cy="6867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1D6139-8690-91F0-27C8-EFDB41292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4009" y="-9773"/>
            <a:ext cx="3696437" cy="68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1F5D01F-282C-CC90-A873-72E5D768B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090" y="1"/>
            <a:ext cx="7626710" cy="6857046"/>
          </a:xfrm>
        </p:spPr>
        <p:txBody>
          <a:bodyPr/>
          <a:lstStyle/>
          <a:p>
            <a:pPr algn="ctr"/>
            <a:br>
              <a:rPr lang="en-US" dirty="0">
                <a:latin typeface="Algerian" panose="04020705040A02060702" pitchFamily="82" charset="0"/>
              </a:rPr>
            </a:br>
            <a:r>
              <a:rPr lang="en-US" dirty="0" err="1">
                <a:latin typeface="Algerian" panose="04020705040A02060702" pitchFamily="82" charset="0"/>
              </a:rPr>
              <a:t>pARTICIPATE</a:t>
            </a:r>
            <a:br>
              <a:rPr lang="en-US" dirty="0">
                <a:latin typeface="Algerian" panose="04020705040A02060702" pitchFamily="82" charset="0"/>
              </a:rPr>
            </a:br>
            <a:br>
              <a:rPr lang="en-US" sz="1200" dirty="0">
                <a:latin typeface="Algerian" panose="04020705040A02060702" pitchFamily="82" charset="0"/>
              </a:rPr>
            </a:br>
            <a:r>
              <a:rPr lang="en-US" sz="2400" dirty="0">
                <a:latin typeface="Algerian" panose="04020705040A02060702" pitchFamily="82" charset="0"/>
              </a:rPr>
              <a:t>CHAPTER THREE</a:t>
            </a: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Elevating Engagement PG 61</a:t>
            </a:r>
            <a:br>
              <a:rPr lang="en-US" sz="1600" b="1" dirty="0">
                <a:solidFill>
                  <a:srgbClr val="7030A0"/>
                </a:solidFill>
              </a:rPr>
            </a:br>
            <a:br>
              <a:rPr lang="en-US" sz="1200" dirty="0"/>
            </a:br>
            <a:endParaRPr lang="en-US" sz="1200" b="1" dirty="0"/>
          </a:p>
        </p:txBody>
      </p:sp>
      <p:pic>
        <p:nvPicPr>
          <p:cNvPr id="17" name="Picture Placeholder 16" descr="Palm trees in the sun">
            <a:extLst>
              <a:ext uri="{FF2B5EF4-FFF2-40B4-BE49-F238E27FC236}">
                <a16:creationId xmlns:a16="http://schemas.microsoft.com/office/drawing/2014/main" id="{0E386983-F32A-E26F-6D09-749C084596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35" b="135"/>
          <a:stretch/>
        </p:blipFill>
        <p:spPr>
          <a:xfrm>
            <a:off x="8510588" y="-953"/>
            <a:ext cx="3200400" cy="6858000"/>
          </a:xfrm>
        </p:spPr>
      </p:pic>
    </p:spTree>
    <p:extLst>
      <p:ext uri="{BB962C8B-B14F-4D97-AF65-F5344CB8AC3E}">
        <p14:creationId xmlns:p14="http://schemas.microsoft.com/office/powerpoint/2010/main" val="472012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82F6A-60B3-9915-653D-0A8B05799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B875-46B7-A78F-A376-9B5101F4E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488" y="623454"/>
            <a:ext cx="10149840" cy="914400"/>
          </a:xfrm>
          <a:solidFill>
            <a:srgbClr val="C8A5B1"/>
          </a:solidFill>
        </p:spPr>
        <p:txBody>
          <a:bodyPr/>
          <a:lstStyle/>
          <a:p>
            <a:r>
              <a:rPr lang="en-US" sz="2400" dirty="0">
                <a:latin typeface="Algerian" panose="04020705040A02060702" pitchFamily="82" charset="0"/>
              </a:rPr>
              <a:t>The golden rule Haiku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B706C977-35C6-B948-D644-D0881C53B8A5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79488" y="1727200"/>
            <a:ext cx="10149840" cy="4682836"/>
          </a:xfrm>
        </p:spPr>
        <p:txBody>
          <a:bodyPr>
            <a:normAutofit/>
          </a:bodyPr>
          <a:lstStyle/>
          <a:p>
            <a:pPr algn="ctr"/>
            <a:endParaRPr lang="en-US" sz="16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Learn. Share. Try. Be kind.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Support all. Be generous.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Be here with purpose.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Do What works for you.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Acknowledge Differences.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Show up. Plan to grow.</a:t>
            </a:r>
          </a:p>
          <a:p>
            <a:pPr marL="0" indent="0" algn="ctr">
              <a:buNone/>
            </a:pPr>
            <a:endParaRPr 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Look beyond today.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Together we discover.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Creatively play!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A5F0A-0D10-4F9B-5B81-D68CF466C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7071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7670762_wac_SD_V12" id="{7A12FC3B-6876-4B64-BD29-85411680474D}" vid="{FAF419BD-AB88-4BA8-B634-A11C4B16F0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A918A9-726B-4A91-8209-236B8401AF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C01411-FC44-465B-AE6A-48D449341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Vapor Trail design</Template>
  <TotalTime>5620</TotalTime>
  <Words>633</Words>
  <Application>Microsoft Office PowerPoint</Application>
  <PresentationFormat>Widescreen</PresentationFormat>
  <Paragraphs>130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Algerian</vt:lpstr>
      <vt:lpstr>Arial</vt:lpstr>
      <vt:lpstr>Calibri</vt:lpstr>
      <vt:lpstr>Century Gothic</vt:lpstr>
      <vt:lpstr>Kermit Semibold</vt:lpstr>
      <vt:lpstr>Wingdings</vt:lpstr>
      <vt:lpstr>Custom</vt:lpstr>
      <vt:lpstr>Elevate Member Engagement</vt:lpstr>
      <vt:lpstr>The six stages of member engagement</vt:lpstr>
      <vt:lpstr> OBserve Chapter one             Elevating Engagement PG 17 </vt:lpstr>
      <vt:lpstr>What are new members noticing - EVERYTHING</vt:lpstr>
      <vt:lpstr>I’ve found my people!!</vt:lpstr>
      <vt:lpstr> Assess CHAPTER TWO             Elevating Engagement PG 43  </vt:lpstr>
      <vt:lpstr>POSITIVE Club  culture </vt:lpstr>
      <vt:lpstr> pARTICIPATE  CHAPTER THREE            Elevating Engagement PG 61  </vt:lpstr>
      <vt:lpstr>The golden rule Haiku</vt:lpstr>
      <vt:lpstr>New and current members PARTICIPATion?  HOW?</vt:lpstr>
      <vt:lpstr>How not to have members participate</vt:lpstr>
      <vt:lpstr> contribute chapter four             Elevating Engagement PG 85  </vt:lpstr>
      <vt:lpstr>Different ways to contribute</vt:lpstr>
      <vt:lpstr> Collaborate chapter five             Elevating Engagement PG 103 </vt:lpstr>
      <vt:lpstr>SPARK Solutions for new and retention for current</vt:lpstr>
      <vt:lpstr> lead chapter six             Elevating Engagement PG 121  </vt:lpstr>
      <vt:lpstr>Spark good leadership know your members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Nancy Pranke</dc:creator>
  <cp:lastModifiedBy>Jane Austin</cp:lastModifiedBy>
  <cp:revision>2</cp:revision>
  <cp:lastPrinted>2026-04-09T18:08:08Z</cp:lastPrinted>
  <dcterms:created xsi:type="dcterms:W3CDTF">2026-03-26T23:19:15Z</dcterms:created>
  <dcterms:modified xsi:type="dcterms:W3CDTF">2026-04-10T19:20:43Z</dcterms:modified>
</cp:coreProperties>
</file>