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80" r:id="rId2"/>
    <p:sldId id="279" r:id="rId3"/>
    <p:sldId id="267" r:id="rId4"/>
    <p:sldId id="266" r:id="rId5"/>
    <p:sldId id="260" r:id="rId6"/>
    <p:sldId id="261" r:id="rId7"/>
    <p:sldId id="282" r:id="rId8"/>
    <p:sldId id="26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32" d="100"/>
          <a:sy n="32" d="100"/>
        </p:scale>
        <p:origin x="36" y="9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124641-9CCD-44BB-86C4-221B4FD7CD6D}" type="datetimeFigureOut">
              <a:rPr lang="en-US" smtClean="0"/>
              <a:t>4/12/2026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0528A8-682F-457D-8748-7FD3B167BD3A}" type="slidenum">
              <a:rPr lang="en-US" smtClean="0"/>
              <a:t>‹#›</a:t>
            </a:fld>
            <a:endParaRPr lang="en-US"/>
          </a:p>
        </p:txBody>
      </p:sp>
    </p:spTree>
    <p:extLst>
      <p:ext uri="{BB962C8B-B14F-4D97-AF65-F5344CB8AC3E}">
        <p14:creationId xmlns:p14="http://schemas.microsoft.com/office/powerpoint/2010/main" val="23953704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Zonta International planned for the next biennium and beyond, they realized it is important for clubs to be strong and thriving. They are happy to announce a new resource for clubs to assess the strength of their clubs and provide resources. The Fit for the Future: Club Health Assessment is a tool that can assist clubs and districts, in strengthening membership, increasing service and advocacy, all while becoming a strong presence in their communities.</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F6BF3C8-BD08-A048-866E-0CBBC64180B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66821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look at the </a:t>
            </a:r>
            <a:r>
              <a:rPr lang="en-US" sz="1200" b="1" kern="1200" dirty="0">
                <a:solidFill>
                  <a:schemeClr val="tx1"/>
                </a:solidFill>
                <a:effectLst/>
                <a:latin typeface="+mn-lt"/>
                <a:ea typeface="+mn-ea"/>
                <a:cs typeface="+mn-cs"/>
              </a:rPr>
              <a:t>WHY- WHAT-WHEN-and-WHERES</a:t>
            </a:r>
            <a:r>
              <a:rPr lang="en-US" sz="1200" kern="1200" dirty="0">
                <a:solidFill>
                  <a:schemeClr val="tx1"/>
                </a:solidFill>
                <a:effectLst/>
                <a:latin typeface="+mn-lt"/>
                <a:ea typeface="+mn-ea"/>
                <a:cs typeface="+mn-cs"/>
              </a:rPr>
              <a:t>.  Why was it created? What is a Club Health Assessment? When will it be released? Why should clubs fill it out? When should clubs fill it out? How does a club use the assessment? How does the district use the assessment? What are the resources? </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F6BF3C8-BD08-A048-866E-0CBBC64180B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3165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 let’s start with </a:t>
            </a:r>
            <a:r>
              <a:rPr lang="en-US" sz="1200" b="1" kern="1200" dirty="0">
                <a:solidFill>
                  <a:schemeClr val="tx1"/>
                </a:solidFill>
                <a:effectLst/>
                <a:latin typeface="+mn-lt"/>
                <a:ea typeface="+mn-ea"/>
                <a:cs typeface="+mn-cs"/>
              </a:rPr>
              <a:t>Why was it created</a:t>
            </a:r>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President Salla had four biennial goals, and the second one is CLUB SUCCESS. In fulfilling this Goal, the Fit for the Future: Club Health Assessment was developed. It is a comprehensive assessment that can help clubs identify areas of strength,  challenges, possible opportunities, and provides resources available to all Zontians.</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F6BF3C8-BD08-A048-866E-0CBBC64180B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400028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What is a Club Health Assessment?</a:t>
            </a:r>
          </a:p>
          <a:p>
            <a:r>
              <a:rPr lang="en-US" sz="1200" kern="1200" dirty="0">
                <a:solidFill>
                  <a:schemeClr val="tx1"/>
                </a:solidFill>
                <a:effectLst/>
                <a:latin typeface="+mn-lt"/>
                <a:ea typeface="+mn-ea"/>
                <a:cs typeface="+mn-cs"/>
              </a:rPr>
              <a:t>It is a 49-Point comprehensive assessment of a club’s </a:t>
            </a:r>
          </a:p>
          <a:p>
            <a:pPr lvl="0"/>
            <a:r>
              <a:rPr lang="en-US" sz="1200" kern="1200" dirty="0">
                <a:solidFill>
                  <a:schemeClr val="tx1"/>
                </a:solidFill>
                <a:effectLst/>
                <a:latin typeface="+mn-lt"/>
                <a:ea typeface="+mn-ea"/>
                <a:cs typeface="+mn-cs"/>
              </a:rPr>
              <a:t>-Activities (10)</a:t>
            </a:r>
          </a:p>
          <a:p>
            <a:pPr lvl="0"/>
            <a:r>
              <a:rPr lang="en-US" sz="1200" kern="1200" dirty="0">
                <a:solidFill>
                  <a:schemeClr val="tx1"/>
                </a:solidFill>
                <a:effectLst/>
                <a:latin typeface="+mn-lt"/>
                <a:ea typeface="+mn-ea"/>
                <a:cs typeface="+mn-cs"/>
              </a:rPr>
              <a:t>-Leadership (6)</a:t>
            </a:r>
          </a:p>
          <a:p>
            <a:pPr lvl="0"/>
            <a:r>
              <a:rPr lang="en-US" sz="1200" kern="1200" dirty="0">
                <a:solidFill>
                  <a:schemeClr val="tx1"/>
                </a:solidFill>
                <a:effectLst/>
                <a:latin typeface="+mn-lt"/>
                <a:ea typeface="+mn-ea"/>
                <a:cs typeface="+mn-cs"/>
              </a:rPr>
              <a:t>-Communication (4)</a:t>
            </a:r>
          </a:p>
          <a:p>
            <a:pPr lvl="0"/>
            <a:r>
              <a:rPr lang="en-US" sz="1200" kern="1200" dirty="0">
                <a:solidFill>
                  <a:schemeClr val="tx1"/>
                </a:solidFill>
                <a:effectLst/>
                <a:latin typeface="+mn-lt"/>
                <a:ea typeface="+mn-ea"/>
                <a:cs typeface="+mn-cs"/>
              </a:rPr>
              <a:t>-Meetings (10)</a:t>
            </a:r>
          </a:p>
          <a:p>
            <a:pPr lvl="0"/>
            <a:r>
              <a:rPr lang="en-US" sz="1200" kern="1200" dirty="0">
                <a:solidFill>
                  <a:schemeClr val="tx1"/>
                </a:solidFill>
                <a:effectLst/>
                <a:latin typeface="+mn-lt"/>
                <a:ea typeface="+mn-ea"/>
                <a:cs typeface="+mn-cs"/>
              </a:rPr>
              <a:t>-Members’ Involvement (9</a:t>
            </a:r>
          </a:p>
          <a:p>
            <a:pPr lvl="0"/>
            <a:r>
              <a:rPr lang="en-US" sz="1200" kern="1200" dirty="0">
                <a:solidFill>
                  <a:schemeClr val="tx1"/>
                </a:solidFill>
                <a:effectLst/>
                <a:latin typeface="+mn-lt"/>
                <a:ea typeface="+mn-ea"/>
                <a:cs typeface="+mn-cs"/>
              </a:rPr>
              <a:t>-Zonta International (10)</a:t>
            </a:r>
          </a:p>
          <a:p>
            <a:r>
              <a:rPr lang="en-US" sz="1200" kern="1200" dirty="0">
                <a:solidFill>
                  <a:schemeClr val="tx1"/>
                </a:solidFill>
                <a:effectLst/>
                <a:latin typeface="+mn-lt"/>
                <a:ea typeface="+mn-ea"/>
                <a:cs typeface="+mn-cs"/>
              </a:rPr>
              <a:t>This assessment has measurable responses and provides an opportunity for comments about strengths and challenges. This assessment is solution oriented, therefore links to resources will be available when applicable.</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F6BF3C8-BD08-A048-866E-0CBBC64180B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76622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Why should clubs fill out the Club Health Assessment?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assessment is an opportunity for clubs to have an annual check-up. To make sure they are strong and fit for the future. This is an excellent tool to use prior to strategic planning or goal setting for incoming leadership. It can be customized to address one or more of the six areas of club life. It provides team-building for club boards and committees.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When should clubs fill out the Club Health Assessment?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can be used at any time, however, filling it out during the first few months of the year (February-April) provides an excellent comprehensive tool for the incoming leadership for Goal Setting or making a Strategic Plan for the upcoming year. However, this assessment can be done at any time.</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F6BF3C8-BD08-A048-866E-0CBBC64180B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81414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How does a club use the Club Health Assessment?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stronger our clubs are, the bigger impact we can have in our communities and in the world. This assessment allows us to be inclusive by proving an opportunity for our members to voice their thoughts. It is a tool for planning for the future and supports membership growth. Members are welcome to fill it out anonymously.</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How does the district use the Club Health Assessment?</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district’s main purpose is to support the clubs within the district.  When a club’s membership begins to decline, this assessment will provide information to the district how they can aid and support the club to strengthen their presence in their community. Strong and healthy clubs, that have Zonta Spirit and embrace the Zonta Core Values, thrive. </a:t>
            </a: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F6BF3C8-BD08-A048-866E-0CBBC64180B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605656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What are the Resources?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As stated in the Biennial Goals, Zonta International wanted to make sure the resources are tools that all Zontians can assess. Links are provided on the assessment to TOOLS, GOVERNANCE, MANUALS and VIDEOS. </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F6BF3C8-BD08-A048-866E-0CBBC64180B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496737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When will this be released?</a:t>
            </a:r>
          </a:p>
          <a:p>
            <a:r>
              <a:rPr lang="en-US" sz="1200" kern="1200" dirty="0">
                <a:solidFill>
                  <a:schemeClr val="tx1"/>
                </a:solidFill>
                <a:effectLst/>
                <a:latin typeface="+mn-lt"/>
                <a:ea typeface="+mn-ea"/>
                <a:cs typeface="+mn-cs"/>
              </a:rPr>
              <a:t>As the International Membership Committee and Zonta Headquarters work to put a fillable document on the zonta.org website, they have provided us with a Printable PDF that we are happy to share with all clubs. </a:t>
            </a:r>
          </a:p>
          <a:p>
            <a:r>
              <a:rPr lang="en-US" sz="1200" kern="1200" dirty="0">
                <a:solidFill>
                  <a:schemeClr val="tx1"/>
                </a:solidFill>
                <a:effectLst/>
                <a:latin typeface="+mn-lt"/>
                <a:ea typeface="+mn-ea"/>
                <a:cs typeface="+mn-cs"/>
              </a:rPr>
              <a:t>It is their goal to have the Fit for the Future: Club Health Assessment available on the website by the end of this biennium. </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Where can I find it?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Zonta International will be adding new tools to their Club Tools. Under Membership we are adding Retention Tools that will include this Fit for the Future: Club </a:t>
            </a:r>
            <a:r>
              <a:rPr lang="en-US" sz="1200" kern="1200">
                <a:solidFill>
                  <a:schemeClr val="tx1"/>
                </a:solidFill>
                <a:effectLst/>
                <a:latin typeface="+mn-lt"/>
                <a:ea typeface="+mn-ea"/>
                <a:cs typeface="+mn-cs"/>
              </a:rPr>
              <a:t>Health Assessment.</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F6BF3C8-BD08-A048-866E-0CBBC64180B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82628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Slide">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D965B116-F996-4147-96C7-D2B6ADF76A46}"/>
              </a:ext>
            </a:extLst>
          </p:cNvPr>
          <p:cNvPicPr>
            <a:picLocks noChangeAspect="1"/>
          </p:cNvPicPr>
          <p:nvPr userDrawn="1"/>
        </p:nvPicPr>
        <p:blipFill>
          <a:blip>
            <a:extLst>
              <a:ext uri="{96DAC541-7B7A-43D3-8B79-37D633B846F1}">
                <asvg:svgBlip xmlns:asvg="http://schemas.microsoft.com/office/drawing/2016/SVG/main" r:embed="rId2"/>
              </a:ext>
            </a:extLst>
          </a:blip>
          <a:srcRect l="49855" t="49374" r="9157" b="21949"/>
          <a:stretch>
            <a:fillRect/>
          </a:stretch>
        </p:blipFill>
        <p:spPr>
          <a:xfrm>
            <a:off x="0" y="1"/>
            <a:ext cx="9802368" cy="6858000"/>
          </a:xfrm>
          <a:custGeom>
            <a:avLst/>
            <a:gdLst>
              <a:gd name="connsiteX0" fmla="*/ 0 w 9802368"/>
              <a:gd name="connsiteY0" fmla="*/ 0 h 6858000"/>
              <a:gd name="connsiteX1" fmla="*/ 9802368 w 9802368"/>
              <a:gd name="connsiteY1" fmla="*/ 0 h 6858000"/>
              <a:gd name="connsiteX2" fmla="*/ 9802368 w 9802368"/>
              <a:gd name="connsiteY2" fmla="*/ 6858000 h 6858000"/>
              <a:gd name="connsiteX3" fmla="*/ 0 w 9802368"/>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9802368" h="6858000">
                <a:moveTo>
                  <a:pt x="0" y="0"/>
                </a:moveTo>
                <a:lnTo>
                  <a:pt x="9802368" y="0"/>
                </a:lnTo>
                <a:lnTo>
                  <a:pt x="9802368" y="6858000"/>
                </a:lnTo>
                <a:lnTo>
                  <a:pt x="0" y="6858000"/>
                </a:lnTo>
                <a:close/>
              </a:path>
            </a:pathLst>
          </a:custGeom>
        </p:spPr>
      </p:pic>
      <p:sp>
        <p:nvSpPr>
          <p:cNvPr id="23" name="Picture Placeholder 22">
            <a:extLst>
              <a:ext uri="{FF2B5EF4-FFF2-40B4-BE49-F238E27FC236}">
                <a16:creationId xmlns:a16="http://schemas.microsoft.com/office/drawing/2014/main" id="{34456F23-BC94-7F47-9FD2-651A1B426E27}"/>
              </a:ext>
            </a:extLst>
          </p:cNvPr>
          <p:cNvSpPr>
            <a:spLocks noGrp="1"/>
          </p:cNvSpPr>
          <p:nvPr>
            <p:ph type="pic" sz="quarter" idx="31"/>
          </p:nvPr>
        </p:nvSpPr>
        <p:spPr>
          <a:xfrm>
            <a:off x="0" y="1"/>
            <a:ext cx="5672667" cy="5809114"/>
          </a:xfrm>
          <a:custGeom>
            <a:avLst/>
            <a:gdLst>
              <a:gd name="connsiteX0" fmla="*/ 0 w 6696917"/>
              <a:gd name="connsiteY0" fmla="*/ 0 h 6858001"/>
              <a:gd name="connsiteX1" fmla="*/ 6692901 w 6696917"/>
              <a:gd name="connsiteY1" fmla="*/ 0 h 6858001"/>
              <a:gd name="connsiteX2" fmla="*/ 6696917 w 6696917"/>
              <a:gd name="connsiteY2" fmla="*/ 158865 h 6858001"/>
              <a:gd name="connsiteX3" fmla="*/ 0 w 6696917"/>
              <a:gd name="connsiteY3" fmla="*/ 6858001 h 6858001"/>
            </a:gdLst>
            <a:ahLst/>
            <a:cxnLst>
              <a:cxn ang="0">
                <a:pos x="connsiteX0" y="connsiteY0"/>
              </a:cxn>
              <a:cxn ang="0">
                <a:pos x="connsiteX1" y="connsiteY1"/>
              </a:cxn>
              <a:cxn ang="0">
                <a:pos x="connsiteX2" y="connsiteY2"/>
              </a:cxn>
              <a:cxn ang="0">
                <a:pos x="connsiteX3" y="connsiteY3"/>
              </a:cxn>
            </a:cxnLst>
            <a:rect l="l" t="t" r="r" b="b"/>
            <a:pathLst>
              <a:path w="6696917" h="6858001">
                <a:moveTo>
                  <a:pt x="0" y="0"/>
                </a:moveTo>
                <a:lnTo>
                  <a:pt x="6692901" y="0"/>
                </a:lnTo>
                <a:lnTo>
                  <a:pt x="6696917" y="158865"/>
                </a:lnTo>
                <a:cubicBezTo>
                  <a:pt x="6696917" y="3858696"/>
                  <a:pt x="3698605" y="6858001"/>
                  <a:pt x="0" y="6858001"/>
                </a:cubicBezTo>
                <a:close/>
              </a:path>
            </a:pathLst>
          </a:custGeom>
          <a:solidFill>
            <a:schemeClr val="bg2"/>
          </a:solidFill>
        </p:spPr>
        <p:txBody>
          <a:bodyPr wrap="square">
            <a:noAutofit/>
          </a:bodyPr>
          <a:lstStyle>
            <a:lvl1pPr>
              <a:defRPr b="1" i="0">
                <a:latin typeface="Lato" panose="020F0502020204030203" pitchFamily="34" charset="77"/>
              </a:defRPr>
            </a:lvl1pPr>
          </a:lstStyle>
          <a:p>
            <a:endParaRPr lang="en-US" dirty="0"/>
          </a:p>
        </p:txBody>
      </p:sp>
      <p:sp>
        <p:nvSpPr>
          <p:cNvPr id="3" name="Title 2">
            <a:extLst>
              <a:ext uri="{FF2B5EF4-FFF2-40B4-BE49-F238E27FC236}">
                <a16:creationId xmlns:a16="http://schemas.microsoft.com/office/drawing/2014/main" id="{263FC0FA-7715-724E-9402-CCE000473D49}"/>
              </a:ext>
            </a:extLst>
          </p:cNvPr>
          <p:cNvSpPr>
            <a:spLocks noGrp="1"/>
          </p:cNvSpPr>
          <p:nvPr>
            <p:ph type="title"/>
          </p:nvPr>
        </p:nvSpPr>
        <p:spPr>
          <a:xfrm>
            <a:off x="5674844" y="3473201"/>
            <a:ext cx="5791200" cy="1442562"/>
          </a:xfrm>
        </p:spPr>
        <p:txBody>
          <a:bodyPr anchor="b"/>
          <a:lstStyle>
            <a:lvl1pPr algn="ctr">
              <a:defRPr b="1" i="0">
                <a:solidFill>
                  <a:schemeClr val="tx1"/>
                </a:solidFill>
                <a:latin typeface="Lato" panose="020F0502020204030203" pitchFamily="34" charset="77"/>
              </a:defRPr>
            </a:lvl1pPr>
          </a:lstStyle>
          <a:p>
            <a:r>
              <a:rPr lang="en-US" dirty="0"/>
              <a:t>Click to edit Master title style</a:t>
            </a:r>
          </a:p>
        </p:txBody>
      </p:sp>
      <p:sp>
        <p:nvSpPr>
          <p:cNvPr id="2" name="Footer Placeholder 1">
            <a:extLst>
              <a:ext uri="{FF2B5EF4-FFF2-40B4-BE49-F238E27FC236}">
                <a16:creationId xmlns:a16="http://schemas.microsoft.com/office/drawing/2014/main" id="{2E59E058-767A-594D-887F-626EEF6B2DF4}"/>
              </a:ext>
            </a:extLst>
          </p:cNvPr>
          <p:cNvSpPr>
            <a:spLocks noGrp="1"/>
          </p:cNvSpPr>
          <p:nvPr>
            <p:ph type="ftr" sz="quarter" idx="29"/>
          </p:nvPr>
        </p:nvSpPr>
        <p:spPr/>
        <p:txBody>
          <a:bodyPr/>
          <a:lstStyle/>
          <a:p>
            <a:endParaRPr lang="en-US" dirty="0"/>
          </a:p>
        </p:txBody>
      </p:sp>
      <p:sp>
        <p:nvSpPr>
          <p:cNvPr id="7" name="Slide Number Placeholder 6">
            <a:extLst>
              <a:ext uri="{FF2B5EF4-FFF2-40B4-BE49-F238E27FC236}">
                <a16:creationId xmlns:a16="http://schemas.microsoft.com/office/drawing/2014/main" id="{25DA0040-7AB5-EE4B-97EB-4F3FE816E5DC}"/>
              </a:ext>
            </a:extLst>
          </p:cNvPr>
          <p:cNvSpPr>
            <a:spLocks noGrp="1"/>
          </p:cNvSpPr>
          <p:nvPr>
            <p:ph type="sldNum" sz="quarter" idx="30"/>
          </p:nvPr>
        </p:nvSpPr>
        <p:spPr/>
        <p:txBody>
          <a:bodyPr/>
          <a:lstStyle/>
          <a:p>
            <a:fld id="{71D00C28-2252-7A46-BDE1-23546EACCE2C}" type="slidenum">
              <a:rPr lang="en-US" smtClean="0"/>
              <a:pPr/>
              <a:t>‹#›</a:t>
            </a:fld>
            <a:endParaRPr lang="en-US" dirty="0"/>
          </a:p>
        </p:txBody>
      </p:sp>
      <p:pic>
        <p:nvPicPr>
          <p:cNvPr id="14" name="Picture 2">
            <a:extLst>
              <a:ext uri="{FF2B5EF4-FFF2-40B4-BE49-F238E27FC236}">
                <a16:creationId xmlns:a16="http://schemas.microsoft.com/office/drawing/2014/main" id="{498CC97D-C1E9-FE4C-9C31-F052B683F7CE}"/>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729969" y="1721302"/>
            <a:ext cx="3680950" cy="928865"/>
          </a:xfrm>
          <a:prstGeom prst="rect">
            <a:avLst/>
          </a:prstGeom>
          <a:noFill/>
          <a:extLst>
            <a:ext uri="{909E8E84-426E-40DD-AFC4-6F175D3DCCD1}">
              <a14:hiddenFill xmlns:a14="http://schemas.microsoft.com/office/drawing/2010/main">
                <a:solidFill>
                  <a:srgbClr val="FFFFFF"/>
                </a:solidFill>
              </a14:hiddenFill>
            </a:ext>
          </a:extLst>
        </p:spPr>
      </p:pic>
      <p:sp>
        <p:nvSpPr>
          <p:cNvPr id="6" name="Text Placeholder 5">
            <a:extLst>
              <a:ext uri="{FF2B5EF4-FFF2-40B4-BE49-F238E27FC236}">
                <a16:creationId xmlns:a16="http://schemas.microsoft.com/office/drawing/2014/main" id="{C6598435-F4C7-3242-B4A1-B22106A651A6}"/>
              </a:ext>
            </a:extLst>
          </p:cNvPr>
          <p:cNvSpPr>
            <a:spLocks noGrp="1"/>
          </p:cNvSpPr>
          <p:nvPr>
            <p:ph type="body" sz="quarter" idx="32" hasCustomPrompt="1"/>
          </p:nvPr>
        </p:nvSpPr>
        <p:spPr>
          <a:xfrm>
            <a:off x="5672667" y="4916488"/>
            <a:ext cx="5792788" cy="882650"/>
          </a:xfrm>
        </p:spPr>
        <p:txBody>
          <a:bodyPr anchor="t">
            <a:normAutofit/>
          </a:bodyPr>
          <a:lstStyle>
            <a:lvl1pPr marL="0" indent="0" algn="ctr">
              <a:buNone/>
              <a:defRPr sz="2800"/>
            </a:lvl1pPr>
          </a:lstStyle>
          <a:p>
            <a:pPr lvl="0"/>
            <a:r>
              <a:rPr lang="en-US" dirty="0"/>
              <a:t>Presenter | Date</a:t>
            </a:r>
          </a:p>
        </p:txBody>
      </p:sp>
    </p:spTree>
    <p:extLst>
      <p:ext uri="{BB962C8B-B14F-4D97-AF65-F5344CB8AC3E}">
        <p14:creationId xmlns:p14="http://schemas.microsoft.com/office/powerpoint/2010/main" val="2349559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4" name="Footer Placeholder 6">
            <a:extLst>
              <a:ext uri="{FF2B5EF4-FFF2-40B4-BE49-F238E27FC236}">
                <a16:creationId xmlns:a16="http://schemas.microsoft.com/office/drawing/2014/main" id="{95146BC3-5E04-0130-E46D-C594BD4B7296}"/>
              </a:ext>
            </a:extLst>
          </p:cNvPr>
          <p:cNvSpPr>
            <a:spLocks noGrp="1"/>
          </p:cNvSpPr>
          <p:nvPr>
            <p:ph type="ftr" sz="quarter" idx="11"/>
          </p:nvPr>
        </p:nvSpPr>
        <p:spPr>
          <a:xfrm>
            <a:off x="4038600" y="6491344"/>
            <a:ext cx="4114800" cy="217056"/>
          </a:xfrm>
        </p:spPr>
        <p:txBody>
          <a:bodyPr/>
          <a:lstStyle>
            <a:lvl1pPr>
              <a:defRPr>
                <a:solidFill>
                  <a:schemeClr val="tx1"/>
                </a:solidFill>
              </a:defRPr>
            </a:lvl1pPr>
          </a:lstStyle>
          <a:p>
            <a:endParaRPr lang="en-US" dirty="0"/>
          </a:p>
        </p:txBody>
      </p:sp>
      <p:sp>
        <p:nvSpPr>
          <p:cNvPr id="5" name="Slide Number Placeholder 7">
            <a:extLst>
              <a:ext uri="{FF2B5EF4-FFF2-40B4-BE49-F238E27FC236}">
                <a16:creationId xmlns:a16="http://schemas.microsoft.com/office/drawing/2014/main" id="{53DFC123-2C95-BD3D-888F-565582F97C50}"/>
              </a:ext>
            </a:extLst>
          </p:cNvPr>
          <p:cNvSpPr>
            <a:spLocks noGrp="1"/>
          </p:cNvSpPr>
          <p:nvPr>
            <p:ph type="sldNum" sz="quarter" idx="12"/>
          </p:nvPr>
        </p:nvSpPr>
        <p:spPr>
          <a:xfrm>
            <a:off x="9414075" y="6561831"/>
            <a:ext cx="2743200" cy="217056"/>
          </a:xfrm>
        </p:spPr>
        <p:txBody>
          <a:bodyPr/>
          <a:lstStyle>
            <a:lvl1pPr>
              <a:defRPr>
                <a:solidFill>
                  <a:schemeClr val="tx1"/>
                </a:solidFill>
              </a:defRPr>
            </a:lvl1pPr>
          </a:lstStyle>
          <a:p>
            <a:fld id="{71D00C28-2252-7A46-BDE1-23546EACCE2C}" type="slidenum">
              <a:rPr lang="en-US" smtClean="0"/>
              <a:pPr/>
              <a:t>‹#›</a:t>
            </a:fld>
            <a:endParaRPr lang="en-US" dirty="0"/>
          </a:p>
        </p:txBody>
      </p:sp>
      <p:sp>
        <p:nvSpPr>
          <p:cNvPr id="7" name="Title 1">
            <a:extLst>
              <a:ext uri="{FF2B5EF4-FFF2-40B4-BE49-F238E27FC236}">
                <a16:creationId xmlns:a16="http://schemas.microsoft.com/office/drawing/2014/main" id="{BED4E8E3-6D76-92E7-2E41-738AA38F5E51}"/>
              </a:ext>
            </a:extLst>
          </p:cNvPr>
          <p:cNvSpPr>
            <a:spLocks noGrp="1"/>
          </p:cNvSpPr>
          <p:nvPr>
            <p:ph type="title"/>
          </p:nvPr>
        </p:nvSpPr>
        <p:spPr>
          <a:xfrm>
            <a:off x="309880" y="365125"/>
            <a:ext cx="11577320" cy="701675"/>
          </a:xfrm>
        </p:spPr>
        <p:txBody>
          <a:bodyPr/>
          <a:lstStyle>
            <a:lvl1pPr>
              <a:defRPr b="1" i="0" cap="none" baseline="0">
                <a:solidFill>
                  <a:schemeClr val="accent6"/>
                </a:solidFill>
                <a:latin typeface="Lato" panose="020F0502020204030203" pitchFamily="34" charset="77"/>
              </a:defRPr>
            </a:lvl1pPr>
          </a:lstStyle>
          <a:p>
            <a:r>
              <a:rPr lang="en-US" dirty="0"/>
              <a:t>Click to edit Master title style</a:t>
            </a:r>
          </a:p>
        </p:txBody>
      </p:sp>
      <p:sp>
        <p:nvSpPr>
          <p:cNvPr id="2" name="Content Placeholder 4">
            <a:extLst>
              <a:ext uri="{FF2B5EF4-FFF2-40B4-BE49-F238E27FC236}">
                <a16:creationId xmlns:a16="http://schemas.microsoft.com/office/drawing/2014/main" id="{763A9A8E-DF1F-6EFE-B529-1D90484B4940}"/>
              </a:ext>
            </a:extLst>
          </p:cNvPr>
          <p:cNvSpPr>
            <a:spLocks noGrp="1"/>
          </p:cNvSpPr>
          <p:nvPr>
            <p:ph sz="quarter" idx="10"/>
          </p:nvPr>
        </p:nvSpPr>
        <p:spPr>
          <a:xfrm>
            <a:off x="3820160" y="1312532"/>
            <a:ext cx="8067040" cy="4933079"/>
          </a:xfrm>
        </p:spPr>
        <p:txBody>
          <a:bodyPr>
            <a:normAutofit/>
          </a:bodyPr>
          <a:lstStyle>
            <a:lvl1pPr>
              <a:defRPr sz="2800"/>
            </a:lvl1pPr>
            <a:lvl2pPr>
              <a:defRPr sz="2800"/>
            </a:lvl2pPr>
            <a:lvl3pPr>
              <a:defRPr sz="2800"/>
            </a:lvl3pPr>
            <a:lvl4pPr>
              <a:defRPr sz="2800"/>
            </a:lvl4pPr>
            <a:lvl5pPr>
              <a:defRPr sz="2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Picture Placeholder 7">
            <a:extLst>
              <a:ext uri="{FF2B5EF4-FFF2-40B4-BE49-F238E27FC236}">
                <a16:creationId xmlns:a16="http://schemas.microsoft.com/office/drawing/2014/main" id="{45066EEE-E040-FD6D-5542-3B68BD259E07}"/>
              </a:ext>
            </a:extLst>
          </p:cNvPr>
          <p:cNvSpPr>
            <a:spLocks noGrp="1"/>
          </p:cNvSpPr>
          <p:nvPr>
            <p:ph type="pic" sz="quarter" idx="14"/>
          </p:nvPr>
        </p:nvSpPr>
        <p:spPr>
          <a:xfrm>
            <a:off x="304800" y="1313250"/>
            <a:ext cx="3200400" cy="2286000"/>
          </a:xfrm>
        </p:spPr>
        <p:txBody>
          <a:bodyPr/>
          <a:lstStyle/>
          <a:p>
            <a:endParaRPr lang="en-US"/>
          </a:p>
        </p:txBody>
      </p:sp>
      <p:sp>
        <p:nvSpPr>
          <p:cNvPr id="9" name="Picture Placeholder 7">
            <a:extLst>
              <a:ext uri="{FF2B5EF4-FFF2-40B4-BE49-F238E27FC236}">
                <a16:creationId xmlns:a16="http://schemas.microsoft.com/office/drawing/2014/main" id="{1641A02D-4B7A-9F09-C396-117F7FA61B11}"/>
              </a:ext>
            </a:extLst>
          </p:cNvPr>
          <p:cNvSpPr>
            <a:spLocks noGrp="1"/>
          </p:cNvSpPr>
          <p:nvPr>
            <p:ph type="pic" sz="quarter" idx="15"/>
          </p:nvPr>
        </p:nvSpPr>
        <p:spPr>
          <a:xfrm>
            <a:off x="309880" y="3825846"/>
            <a:ext cx="3200400" cy="2419765"/>
          </a:xfrm>
        </p:spPr>
        <p:txBody>
          <a:bodyPr/>
          <a:lstStyle/>
          <a:p>
            <a:endParaRPr lang="en-US"/>
          </a:p>
        </p:txBody>
      </p:sp>
    </p:spTree>
    <p:extLst>
      <p:ext uri="{BB962C8B-B14F-4D97-AF65-F5344CB8AC3E}">
        <p14:creationId xmlns:p14="http://schemas.microsoft.com/office/powerpoint/2010/main" val="402723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old Bullets">
    <p:bg>
      <p:bgPr>
        <a:gradFill>
          <a:gsLst>
            <a:gs pos="100000">
              <a:schemeClr val="accent1"/>
            </a:gs>
            <a:gs pos="6000">
              <a:schemeClr val="accent1">
                <a:alpha val="54000"/>
              </a:schemeClr>
            </a:gs>
          </a:gsLst>
          <a:lin ang="0" scaled="1"/>
        </a:gradFill>
        <a:effectLst/>
      </p:bgPr>
    </p:bg>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C3F80E1B-8CF9-8E4A-AB32-CC35F441ED11}"/>
              </a:ext>
            </a:extLst>
          </p:cNvPr>
          <p:cNvPicPr>
            <a:picLocks noChangeAspect="1"/>
          </p:cNvPicPr>
          <p:nvPr userDrawn="1"/>
        </p:nvPicPr>
        <p:blipFill>
          <a:blip>
            <a:extLst>
              <a:ext uri="{96DAC541-7B7A-43D3-8B79-37D633B846F1}">
                <asvg:svgBlip xmlns:asvg="http://schemas.microsoft.com/office/drawing/2016/SVG/main" r:embed="rId2"/>
              </a:ext>
            </a:extLst>
          </a:blip>
          <a:srcRect l="59702" t="61837"/>
          <a:stretch>
            <a:fillRect/>
          </a:stretch>
        </p:blipFill>
        <p:spPr>
          <a:xfrm>
            <a:off x="0" y="1"/>
            <a:ext cx="6096000" cy="5772963"/>
          </a:xfrm>
          <a:custGeom>
            <a:avLst/>
            <a:gdLst>
              <a:gd name="connsiteX0" fmla="*/ 0 w 6096000"/>
              <a:gd name="connsiteY0" fmla="*/ 0 h 5772963"/>
              <a:gd name="connsiteX1" fmla="*/ 6096000 w 6096000"/>
              <a:gd name="connsiteY1" fmla="*/ 0 h 5772963"/>
              <a:gd name="connsiteX2" fmla="*/ 6096000 w 6096000"/>
              <a:gd name="connsiteY2" fmla="*/ 5772963 h 5772963"/>
              <a:gd name="connsiteX3" fmla="*/ 0 w 6096000"/>
              <a:gd name="connsiteY3" fmla="*/ 5772963 h 5772963"/>
            </a:gdLst>
            <a:ahLst/>
            <a:cxnLst>
              <a:cxn ang="0">
                <a:pos x="connsiteX0" y="connsiteY0"/>
              </a:cxn>
              <a:cxn ang="0">
                <a:pos x="connsiteX1" y="connsiteY1"/>
              </a:cxn>
              <a:cxn ang="0">
                <a:pos x="connsiteX2" y="connsiteY2"/>
              </a:cxn>
              <a:cxn ang="0">
                <a:pos x="connsiteX3" y="connsiteY3"/>
              </a:cxn>
            </a:cxnLst>
            <a:rect l="l" t="t" r="r" b="b"/>
            <a:pathLst>
              <a:path w="6096000" h="5772963">
                <a:moveTo>
                  <a:pt x="0" y="0"/>
                </a:moveTo>
                <a:lnTo>
                  <a:pt x="6096000" y="0"/>
                </a:lnTo>
                <a:lnTo>
                  <a:pt x="6096000" y="5772963"/>
                </a:lnTo>
                <a:lnTo>
                  <a:pt x="0" y="5772963"/>
                </a:lnTo>
                <a:close/>
              </a:path>
            </a:pathLst>
          </a:custGeom>
        </p:spPr>
      </p:pic>
      <p:sp>
        <p:nvSpPr>
          <p:cNvPr id="2" name="Title 1">
            <a:extLst>
              <a:ext uri="{FF2B5EF4-FFF2-40B4-BE49-F238E27FC236}">
                <a16:creationId xmlns:a16="http://schemas.microsoft.com/office/drawing/2014/main" id="{34A17ED2-1F49-304C-B176-8885B708D98B}"/>
              </a:ext>
            </a:extLst>
          </p:cNvPr>
          <p:cNvSpPr>
            <a:spLocks noGrp="1"/>
          </p:cNvSpPr>
          <p:nvPr>
            <p:ph type="title"/>
          </p:nvPr>
        </p:nvSpPr>
        <p:spPr/>
        <p:txBody>
          <a:bodyPr/>
          <a:lstStyle>
            <a:lvl1pPr>
              <a:defRPr b="1" i="0" cap="none" baseline="0">
                <a:solidFill>
                  <a:schemeClr val="accent6"/>
                </a:solidFill>
                <a:latin typeface="Lato" panose="020F0502020204030203" pitchFamily="34" charset="77"/>
              </a:defRPr>
            </a:lvl1pPr>
          </a:lstStyle>
          <a:p>
            <a:r>
              <a:rPr lang="en-US" dirty="0"/>
              <a:t>Click to edit Master title style</a:t>
            </a:r>
          </a:p>
        </p:txBody>
      </p:sp>
      <p:sp>
        <p:nvSpPr>
          <p:cNvPr id="5" name="Content Placeholder 4">
            <a:extLst>
              <a:ext uri="{FF2B5EF4-FFF2-40B4-BE49-F238E27FC236}">
                <a16:creationId xmlns:a16="http://schemas.microsoft.com/office/drawing/2014/main" id="{9649FFDD-B9EB-4D4F-9C92-1971394F1867}"/>
              </a:ext>
            </a:extLst>
          </p:cNvPr>
          <p:cNvSpPr>
            <a:spLocks noGrp="1"/>
          </p:cNvSpPr>
          <p:nvPr>
            <p:ph sz="quarter" idx="10"/>
          </p:nvPr>
        </p:nvSpPr>
        <p:spPr>
          <a:xfrm>
            <a:off x="309563" y="1290742"/>
            <a:ext cx="11577637" cy="4933079"/>
          </a:xfrm>
        </p:spPr>
        <p:txBody>
          <a:bodyPr>
            <a:normAutofit/>
          </a:bodyPr>
          <a:lstStyle>
            <a:lvl1pPr>
              <a:defRPr sz="2800"/>
            </a:lvl1pPr>
            <a:lvl2pPr>
              <a:defRPr sz="2800"/>
            </a:lvl2pPr>
            <a:lvl3pPr>
              <a:defRPr sz="2800"/>
            </a:lvl3pPr>
            <a:lvl4pPr>
              <a:defRPr sz="2800"/>
            </a:lvl4pPr>
            <a:lvl5pPr>
              <a:defRPr sz="2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reeform 5">
            <a:extLst>
              <a:ext uri="{FF2B5EF4-FFF2-40B4-BE49-F238E27FC236}">
                <a16:creationId xmlns:a16="http://schemas.microsoft.com/office/drawing/2014/main" id="{4E4AF8F0-D43D-C142-B01F-B7D604C42744}"/>
              </a:ext>
            </a:extLst>
          </p:cNvPr>
          <p:cNvSpPr/>
          <p:nvPr userDrawn="1"/>
        </p:nvSpPr>
        <p:spPr>
          <a:xfrm>
            <a:off x="11112721" y="5936201"/>
            <a:ext cx="1079279" cy="921799"/>
          </a:xfrm>
          <a:custGeom>
            <a:avLst/>
            <a:gdLst>
              <a:gd name="connsiteX0" fmla="*/ 921798 w 1079279"/>
              <a:gd name="connsiteY0" fmla="*/ 449978 h 921799"/>
              <a:gd name="connsiteX1" fmla="*/ 1015698 w 1079279"/>
              <a:gd name="connsiteY1" fmla="*/ 459287 h 921799"/>
              <a:gd name="connsiteX2" fmla="*/ 1079279 w 1079279"/>
              <a:gd name="connsiteY2" fmla="*/ 478943 h 921799"/>
              <a:gd name="connsiteX3" fmla="*/ 1079279 w 1079279"/>
              <a:gd name="connsiteY3" fmla="*/ 514811 h 921799"/>
              <a:gd name="connsiteX4" fmla="*/ 1008862 w 1079279"/>
              <a:gd name="connsiteY4" fmla="*/ 492994 h 921799"/>
              <a:gd name="connsiteX5" fmla="*/ 921798 w 1079279"/>
              <a:gd name="connsiteY5" fmla="*/ 484374 h 921799"/>
              <a:gd name="connsiteX6" fmla="*/ 751540 w 1079279"/>
              <a:gd name="connsiteY6" fmla="*/ 518769 h 921799"/>
              <a:gd name="connsiteX7" fmla="*/ 612497 w 1079279"/>
              <a:gd name="connsiteY7" fmla="*/ 612497 h 921799"/>
              <a:gd name="connsiteX8" fmla="*/ 518769 w 1079279"/>
              <a:gd name="connsiteY8" fmla="*/ 751541 h 921799"/>
              <a:gd name="connsiteX9" fmla="*/ 484374 w 1079279"/>
              <a:gd name="connsiteY9" fmla="*/ 921798 h 921799"/>
              <a:gd name="connsiteX10" fmla="*/ 484374 w 1079279"/>
              <a:gd name="connsiteY10" fmla="*/ 921799 h 921799"/>
              <a:gd name="connsiteX11" fmla="*/ 449978 w 1079279"/>
              <a:gd name="connsiteY11" fmla="*/ 921799 h 921799"/>
              <a:gd name="connsiteX12" fmla="*/ 449978 w 1079279"/>
              <a:gd name="connsiteY12" fmla="*/ 921798 h 921799"/>
              <a:gd name="connsiteX13" fmla="*/ 487039 w 1079279"/>
              <a:gd name="connsiteY13" fmla="*/ 738127 h 921799"/>
              <a:gd name="connsiteX14" fmla="*/ 588162 w 1079279"/>
              <a:gd name="connsiteY14" fmla="*/ 588162 h 921799"/>
              <a:gd name="connsiteX15" fmla="*/ 738127 w 1079279"/>
              <a:gd name="connsiteY15" fmla="*/ 487040 h 921799"/>
              <a:gd name="connsiteX16" fmla="*/ 921798 w 1079279"/>
              <a:gd name="connsiteY16" fmla="*/ 449978 h 921799"/>
              <a:gd name="connsiteX17" fmla="*/ 921799 w 1079279"/>
              <a:gd name="connsiteY17" fmla="*/ 391593 h 921799"/>
              <a:gd name="connsiteX18" fmla="*/ 1027307 w 1079279"/>
              <a:gd name="connsiteY18" fmla="*/ 402062 h 921799"/>
              <a:gd name="connsiteX19" fmla="*/ 1079279 w 1079279"/>
              <a:gd name="connsiteY19" fmla="*/ 418157 h 921799"/>
              <a:gd name="connsiteX20" fmla="*/ 1079279 w 1079279"/>
              <a:gd name="connsiteY20" fmla="*/ 443230 h 921799"/>
              <a:gd name="connsiteX21" fmla="*/ 1022556 w 1079279"/>
              <a:gd name="connsiteY21" fmla="*/ 425644 h 921799"/>
              <a:gd name="connsiteX22" fmla="*/ 921799 w 1079279"/>
              <a:gd name="connsiteY22" fmla="*/ 415669 h 921799"/>
              <a:gd name="connsiteX23" fmla="*/ 724798 w 1079279"/>
              <a:gd name="connsiteY23" fmla="*/ 455482 h 921799"/>
              <a:gd name="connsiteX24" fmla="*/ 563914 w 1079279"/>
              <a:gd name="connsiteY24" fmla="*/ 564000 h 921799"/>
              <a:gd name="connsiteX25" fmla="*/ 455396 w 1079279"/>
              <a:gd name="connsiteY25" fmla="*/ 724884 h 921799"/>
              <a:gd name="connsiteX26" fmla="*/ 425590 w 1079279"/>
              <a:gd name="connsiteY26" fmla="*/ 821160 h 921799"/>
              <a:gd name="connsiteX27" fmla="*/ 415591 w 1079279"/>
              <a:gd name="connsiteY27" fmla="*/ 921799 h 921799"/>
              <a:gd name="connsiteX28" fmla="*/ 391592 w 1079279"/>
              <a:gd name="connsiteY28" fmla="*/ 921799 h 921799"/>
              <a:gd name="connsiteX29" fmla="*/ 391592 w 1079279"/>
              <a:gd name="connsiteY29" fmla="*/ 921799 h 921799"/>
              <a:gd name="connsiteX30" fmla="*/ 433297 w 1079279"/>
              <a:gd name="connsiteY30" fmla="*/ 715426 h 921799"/>
              <a:gd name="connsiteX31" fmla="*/ 546888 w 1079279"/>
              <a:gd name="connsiteY31" fmla="*/ 546888 h 921799"/>
              <a:gd name="connsiteX32" fmla="*/ 715426 w 1079279"/>
              <a:gd name="connsiteY32" fmla="*/ 433297 h 921799"/>
              <a:gd name="connsiteX33" fmla="*/ 921799 w 1079279"/>
              <a:gd name="connsiteY33" fmla="*/ 391593 h 921799"/>
              <a:gd name="connsiteX34" fmla="*/ 921799 w 1079279"/>
              <a:gd name="connsiteY34" fmla="*/ 339999 h 921799"/>
              <a:gd name="connsiteX35" fmla="*/ 1037625 w 1079279"/>
              <a:gd name="connsiteY35" fmla="*/ 351489 h 921799"/>
              <a:gd name="connsiteX36" fmla="*/ 1079279 w 1079279"/>
              <a:gd name="connsiteY36" fmla="*/ 364383 h 921799"/>
              <a:gd name="connsiteX37" fmla="*/ 1079279 w 1079279"/>
              <a:gd name="connsiteY37" fmla="*/ 382110 h 921799"/>
              <a:gd name="connsiteX38" fmla="*/ 1034218 w 1079279"/>
              <a:gd name="connsiteY38" fmla="*/ 368182 h 921799"/>
              <a:gd name="connsiteX39" fmla="*/ 921799 w 1079279"/>
              <a:gd name="connsiteY39" fmla="*/ 357025 h 921799"/>
              <a:gd name="connsiteX40" fmla="*/ 701925 w 1079279"/>
              <a:gd name="connsiteY40" fmla="*/ 401395 h 921799"/>
              <a:gd name="connsiteX41" fmla="*/ 522381 w 1079279"/>
              <a:gd name="connsiteY41" fmla="*/ 522467 h 921799"/>
              <a:gd name="connsiteX42" fmla="*/ 401309 w 1079279"/>
              <a:gd name="connsiteY42" fmla="*/ 702012 h 921799"/>
              <a:gd name="connsiteX43" fmla="*/ 368096 w 1079279"/>
              <a:gd name="connsiteY43" fmla="*/ 809465 h 921799"/>
              <a:gd name="connsiteX44" fmla="*/ 356948 w 1079279"/>
              <a:gd name="connsiteY44" fmla="*/ 921799 h 921799"/>
              <a:gd name="connsiteX45" fmla="*/ 339921 w 1079279"/>
              <a:gd name="connsiteY45" fmla="*/ 921799 h 921799"/>
              <a:gd name="connsiteX46" fmla="*/ 351403 w 1079279"/>
              <a:gd name="connsiteY46" fmla="*/ 806058 h 921799"/>
              <a:gd name="connsiteX47" fmla="*/ 385659 w 1079279"/>
              <a:gd name="connsiteY47" fmla="*/ 695390 h 921799"/>
              <a:gd name="connsiteX48" fmla="*/ 510343 w 1079279"/>
              <a:gd name="connsiteY48" fmla="*/ 510429 h 921799"/>
              <a:gd name="connsiteX49" fmla="*/ 695304 w 1079279"/>
              <a:gd name="connsiteY49" fmla="*/ 385745 h 921799"/>
              <a:gd name="connsiteX50" fmla="*/ 921799 w 1079279"/>
              <a:gd name="connsiteY50" fmla="*/ 339999 h 921799"/>
              <a:gd name="connsiteX51" fmla="*/ 921798 w 1079279"/>
              <a:gd name="connsiteY51" fmla="*/ 283419 h 921799"/>
              <a:gd name="connsiteX52" fmla="*/ 1048857 w 1079279"/>
              <a:gd name="connsiteY52" fmla="*/ 296005 h 921799"/>
              <a:gd name="connsiteX53" fmla="*/ 1079279 w 1079279"/>
              <a:gd name="connsiteY53" fmla="*/ 305410 h 921799"/>
              <a:gd name="connsiteX54" fmla="*/ 1079279 w 1079279"/>
              <a:gd name="connsiteY54" fmla="*/ 319762 h 921799"/>
              <a:gd name="connsiteX55" fmla="*/ 1046127 w 1079279"/>
              <a:gd name="connsiteY55" fmla="*/ 309505 h 921799"/>
              <a:gd name="connsiteX56" fmla="*/ 921798 w 1079279"/>
              <a:gd name="connsiteY56" fmla="*/ 297177 h 921799"/>
              <a:gd name="connsiteX57" fmla="*/ 678622 w 1079279"/>
              <a:gd name="connsiteY57" fmla="*/ 346276 h 921799"/>
              <a:gd name="connsiteX58" fmla="*/ 480075 w 1079279"/>
              <a:gd name="connsiteY58" fmla="*/ 480161 h 921799"/>
              <a:gd name="connsiteX59" fmla="*/ 346190 w 1079279"/>
              <a:gd name="connsiteY59" fmla="*/ 678709 h 921799"/>
              <a:gd name="connsiteX60" fmla="*/ 309420 w 1079279"/>
              <a:gd name="connsiteY60" fmla="*/ 797555 h 921799"/>
              <a:gd name="connsiteX61" fmla="*/ 297099 w 1079279"/>
              <a:gd name="connsiteY61" fmla="*/ 921799 h 921799"/>
              <a:gd name="connsiteX62" fmla="*/ 283418 w 1079279"/>
              <a:gd name="connsiteY62" fmla="*/ 921799 h 921799"/>
              <a:gd name="connsiteX63" fmla="*/ 283418 w 1079279"/>
              <a:gd name="connsiteY63" fmla="*/ 921798 h 921799"/>
              <a:gd name="connsiteX64" fmla="*/ 333550 w 1079279"/>
              <a:gd name="connsiteY64" fmla="*/ 673291 h 921799"/>
              <a:gd name="connsiteX65" fmla="*/ 470358 w 1079279"/>
              <a:gd name="connsiteY65" fmla="*/ 470358 h 921799"/>
              <a:gd name="connsiteX66" fmla="*/ 673291 w 1079279"/>
              <a:gd name="connsiteY66" fmla="*/ 333550 h 921799"/>
              <a:gd name="connsiteX67" fmla="*/ 921798 w 1079279"/>
              <a:gd name="connsiteY67" fmla="*/ 283419 h 921799"/>
              <a:gd name="connsiteX68" fmla="*/ 921799 w 1079279"/>
              <a:gd name="connsiteY68" fmla="*/ 230020 h 921799"/>
              <a:gd name="connsiteX69" fmla="*/ 1059445 w 1079279"/>
              <a:gd name="connsiteY69" fmla="*/ 243681 h 921799"/>
              <a:gd name="connsiteX70" fmla="*/ 1079279 w 1079279"/>
              <a:gd name="connsiteY70" fmla="*/ 249814 h 921799"/>
              <a:gd name="connsiteX71" fmla="*/ 1079279 w 1079279"/>
              <a:gd name="connsiteY71" fmla="*/ 260701 h 921799"/>
              <a:gd name="connsiteX72" fmla="*/ 1057392 w 1079279"/>
              <a:gd name="connsiteY72" fmla="*/ 253935 h 921799"/>
              <a:gd name="connsiteX73" fmla="*/ 921799 w 1079279"/>
              <a:gd name="connsiteY73" fmla="*/ 240510 h 921799"/>
              <a:gd name="connsiteX74" fmla="*/ 656609 w 1079279"/>
              <a:gd name="connsiteY74" fmla="*/ 294081 h 921799"/>
              <a:gd name="connsiteX75" fmla="*/ 440004 w 1079279"/>
              <a:gd name="connsiteY75" fmla="*/ 440090 h 921799"/>
              <a:gd name="connsiteX76" fmla="*/ 293995 w 1079279"/>
              <a:gd name="connsiteY76" fmla="*/ 656609 h 921799"/>
              <a:gd name="connsiteX77" fmla="*/ 240424 w 1079279"/>
              <a:gd name="connsiteY77" fmla="*/ 921799 h 921799"/>
              <a:gd name="connsiteX78" fmla="*/ 240424 w 1079279"/>
              <a:gd name="connsiteY78" fmla="*/ 921799 h 921799"/>
              <a:gd name="connsiteX79" fmla="*/ 230115 w 1079279"/>
              <a:gd name="connsiteY79" fmla="*/ 921799 h 921799"/>
              <a:gd name="connsiteX80" fmla="*/ 230106 w 1079279"/>
              <a:gd name="connsiteY80" fmla="*/ 921713 h 921799"/>
              <a:gd name="connsiteX81" fmla="*/ 284450 w 1079279"/>
              <a:gd name="connsiteY81" fmla="*/ 652482 h 921799"/>
              <a:gd name="connsiteX82" fmla="*/ 432695 w 1079279"/>
              <a:gd name="connsiteY82" fmla="*/ 432609 h 921799"/>
              <a:gd name="connsiteX83" fmla="*/ 652568 w 1079279"/>
              <a:gd name="connsiteY83" fmla="*/ 284365 h 921799"/>
              <a:gd name="connsiteX84" fmla="*/ 921799 w 1079279"/>
              <a:gd name="connsiteY84" fmla="*/ 230020 h 921799"/>
              <a:gd name="connsiteX85" fmla="*/ 921798 w 1079279"/>
              <a:gd name="connsiteY85" fmla="*/ 172579 h 921799"/>
              <a:gd name="connsiteX86" fmla="*/ 1070881 w 1079279"/>
              <a:gd name="connsiteY86" fmla="*/ 187359 h 921799"/>
              <a:gd name="connsiteX87" fmla="*/ 1079279 w 1079279"/>
              <a:gd name="connsiteY87" fmla="*/ 189959 h 921799"/>
              <a:gd name="connsiteX88" fmla="*/ 1079279 w 1079279"/>
              <a:gd name="connsiteY88" fmla="*/ 197303 h 921799"/>
              <a:gd name="connsiteX89" fmla="*/ 1069473 w 1079279"/>
              <a:gd name="connsiteY89" fmla="*/ 194270 h 921799"/>
              <a:gd name="connsiteX90" fmla="*/ 921798 w 1079279"/>
              <a:gd name="connsiteY90" fmla="*/ 179630 h 921799"/>
              <a:gd name="connsiteX91" fmla="*/ 632963 w 1079279"/>
              <a:gd name="connsiteY91" fmla="*/ 237930 h 921799"/>
              <a:gd name="connsiteX92" fmla="*/ 397095 w 1079279"/>
              <a:gd name="connsiteY92" fmla="*/ 397010 h 921799"/>
              <a:gd name="connsiteX93" fmla="*/ 238016 w 1079279"/>
              <a:gd name="connsiteY93" fmla="*/ 632877 h 921799"/>
              <a:gd name="connsiteX94" fmla="*/ 179716 w 1079279"/>
              <a:gd name="connsiteY94" fmla="*/ 921712 h 921799"/>
              <a:gd name="connsiteX95" fmla="*/ 179725 w 1079279"/>
              <a:gd name="connsiteY95" fmla="*/ 921799 h 921799"/>
              <a:gd name="connsiteX96" fmla="*/ 172674 w 1079279"/>
              <a:gd name="connsiteY96" fmla="*/ 921799 h 921799"/>
              <a:gd name="connsiteX97" fmla="*/ 172665 w 1079279"/>
              <a:gd name="connsiteY97" fmla="*/ 921712 h 921799"/>
              <a:gd name="connsiteX98" fmla="*/ 231567 w 1079279"/>
              <a:gd name="connsiteY98" fmla="*/ 630125 h 921799"/>
              <a:gd name="connsiteX99" fmla="*/ 392108 w 1079279"/>
              <a:gd name="connsiteY99" fmla="*/ 392022 h 921799"/>
              <a:gd name="connsiteX100" fmla="*/ 630211 w 1079279"/>
              <a:gd name="connsiteY100" fmla="*/ 231481 h 921799"/>
              <a:gd name="connsiteX101" fmla="*/ 921798 w 1079279"/>
              <a:gd name="connsiteY101" fmla="*/ 172579 h 921799"/>
              <a:gd name="connsiteX102" fmla="*/ 921799 w 1079279"/>
              <a:gd name="connsiteY102" fmla="*/ 100865 h 921799"/>
              <a:gd name="connsiteX103" fmla="*/ 1079279 w 1079279"/>
              <a:gd name="connsiteY103" fmla="*/ 116468 h 921799"/>
              <a:gd name="connsiteX104" fmla="*/ 1079279 w 1079279"/>
              <a:gd name="connsiteY104" fmla="*/ 119910 h 921799"/>
              <a:gd name="connsiteX105" fmla="*/ 921799 w 1079279"/>
              <a:gd name="connsiteY105" fmla="*/ 104305 h 921799"/>
              <a:gd name="connsiteX106" fmla="*/ 603554 w 1079279"/>
              <a:gd name="connsiteY106" fmla="*/ 168538 h 921799"/>
              <a:gd name="connsiteX107" fmla="*/ 343697 w 1079279"/>
              <a:gd name="connsiteY107" fmla="*/ 343697 h 921799"/>
              <a:gd name="connsiteX108" fmla="*/ 168538 w 1079279"/>
              <a:gd name="connsiteY108" fmla="*/ 603555 h 921799"/>
              <a:gd name="connsiteX109" fmla="*/ 104304 w 1079279"/>
              <a:gd name="connsiteY109" fmla="*/ 921799 h 921799"/>
              <a:gd name="connsiteX110" fmla="*/ 104304 w 1079279"/>
              <a:gd name="connsiteY110" fmla="*/ 921799 h 921799"/>
              <a:gd name="connsiteX111" fmla="*/ 100865 w 1079279"/>
              <a:gd name="connsiteY111" fmla="*/ 921799 h 921799"/>
              <a:gd name="connsiteX112" fmla="*/ 100865 w 1079279"/>
              <a:gd name="connsiteY112" fmla="*/ 921799 h 921799"/>
              <a:gd name="connsiteX113" fmla="*/ 165356 w 1079279"/>
              <a:gd name="connsiteY113" fmla="*/ 602265 h 921799"/>
              <a:gd name="connsiteX114" fmla="*/ 341289 w 1079279"/>
              <a:gd name="connsiteY114" fmla="*/ 341289 h 921799"/>
              <a:gd name="connsiteX115" fmla="*/ 602265 w 1079279"/>
              <a:gd name="connsiteY115" fmla="*/ 165356 h 921799"/>
              <a:gd name="connsiteX116" fmla="*/ 921799 w 1079279"/>
              <a:gd name="connsiteY116" fmla="*/ 100865 h 921799"/>
              <a:gd name="connsiteX117" fmla="*/ 921799 w 1079279"/>
              <a:gd name="connsiteY117" fmla="*/ 0 h 921799"/>
              <a:gd name="connsiteX118" fmla="*/ 1014372 w 1079279"/>
              <a:gd name="connsiteY118" fmla="*/ 4554 h 921799"/>
              <a:gd name="connsiteX119" fmla="*/ 1079279 w 1079279"/>
              <a:gd name="connsiteY119" fmla="*/ 14284 h 921799"/>
              <a:gd name="connsiteX120" fmla="*/ 1079279 w 1079279"/>
              <a:gd name="connsiteY120" fmla="*/ 17761 h 921799"/>
              <a:gd name="connsiteX121" fmla="*/ 1014036 w 1079279"/>
              <a:gd name="connsiteY121" fmla="*/ 7977 h 921799"/>
              <a:gd name="connsiteX122" fmla="*/ 921799 w 1079279"/>
              <a:gd name="connsiteY122" fmla="*/ 3440 h 921799"/>
              <a:gd name="connsiteX123" fmla="*/ 564344 w 1079279"/>
              <a:gd name="connsiteY123" fmla="*/ 75584 h 921799"/>
              <a:gd name="connsiteX124" fmla="*/ 408360 w 1079279"/>
              <a:gd name="connsiteY124" fmla="*/ 160283 h 921799"/>
              <a:gd name="connsiteX125" fmla="*/ 272412 w 1079279"/>
              <a:gd name="connsiteY125" fmla="*/ 272412 h 921799"/>
              <a:gd name="connsiteX126" fmla="*/ 160283 w 1079279"/>
              <a:gd name="connsiteY126" fmla="*/ 408360 h 921799"/>
              <a:gd name="connsiteX127" fmla="*/ 75584 w 1079279"/>
              <a:gd name="connsiteY127" fmla="*/ 564344 h 921799"/>
              <a:gd name="connsiteX128" fmla="*/ 3440 w 1079279"/>
              <a:gd name="connsiteY128" fmla="*/ 921799 h 921799"/>
              <a:gd name="connsiteX129" fmla="*/ 3440 w 1079279"/>
              <a:gd name="connsiteY129" fmla="*/ 921799 h 921799"/>
              <a:gd name="connsiteX130" fmla="*/ 0 w 1079279"/>
              <a:gd name="connsiteY130" fmla="*/ 921799 h 921799"/>
              <a:gd name="connsiteX131" fmla="*/ 0 w 1079279"/>
              <a:gd name="connsiteY131" fmla="*/ 921799 h 921799"/>
              <a:gd name="connsiteX132" fmla="*/ 72402 w 1079279"/>
              <a:gd name="connsiteY132" fmla="*/ 562968 h 921799"/>
              <a:gd name="connsiteX133" fmla="*/ 157359 w 1079279"/>
              <a:gd name="connsiteY133" fmla="*/ 406383 h 921799"/>
              <a:gd name="connsiteX134" fmla="*/ 270004 w 1079279"/>
              <a:gd name="connsiteY134" fmla="*/ 270005 h 921799"/>
              <a:gd name="connsiteX135" fmla="*/ 406469 w 1079279"/>
              <a:gd name="connsiteY135" fmla="*/ 157446 h 921799"/>
              <a:gd name="connsiteX136" fmla="*/ 563054 w 1079279"/>
              <a:gd name="connsiteY136" fmla="*/ 72489 h 921799"/>
              <a:gd name="connsiteX137" fmla="*/ 921799 w 1079279"/>
              <a:gd name="connsiteY137" fmla="*/ 0 h 921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Lst>
            <a:rect l="l" t="t" r="r" b="b"/>
            <a:pathLst>
              <a:path w="1079279" h="921799">
                <a:moveTo>
                  <a:pt x="921798" y="449978"/>
                </a:moveTo>
                <a:cubicBezTo>
                  <a:pt x="953657" y="449978"/>
                  <a:pt x="985022" y="453095"/>
                  <a:pt x="1015698" y="459287"/>
                </a:cubicBezTo>
                <a:lnTo>
                  <a:pt x="1079279" y="478943"/>
                </a:lnTo>
                <a:lnTo>
                  <a:pt x="1079279" y="514811"/>
                </a:lnTo>
                <a:lnTo>
                  <a:pt x="1008862" y="492994"/>
                </a:lnTo>
                <a:cubicBezTo>
                  <a:pt x="980421" y="487255"/>
                  <a:pt x="951335" y="484374"/>
                  <a:pt x="921798" y="484374"/>
                </a:cubicBezTo>
                <a:cubicBezTo>
                  <a:pt x="862724" y="484374"/>
                  <a:pt x="805455" y="495896"/>
                  <a:pt x="751540" y="518769"/>
                </a:cubicBezTo>
                <a:cubicBezTo>
                  <a:pt x="699431" y="540782"/>
                  <a:pt x="652653" y="572340"/>
                  <a:pt x="612497" y="612497"/>
                </a:cubicBezTo>
                <a:cubicBezTo>
                  <a:pt x="572340" y="652654"/>
                  <a:pt x="540782" y="699432"/>
                  <a:pt x="518769" y="751541"/>
                </a:cubicBezTo>
                <a:cubicBezTo>
                  <a:pt x="495982" y="805456"/>
                  <a:pt x="484374" y="862724"/>
                  <a:pt x="484374" y="921798"/>
                </a:cubicBezTo>
                <a:lnTo>
                  <a:pt x="484374" y="921799"/>
                </a:lnTo>
                <a:lnTo>
                  <a:pt x="449978" y="921799"/>
                </a:lnTo>
                <a:lnTo>
                  <a:pt x="449978" y="921798"/>
                </a:lnTo>
                <a:cubicBezTo>
                  <a:pt x="449978" y="858081"/>
                  <a:pt x="462447" y="796341"/>
                  <a:pt x="487039" y="738127"/>
                </a:cubicBezTo>
                <a:cubicBezTo>
                  <a:pt x="510772" y="681976"/>
                  <a:pt x="544824" y="631501"/>
                  <a:pt x="588162" y="588162"/>
                </a:cubicBezTo>
                <a:cubicBezTo>
                  <a:pt x="631501" y="544824"/>
                  <a:pt x="681976" y="510859"/>
                  <a:pt x="738127" y="487040"/>
                </a:cubicBezTo>
                <a:cubicBezTo>
                  <a:pt x="796340" y="462447"/>
                  <a:pt x="858080" y="449978"/>
                  <a:pt x="921798" y="449978"/>
                </a:cubicBezTo>
                <a:close/>
                <a:moveTo>
                  <a:pt x="921799" y="391593"/>
                </a:moveTo>
                <a:cubicBezTo>
                  <a:pt x="957570" y="391593"/>
                  <a:pt x="992825" y="395097"/>
                  <a:pt x="1027307" y="402062"/>
                </a:cubicBezTo>
                <a:lnTo>
                  <a:pt x="1079279" y="418157"/>
                </a:lnTo>
                <a:lnTo>
                  <a:pt x="1079279" y="443230"/>
                </a:lnTo>
                <a:lnTo>
                  <a:pt x="1022556" y="425644"/>
                </a:lnTo>
                <a:cubicBezTo>
                  <a:pt x="989644" y="419001"/>
                  <a:pt x="955980" y="415669"/>
                  <a:pt x="921799" y="415669"/>
                </a:cubicBezTo>
                <a:cubicBezTo>
                  <a:pt x="853437" y="415669"/>
                  <a:pt x="787140" y="429084"/>
                  <a:pt x="724798" y="455482"/>
                </a:cubicBezTo>
                <a:cubicBezTo>
                  <a:pt x="664520" y="480935"/>
                  <a:pt x="610434" y="517480"/>
                  <a:pt x="563914" y="564000"/>
                </a:cubicBezTo>
                <a:cubicBezTo>
                  <a:pt x="517394" y="610520"/>
                  <a:pt x="480935" y="664606"/>
                  <a:pt x="455396" y="724884"/>
                </a:cubicBezTo>
                <a:cubicBezTo>
                  <a:pt x="442197" y="756098"/>
                  <a:pt x="432243" y="788258"/>
                  <a:pt x="425590" y="821160"/>
                </a:cubicBezTo>
                <a:lnTo>
                  <a:pt x="415591" y="921799"/>
                </a:lnTo>
                <a:lnTo>
                  <a:pt x="391592" y="921799"/>
                </a:lnTo>
                <a:lnTo>
                  <a:pt x="391592" y="921799"/>
                </a:lnTo>
                <a:cubicBezTo>
                  <a:pt x="391592" y="850256"/>
                  <a:pt x="405608" y="780777"/>
                  <a:pt x="433297" y="715426"/>
                </a:cubicBezTo>
                <a:cubicBezTo>
                  <a:pt x="460039" y="652310"/>
                  <a:pt x="498218" y="595558"/>
                  <a:pt x="546888" y="546888"/>
                </a:cubicBezTo>
                <a:cubicBezTo>
                  <a:pt x="595557" y="498219"/>
                  <a:pt x="652310" y="459954"/>
                  <a:pt x="715426" y="433297"/>
                </a:cubicBezTo>
                <a:cubicBezTo>
                  <a:pt x="780777" y="405609"/>
                  <a:pt x="850256" y="391593"/>
                  <a:pt x="921799" y="391593"/>
                </a:cubicBezTo>
                <a:close/>
                <a:moveTo>
                  <a:pt x="921799" y="339999"/>
                </a:moveTo>
                <a:cubicBezTo>
                  <a:pt x="961095" y="339999"/>
                  <a:pt x="999790" y="343847"/>
                  <a:pt x="1037625" y="351489"/>
                </a:cubicBezTo>
                <a:lnTo>
                  <a:pt x="1079279" y="364383"/>
                </a:lnTo>
                <a:lnTo>
                  <a:pt x="1079279" y="382110"/>
                </a:lnTo>
                <a:lnTo>
                  <a:pt x="1034218" y="368182"/>
                </a:lnTo>
                <a:cubicBezTo>
                  <a:pt x="997490" y="360766"/>
                  <a:pt x="959935" y="357025"/>
                  <a:pt x="921799" y="357025"/>
                </a:cubicBezTo>
                <a:cubicBezTo>
                  <a:pt x="845526" y="357025"/>
                  <a:pt x="771576" y="371987"/>
                  <a:pt x="701925" y="401395"/>
                </a:cubicBezTo>
                <a:cubicBezTo>
                  <a:pt x="634682" y="429857"/>
                  <a:pt x="574232" y="470530"/>
                  <a:pt x="522381" y="522467"/>
                </a:cubicBezTo>
                <a:cubicBezTo>
                  <a:pt x="470530" y="574319"/>
                  <a:pt x="429771" y="634768"/>
                  <a:pt x="401309" y="702012"/>
                </a:cubicBezTo>
                <a:cubicBezTo>
                  <a:pt x="386605" y="736837"/>
                  <a:pt x="375513" y="772738"/>
                  <a:pt x="368096" y="809465"/>
                </a:cubicBezTo>
                <a:lnTo>
                  <a:pt x="356948" y="921799"/>
                </a:lnTo>
                <a:lnTo>
                  <a:pt x="339921" y="921799"/>
                </a:lnTo>
                <a:lnTo>
                  <a:pt x="351403" y="806058"/>
                </a:lnTo>
                <a:cubicBezTo>
                  <a:pt x="359046" y="768223"/>
                  <a:pt x="370482" y="731248"/>
                  <a:pt x="385659" y="695390"/>
                </a:cubicBezTo>
                <a:cubicBezTo>
                  <a:pt x="414981" y="626083"/>
                  <a:pt x="456943" y="563828"/>
                  <a:pt x="510343" y="510429"/>
                </a:cubicBezTo>
                <a:cubicBezTo>
                  <a:pt x="563828" y="456944"/>
                  <a:pt x="625997" y="414982"/>
                  <a:pt x="695304" y="385745"/>
                </a:cubicBezTo>
                <a:cubicBezTo>
                  <a:pt x="767019" y="355391"/>
                  <a:pt x="843291" y="339999"/>
                  <a:pt x="921799" y="339999"/>
                </a:cubicBezTo>
                <a:close/>
                <a:moveTo>
                  <a:pt x="921798" y="283419"/>
                </a:moveTo>
                <a:cubicBezTo>
                  <a:pt x="964879" y="283419"/>
                  <a:pt x="1007336" y="287632"/>
                  <a:pt x="1048857" y="296005"/>
                </a:cubicBezTo>
                <a:lnTo>
                  <a:pt x="1079279" y="305410"/>
                </a:lnTo>
                <a:lnTo>
                  <a:pt x="1079279" y="319762"/>
                </a:lnTo>
                <a:lnTo>
                  <a:pt x="1046127" y="309505"/>
                </a:lnTo>
                <a:cubicBezTo>
                  <a:pt x="1005508" y="301304"/>
                  <a:pt x="963976" y="297177"/>
                  <a:pt x="921798" y="297177"/>
                </a:cubicBezTo>
                <a:cubicBezTo>
                  <a:pt x="837443" y="297177"/>
                  <a:pt x="755668" y="313686"/>
                  <a:pt x="678622" y="346276"/>
                </a:cubicBezTo>
                <a:cubicBezTo>
                  <a:pt x="604242" y="377748"/>
                  <a:pt x="537429" y="422806"/>
                  <a:pt x="480075" y="480161"/>
                </a:cubicBezTo>
                <a:cubicBezTo>
                  <a:pt x="422720" y="537515"/>
                  <a:pt x="377662" y="604328"/>
                  <a:pt x="346190" y="678709"/>
                </a:cubicBezTo>
                <a:cubicBezTo>
                  <a:pt x="329895" y="717232"/>
                  <a:pt x="317621" y="756937"/>
                  <a:pt x="309420" y="797555"/>
                </a:cubicBezTo>
                <a:lnTo>
                  <a:pt x="297099" y="921799"/>
                </a:lnTo>
                <a:lnTo>
                  <a:pt x="283418" y="921799"/>
                </a:lnTo>
                <a:lnTo>
                  <a:pt x="283418" y="921798"/>
                </a:lnTo>
                <a:cubicBezTo>
                  <a:pt x="283418" y="835638"/>
                  <a:pt x="300272" y="751971"/>
                  <a:pt x="333550" y="673291"/>
                </a:cubicBezTo>
                <a:cubicBezTo>
                  <a:pt x="365709" y="597277"/>
                  <a:pt x="411713" y="529002"/>
                  <a:pt x="470358" y="470358"/>
                </a:cubicBezTo>
                <a:cubicBezTo>
                  <a:pt x="529002" y="411714"/>
                  <a:pt x="597277" y="365710"/>
                  <a:pt x="673291" y="333550"/>
                </a:cubicBezTo>
                <a:cubicBezTo>
                  <a:pt x="751971" y="300272"/>
                  <a:pt x="835638" y="283419"/>
                  <a:pt x="921798" y="283419"/>
                </a:cubicBezTo>
                <a:close/>
                <a:moveTo>
                  <a:pt x="921799" y="230020"/>
                </a:moveTo>
                <a:cubicBezTo>
                  <a:pt x="968491" y="230020"/>
                  <a:pt x="1014473" y="234599"/>
                  <a:pt x="1059445" y="243681"/>
                </a:cubicBezTo>
                <a:lnTo>
                  <a:pt x="1079279" y="249814"/>
                </a:lnTo>
                <a:lnTo>
                  <a:pt x="1079279" y="260701"/>
                </a:lnTo>
                <a:lnTo>
                  <a:pt x="1057392" y="253935"/>
                </a:lnTo>
                <a:cubicBezTo>
                  <a:pt x="1013097" y="245003"/>
                  <a:pt x="967802" y="240510"/>
                  <a:pt x="921799" y="240510"/>
                </a:cubicBezTo>
                <a:cubicBezTo>
                  <a:pt x="829791" y="240510"/>
                  <a:pt x="740620" y="258482"/>
                  <a:pt x="656609" y="294081"/>
                </a:cubicBezTo>
                <a:cubicBezTo>
                  <a:pt x="575522" y="328391"/>
                  <a:pt x="502604" y="377490"/>
                  <a:pt x="440004" y="440090"/>
                </a:cubicBezTo>
                <a:cubicBezTo>
                  <a:pt x="377490" y="502604"/>
                  <a:pt x="328304" y="575436"/>
                  <a:pt x="293995" y="656609"/>
                </a:cubicBezTo>
                <a:cubicBezTo>
                  <a:pt x="258482" y="740621"/>
                  <a:pt x="240424" y="829791"/>
                  <a:pt x="240424" y="921799"/>
                </a:cubicBezTo>
                <a:lnTo>
                  <a:pt x="240424" y="921799"/>
                </a:lnTo>
                <a:lnTo>
                  <a:pt x="230115" y="921799"/>
                </a:lnTo>
                <a:lnTo>
                  <a:pt x="230106" y="921713"/>
                </a:lnTo>
                <a:cubicBezTo>
                  <a:pt x="230106" y="828329"/>
                  <a:pt x="248421" y="737783"/>
                  <a:pt x="284450" y="652482"/>
                </a:cubicBezTo>
                <a:cubicBezTo>
                  <a:pt x="319276" y="570105"/>
                  <a:pt x="369149" y="496155"/>
                  <a:pt x="432695" y="432609"/>
                </a:cubicBezTo>
                <a:cubicBezTo>
                  <a:pt x="496240" y="369063"/>
                  <a:pt x="570191" y="319190"/>
                  <a:pt x="652568" y="284365"/>
                </a:cubicBezTo>
                <a:cubicBezTo>
                  <a:pt x="737869" y="248335"/>
                  <a:pt x="828415" y="230020"/>
                  <a:pt x="921799" y="230020"/>
                </a:cubicBezTo>
                <a:close/>
                <a:moveTo>
                  <a:pt x="921798" y="172579"/>
                </a:moveTo>
                <a:cubicBezTo>
                  <a:pt x="972360" y="172579"/>
                  <a:pt x="1022169" y="177524"/>
                  <a:pt x="1070881" y="187359"/>
                </a:cubicBezTo>
                <a:lnTo>
                  <a:pt x="1079279" y="189959"/>
                </a:lnTo>
                <a:lnTo>
                  <a:pt x="1079279" y="197303"/>
                </a:lnTo>
                <a:lnTo>
                  <a:pt x="1069473" y="194270"/>
                </a:lnTo>
                <a:cubicBezTo>
                  <a:pt x="1021223" y="184532"/>
                  <a:pt x="971887" y="179630"/>
                  <a:pt x="921798" y="179630"/>
                </a:cubicBezTo>
                <a:cubicBezTo>
                  <a:pt x="821622" y="179630"/>
                  <a:pt x="724454" y="199236"/>
                  <a:pt x="632963" y="237930"/>
                </a:cubicBezTo>
                <a:cubicBezTo>
                  <a:pt x="544566" y="275335"/>
                  <a:pt x="465198" y="328821"/>
                  <a:pt x="397095" y="397010"/>
                </a:cubicBezTo>
                <a:cubicBezTo>
                  <a:pt x="328907" y="465198"/>
                  <a:pt x="275421" y="544566"/>
                  <a:pt x="238016" y="632877"/>
                </a:cubicBezTo>
                <a:cubicBezTo>
                  <a:pt x="199322" y="724368"/>
                  <a:pt x="179716" y="821536"/>
                  <a:pt x="179716" y="921712"/>
                </a:cubicBezTo>
                <a:lnTo>
                  <a:pt x="179725" y="921799"/>
                </a:lnTo>
                <a:lnTo>
                  <a:pt x="172674" y="921799"/>
                </a:lnTo>
                <a:lnTo>
                  <a:pt x="172665" y="921712"/>
                </a:lnTo>
                <a:cubicBezTo>
                  <a:pt x="172665" y="820590"/>
                  <a:pt x="192442" y="722477"/>
                  <a:pt x="231567" y="630125"/>
                </a:cubicBezTo>
                <a:cubicBezTo>
                  <a:pt x="269316" y="540954"/>
                  <a:pt x="323317" y="460813"/>
                  <a:pt x="392108" y="392022"/>
                </a:cubicBezTo>
                <a:cubicBezTo>
                  <a:pt x="460899" y="323231"/>
                  <a:pt x="541040" y="269230"/>
                  <a:pt x="630211" y="231481"/>
                </a:cubicBezTo>
                <a:cubicBezTo>
                  <a:pt x="722563" y="192443"/>
                  <a:pt x="820676" y="172579"/>
                  <a:pt x="921798" y="172579"/>
                </a:cubicBezTo>
                <a:close/>
                <a:moveTo>
                  <a:pt x="921799" y="100865"/>
                </a:moveTo>
                <a:lnTo>
                  <a:pt x="1079279" y="116468"/>
                </a:lnTo>
                <a:lnTo>
                  <a:pt x="1079279" y="119910"/>
                </a:lnTo>
                <a:lnTo>
                  <a:pt x="921799" y="104305"/>
                </a:lnTo>
                <a:cubicBezTo>
                  <a:pt x="811475" y="104305"/>
                  <a:pt x="704333" y="125888"/>
                  <a:pt x="603554" y="168538"/>
                </a:cubicBezTo>
                <a:cubicBezTo>
                  <a:pt x="506215" y="209727"/>
                  <a:pt x="418765" y="268629"/>
                  <a:pt x="343697" y="343697"/>
                </a:cubicBezTo>
                <a:cubicBezTo>
                  <a:pt x="268629" y="418765"/>
                  <a:pt x="209640" y="506216"/>
                  <a:pt x="168538" y="603555"/>
                </a:cubicBezTo>
                <a:cubicBezTo>
                  <a:pt x="125887" y="704333"/>
                  <a:pt x="104304" y="811389"/>
                  <a:pt x="104304" y="921799"/>
                </a:cubicBezTo>
                <a:lnTo>
                  <a:pt x="104304" y="921799"/>
                </a:lnTo>
                <a:lnTo>
                  <a:pt x="100865" y="921799"/>
                </a:lnTo>
                <a:lnTo>
                  <a:pt x="100865" y="921799"/>
                </a:lnTo>
                <a:cubicBezTo>
                  <a:pt x="100865" y="810959"/>
                  <a:pt x="122534" y="703474"/>
                  <a:pt x="165356" y="602265"/>
                </a:cubicBezTo>
                <a:cubicBezTo>
                  <a:pt x="206717" y="504496"/>
                  <a:pt x="265877" y="416701"/>
                  <a:pt x="341289" y="341289"/>
                </a:cubicBezTo>
                <a:cubicBezTo>
                  <a:pt x="416701" y="265877"/>
                  <a:pt x="504495" y="206717"/>
                  <a:pt x="602265" y="165356"/>
                </a:cubicBezTo>
                <a:cubicBezTo>
                  <a:pt x="703473" y="122534"/>
                  <a:pt x="810959" y="100865"/>
                  <a:pt x="921799" y="100865"/>
                </a:cubicBezTo>
                <a:close/>
                <a:moveTo>
                  <a:pt x="921799" y="0"/>
                </a:moveTo>
                <a:cubicBezTo>
                  <a:pt x="952905" y="0"/>
                  <a:pt x="983780" y="1521"/>
                  <a:pt x="1014372" y="4554"/>
                </a:cubicBezTo>
                <a:lnTo>
                  <a:pt x="1079279" y="14284"/>
                </a:lnTo>
                <a:lnTo>
                  <a:pt x="1079279" y="17761"/>
                </a:lnTo>
                <a:lnTo>
                  <a:pt x="1014036" y="7977"/>
                </a:lnTo>
                <a:cubicBezTo>
                  <a:pt x="983560" y="4955"/>
                  <a:pt x="952798" y="3440"/>
                  <a:pt x="921799" y="3440"/>
                </a:cubicBezTo>
                <a:cubicBezTo>
                  <a:pt x="797803" y="3440"/>
                  <a:pt x="677591" y="27689"/>
                  <a:pt x="564344" y="75584"/>
                </a:cubicBezTo>
                <a:cubicBezTo>
                  <a:pt x="509913" y="98629"/>
                  <a:pt x="457460" y="127091"/>
                  <a:pt x="408360" y="160283"/>
                </a:cubicBezTo>
                <a:cubicBezTo>
                  <a:pt x="359691" y="193131"/>
                  <a:pt x="314031" y="230880"/>
                  <a:pt x="272412" y="272412"/>
                </a:cubicBezTo>
                <a:cubicBezTo>
                  <a:pt x="230880" y="313945"/>
                  <a:pt x="193131" y="359691"/>
                  <a:pt x="160283" y="408360"/>
                </a:cubicBezTo>
                <a:cubicBezTo>
                  <a:pt x="127091" y="457460"/>
                  <a:pt x="98629" y="509913"/>
                  <a:pt x="75584" y="564344"/>
                </a:cubicBezTo>
                <a:cubicBezTo>
                  <a:pt x="27688" y="677591"/>
                  <a:pt x="3440" y="797803"/>
                  <a:pt x="3440" y="921799"/>
                </a:cubicBezTo>
                <a:lnTo>
                  <a:pt x="3440" y="921799"/>
                </a:lnTo>
                <a:lnTo>
                  <a:pt x="0" y="921799"/>
                </a:lnTo>
                <a:lnTo>
                  <a:pt x="0" y="921799"/>
                </a:lnTo>
                <a:cubicBezTo>
                  <a:pt x="0" y="797373"/>
                  <a:pt x="24335" y="676645"/>
                  <a:pt x="72402" y="562968"/>
                </a:cubicBezTo>
                <a:cubicBezTo>
                  <a:pt x="95533" y="508365"/>
                  <a:pt x="124082" y="455654"/>
                  <a:pt x="157359" y="406383"/>
                </a:cubicBezTo>
                <a:cubicBezTo>
                  <a:pt x="190379" y="357627"/>
                  <a:pt x="228300" y="311709"/>
                  <a:pt x="270004" y="270005"/>
                </a:cubicBezTo>
                <a:cubicBezTo>
                  <a:pt x="311709" y="228300"/>
                  <a:pt x="357627" y="190379"/>
                  <a:pt x="406469" y="157446"/>
                </a:cubicBezTo>
                <a:cubicBezTo>
                  <a:pt x="455740" y="124168"/>
                  <a:pt x="508451" y="95534"/>
                  <a:pt x="563054" y="72489"/>
                </a:cubicBezTo>
                <a:cubicBezTo>
                  <a:pt x="676645" y="24335"/>
                  <a:pt x="797373" y="0"/>
                  <a:pt x="921799" y="0"/>
                </a:cubicBezTo>
                <a:close/>
              </a:path>
            </a:pathLst>
          </a:custGeom>
          <a:solidFill>
            <a:schemeClr val="bg1"/>
          </a:solidFill>
          <a:ln w="1919" cap="flat">
            <a:noFill/>
            <a:prstDash val="solid"/>
            <a:miter/>
          </a:ln>
        </p:spPr>
        <p:txBody>
          <a:bodyPr rtlCol="0" anchor="ctr"/>
          <a:lstStyle/>
          <a:p>
            <a:endParaRPr lang="en-US"/>
          </a:p>
        </p:txBody>
      </p:sp>
      <p:sp>
        <p:nvSpPr>
          <p:cNvPr id="7" name="Footer Placeholder 6">
            <a:extLst>
              <a:ext uri="{FF2B5EF4-FFF2-40B4-BE49-F238E27FC236}">
                <a16:creationId xmlns:a16="http://schemas.microsoft.com/office/drawing/2014/main" id="{142D1BFE-E9F6-E241-A486-E3E11121C37C}"/>
              </a:ext>
            </a:extLst>
          </p:cNvPr>
          <p:cNvSpPr>
            <a:spLocks noGrp="1"/>
          </p:cNvSpPr>
          <p:nvPr>
            <p:ph type="ftr" sz="quarter" idx="11"/>
          </p:nvPr>
        </p:nvSpPr>
        <p:spPr/>
        <p:txBody>
          <a:bodyPr/>
          <a:lstStyle>
            <a:lvl1pPr>
              <a:defRPr>
                <a:solidFill>
                  <a:schemeClr val="bg1"/>
                </a:solidFill>
              </a:defRPr>
            </a:lvl1pPr>
          </a:lstStyle>
          <a:p>
            <a:endParaRPr lang="en-US" dirty="0"/>
          </a:p>
        </p:txBody>
      </p:sp>
      <p:sp>
        <p:nvSpPr>
          <p:cNvPr id="8" name="Slide Number Placeholder 7">
            <a:extLst>
              <a:ext uri="{FF2B5EF4-FFF2-40B4-BE49-F238E27FC236}">
                <a16:creationId xmlns:a16="http://schemas.microsoft.com/office/drawing/2014/main" id="{48E647C9-2F2E-FA4F-9D9A-3462F9671D2B}"/>
              </a:ext>
            </a:extLst>
          </p:cNvPr>
          <p:cNvSpPr>
            <a:spLocks noGrp="1"/>
          </p:cNvSpPr>
          <p:nvPr>
            <p:ph type="sldNum" sz="quarter" idx="12"/>
          </p:nvPr>
        </p:nvSpPr>
        <p:spPr/>
        <p:txBody>
          <a:bodyPr/>
          <a:lstStyle>
            <a:lvl1pPr>
              <a:defRPr>
                <a:solidFill>
                  <a:schemeClr val="bg1"/>
                </a:solidFill>
              </a:defRPr>
            </a:lvl1pPr>
          </a:lstStyle>
          <a:p>
            <a:fld id="{71D00C28-2252-7A46-BDE1-23546EACCE2C}" type="slidenum">
              <a:rPr lang="en-US" smtClean="0"/>
              <a:pPr/>
              <a:t>‹#›</a:t>
            </a:fld>
            <a:endParaRPr lang="en-US" dirty="0"/>
          </a:p>
        </p:txBody>
      </p:sp>
    </p:spTree>
    <p:extLst>
      <p:ext uri="{BB962C8B-B14F-4D97-AF65-F5344CB8AC3E}">
        <p14:creationId xmlns:p14="http://schemas.microsoft.com/office/powerpoint/2010/main" val="25965752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Gold Bullets">
    <p:bg>
      <p:bgPr>
        <a:gradFill>
          <a:gsLst>
            <a:gs pos="100000">
              <a:srgbClr val="5EC8D9"/>
            </a:gs>
            <a:gs pos="6000">
              <a:srgbClr val="00BCD3">
                <a:alpha val="53725"/>
              </a:srgbClr>
            </a:gs>
          </a:gsLst>
          <a:lin ang="0" scaled="1"/>
        </a:gradFill>
        <a:effectLst/>
      </p:bgPr>
    </p:bg>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C3F80E1B-8CF9-8E4A-AB32-CC35F441ED11}"/>
              </a:ext>
            </a:extLst>
          </p:cNvPr>
          <p:cNvPicPr>
            <a:picLocks noChangeAspect="1"/>
          </p:cNvPicPr>
          <p:nvPr userDrawn="1"/>
        </p:nvPicPr>
        <p:blipFill>
          <a:blip>
            <a:extLst>
              <a:ext uri="{96DAC541-7B7A-43D3-8B79-37D633B846F1}">
                <asvg:svgBlip xmlns:asvg="http://schemas.microsoft.com/office/drawing/2016/SVG/main" r:embed="rId2"/>
              </a:ext>
            </a:extLst>
          </a:blip>
          <a:srcRect l="59702" t="61837"/>
          <a:stretch>
            <a:fillRect/>
          </a:stretch>
        </p:blipFill>
        <p:spPr>
          <a:xfrm>
            <a:off x="0" y="1"/>
            <a:ext cx="6096000" cy="5772963"/>
          </a:xfrm>
          <a:custGeom>
            <a:avLst/>
            <a:gdLst>
              <a:gd name="connsiteX0" fmla="*/ 0 w 6096000"/>
              <a:gd name="connsiteY0" fmla="*/ 0 h 5772963"/>
              <a:gd name="connsiteX1" fmla="*/ 6096000 w 6096000"/>
              <a:gd name="connsiteY1" fmla="*/ 0 h 5772963"/>
              <a:gd name="connsiteX2" fmla="*/ 6096000 w 6096000"/>
              <a:gd name="connsiteY2" fmla="*/ 5772963 h 5772963"/>
              <a:gd name="connsiteX3" fmla="*/ 0 w 6096000"/>
              <a:gd name="connsiteY3" fmla="*/ 5772963 h 5772963"/>
            </a:gdLst>
            <a:ahLst/>
            <a:cxnLst>
              <a:cxn ang="0">
                <a:pos x="connsiteX0" y="connsiteY0"/>
              </a:cxn>
              <a:cxn ang="0">
                <a:pos x="connsiteX1" y="connsiteY1"/>
              </a:cxn>
              <a:cxn ang="0">
                <a:pos x="connsiteX2" y="connsiteY2"/>
              </a:cxn>
              <a:cxn ang="0">
                <a:pos x="connsiteX3" y="connsiteY3"/>
              </a:cxn>
            </a:cxnLst>
            <a:rect l="l" t="t" r="r" b="b"/>
            <a:pathLst>
              <a:path w="6096000" h="5772963">
                <a:moveTo>
                  <a:pt x="0" y="0"/>
                </a:moveTo>
                <a:lnTo>
                  <a:pt x="6096000" y="0"/>
                </a:lnTo>
                <a:lnTo>
                  <a:pt x="6096000" y="5772963"/>
                </a:lnTo>
                <a:lnTo>
                  <a:pt x="0" y="5772963"/>
                </a:lnTo>
                <a:close/>
              </a:path>
            </a:pathLst>
          </a:custGeom>
        </p:spPr>
      </p:pic>
      <p:sp>
        <p:nvSpPr>
          <p:cNvPr id="2" name="Title 1">
            <a:extLst>
              <a:ext uri="{FF2B5EF4-FFF2-40B4-BE49-F238E27FC236}">
                <a16:creationId xmlns:a16="http://schemas.microsoft.com/office/drawing/2014/main" id="{34A17ED2-1F49-304C-B176-8885B708D98B}"/>
              </a:ext>
            </a:extLst>
          </p:cNvPr>
          <p:cNvSpPr>
            <a:spLocks noGrp="1"/>
          </p:cNvSpPr>
          <p:nvPr>
            <p:ph type="title"/>
          </p:nvPr>
        </p:nvSpPr>
        <p:spPr/>
        <p:txBody>
          <a:bodyPr/>
          <a:lstStyle>
            <a:lvl1pPr>
              <a:defRPr b="1" i="0" cap="none" baseline="0">
                <a:solidFill>
                  <a:schemeClr val="tx1"/>
                </a:solidFill>
                <a:latin typeface="Lato" panose="020F0502020204030203" pitchFamily="34" charset="77"/>
              </a:defRPr>
            </a:lvl1pPr>
          </a:lstStyle>
          <a:p>
            <a:r>
              <a:rPr lang="en-US" dirty="0"/>
              <a:t>Click to edit Master title style</a:t>
            </a:r>
          </a:p>
        </p:txBody>
      </p:sp>
      <p:sp>
        <p:nvSpPr>
          <p:cNvPr id="5" name="Content Placeholder 4">
            <a:extLst>
              <a:ext uri="{FF2B5EF4-FFF2-40B4-BE49-F238E27FC236}">
                <a16:creationId xmlns:a16="http://schemas.microsoft.com/office/drawing/2014/main" id="{9649FFDD-B9EB-4D4F-9C92-1971394F1867}"/>
              </a:ext>
            </a:extLst>
          </p:cNvPr>
          <p:cNvSpPr>
            <a:spLocks noGrp="1"/>
          </p:cNvSpPr>
          <p:nvPr>
            <p:ph sz="quarter" idx="10"/>
          </p:nvPr>
        </p:nvSpPr>
        <p:spPr>
          <a:xfrm>
            <a:off x="309563" y="1290742"/>
            <a:ext cx="11577637" cy="4933079"/>
          </a:xfrm>
        </p:spPr>
        <p:txBody>
          <a:bodyPr>
            <a:normAutofit/>
          </a:bodyPr>
          <a:lstStyle>
            <a:lvl1pPr>
              <a:defRPr sz="2800"/>
            </a:lvl1pPr>
            <a:lvl2pPr>
              <a:defRPr sz="2800"/>
            </a:lvl2pPr>
            <a:lvl3pPr>
              <a:defRPr sz="2800"/>
            </a:lvl3pPr>
            <a:lvl4pPr>
              <a:defRPr sz="2800"/>
            </a:lvl4pPr>
            <a:lvl5pPr>
              <a:defRPr sz="2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reeform 5">
            <a:extLst>
              <a:ext uri="{FF2B5EF4-FFF2-40B4-BE49-F238E27FC236}">
                <a16:creationId xmlns:a16="http://schemas.microsoft.com/office/drawing/2014/main" id="{4E4AF8F0-D43D-C142-B01F-B7D604C42744}"/>
              </a:ext>
            </a:extLst>
          </p:cNvPr>
          <p:cNvSpPr/>
          <p:nvPr userDrawn="1"/>
        </p:nvSpPr>
        <p:spPr>
          <a:xfrm>
            <a:off x="11112721" y="5936201"/>
            <a:ext cx="1079279" cy="921799"/>
          </a:xfrm>
          <a:custGeom>
            <a:avLst/>
            <a:gdLst>
              <a:gd name="connsiteX0" fmla="*/ 921798 w 1079279"/>
              <a:gd name="connsiteY0" fmla="*/ 449978 h 921799"/>
              <a:gd name="connsiteX1" fmla="*/ 1015698 w 1079279"/>
              <a:gd name="connsiteY1" fmla="*/ 459287 h 921799"/>
              <a:gd name="connsiteX2" fmla="*/ 1079279 w 1079279"/>
              <a:gd name="connsiteY2" fmla="*/ 478943 h 921799"/>
              <a:gd name="connsiteX3" fmla="*/ 1079279 w 1079279"/>
              <a:gd name="connsiteY3" fmla="*/ 514811 h 921799"/>
              <a:gd name="connsiteX4" fmla="*/ 1008862 w 1079279"/>
              <a:gd name="connsiteY4" fmla="*/ 492994 h 921799"/>
              <a:gd name="connsiteX5" fmla="*/ 921798 w 1079279"/>
              <a:gd name="connsiteY5" fmla="*/ 484374 h 921799"/>
              <a:gd name="connsiteX6" fmla="*/ 751540 w 1079279"/>
              <a:gd name="connsiteY6" fmla="*/ 518769 h 921799"/>
              <a:gd name="connsiteX7" fmla="*/ 612497 w 1079279"/>
              <a:gd name="connsiteY7" fmla="*/ 612497 h 921799"/>
              <a:gd name="connsiteX8" fmla="*/ 518769 w 1079279"/>
              <a:gd name="connsiteY8" fmla="*/ 751541 h 921799"/>
              <a:gd name="connsiteX9" fmla="*/ 484374 w 1079279"/>
              <a:gd name="connsiteY9" fmla="*/ 921798 h 921799"/>
              <a:gd name="connsiteX10" fmla="*/ 484374 w 1079279"/>
              <a:gd name="connsiteY10" fmla="*/ 921799 h 921799"/>
              <a:gd name="connsiteX11" fmla="*/ 449978 w 1079279"/>
              <a:gd name="connsiteY11" fmla="*/ 921799 h 921799"/>
              <a:gd name="connsiteX12" fmla="*/ 449978 w 1079279"/>
              <a:gd name="connsiteY12" fmla="*/ 921798 h 921799"/>
              <a:gd name="connsiteX13" fmla="*/ 487039 w 1079279"/>
              <a:gd name="connsiteY13" fmla="*/ 738127 h 921799"/>
              <a:gd name="connsiteX14" fmla="*/ 588162 w 1079279"/>
              <a:gd name="connsiteY14" fmla="*/ 588162 h 921799"/>
              <a:gd name="connsiteX15" fmla="*/ 738127 w 1079279"/>
              <a:gd name="connsiteY15" fmla="*/ 487040 h 921799"/>
              <a:gd name="connsiteX16" fmla="*/ 921798 w 1079279"/>
              <a:gd name="connsiteY16" fmla="*/ 449978 h 921799"/>
              <a:gd name="connsiteX17" fmla="*/ 921799 w 1079279"/>
              <a:gd name="connsiteY17" fmla="*/ 391593 h 921799"/>
              <a:gd name="connsiteX18" fmla="*/ 1027307 w 1079279"/>
              <a:gd name="connsiteY18" fmla="*/ 402062 h 921799"/>
              <a:gd name="connsiteX19" fmla="*/ 1079279 w 1079279"/>
              <a:gd name="connsiteY19" fmla="*/ 418157 h 921799"/>
              <a:gd name="connsiteX20" fmla="*/ 1079279 w 1079279"/>
              <a:gd name="connsiteY20" fmla="*/ 443230 h 921799"/>
              <a:gd name="connsiteX21" fmla="*/ 1022556 w 1079279"/>
              <a:gd name="connsiteY21" fmla="*/ 425644 h 921799"/>
              <a:gd name="connsiteX22" fmla="*/ 921799 w 1079279"/>
              <a:gd name="connsiteY22" fmla="*/ 415669 h 921799"/>
              <a:gd name="connsiteX23" fmla="*/ 724798 w 1079279"/>
              <a:gd name="connsiteY23" fmla="*/ 455482 h 921799"/>
              <a:gd name="connsiteX24" fmla="*/ 563914 w 1079279"/>
              <a:gd name="connsiteY24" fmla="*/ 564000 h 921799"/>
              <a:gd name="connsiteX25" fmla="*/ 455396 w 1079279"/>
              <a:gd name="connsiteY25" fmla="*/ 724884 h 921799"/>
              <a:gd name="connsiteX26" fmla="*/ 425590 w 1079279"/>
              <a:gd name="connsiteY26" fmla="*/ 821160 h 921799"/>
              <a:gd name="connsiteX27" fmla="*/ 415591 w 1079279"/>
              <a:gd name="connsiteY27" fmla="*/ 921799 h 921799"/>
              <a:gd name="connsiteX28" fmla="*/ 391592 w 1079279"/>
              <a:gd name="connsiteY28" fmla="*/ 921799 h 921799"/>
              <a:gd name="connsiteX29" fmla="*/ 391592 w 1079279"/>
              <a:gd name="connsiteY29" fmla="*/ 921799 h 921799"/>
              <a:gd name="connsiteX30" fmla="*/ 433297 w 1079279"/>
              <a:gd name="connsiteY30" fmla="*/ 715426 h 921799"/>
              <a:gd name="connsiteX31" fmla="*/ 546888 w 1079279"/>
              <a:gd name="connsiteY31" fmla="*/ 546888 h 921799"/>
              <a:gd name="connsiteX32" fmla="*/ 715426 w 1079279"/>
              <a:gd name="connsiteY32" fmla="*/ 433297 h 921799"/>
              <a:gd name="connsiteX33" fmla="*/ 921799 w 1079279"/>
              <a:gd name="connsiteY33" fmla="*/ 391593 h 921799"/>
              <a:gd name="connsiteX34" fmla="*/ 921799 w 1079279"/>
              <a:gd name="connsiteY34" fmla="*/ 339999 h 921799"/>
              <a:gd name="connsiteX35" fmla="*/ 1037625 w 1079279"/>
              <a:gd name="connsiteY35" fmla="*/ 351489 h 921799"/>
              <a:gd name="connsiteX36" fmla="*/ 1079279 w 1079279"/>
              <a:gd name="connsiteY36" fmla="*/ 364383 h 921799"/>
              <a:gd name="connsiteX37" fmla="*/ 1079279 w 1079279"/>
              <a:gd name="connsiteY37" fmla="*/ 382110 h 921799"/>
              <a:gd name="connsiteX38" fmla="*/ 1034218 w 1079279"/>
              <a:gd name="connsiteY38" fmla="*/ 368182 h 921799"/>
              <a:gd name="connsiteX39" fmla="*/ 921799 w 1079279"/>
              <a:gd name="connsiteY39" fmla="*/ 357025 h 921799"/>
              <a:gd name="connsiteX40" fmla="*/ 701925 w 1079279"/>
              <a:gd name="connsiteY40" fmla="*/ 401395 h 921799"/>
              <a:gd name="connsiteX41" fmla="*/ 522381 w 1079279"/>
              <a:gd name="connsiteY41" fmla="*/ 522467 h 921799"/>
              <a:gd name="connsiteX42" fmla="*/ 401309 w 1079279"/>
              <a:gd name="connsiteY42" fmla="*/ 702012 h 921799"/>
              <a:gd name="connsiteX43" fmla="*/ 368096 w 1079279"/>
              <a:gd name="connsiteY43" fmla="*/ 809465 h 921799"/>
              <a:gd name="connsiteX44" fmla="*/ 356948 w 1079279"/>
              <a:gd name="connsiteY44" fmla="*/ 921799 h 921799"/>
              <a:gd name="connsiteX45" fmla="*/ 339921 w 1079279"/>
              <a:gd name="connsiteY45" fmla="*/ 921799 h 921799"/>
              <a:gd name="connsiteX46" fmla="*/ 351403 w 1079279"/>
              <a:gd name="connsiteY46" fmla="*/ 806058 h 921799"/>
              <a:gd name="connsiteX47" fmla="*/ 385659 w 1079279"/>
              <a:gd name="connsiteY47" fmla="*/ 695390 h 921799"/>
              <a:gd name="connsiteX48" fmla="*/ 510343 w 1079279"/>
              <a:gd name="connsiteY48" fmla="*/ 510429 h 921799"/>
              <a:gd name="connsiteX49" fmla="*/ 695304 w 1079279"/>
              <a:gd name="connsiteY49" fmla="*/ 385745 h 921799"/>
              <a:gd name="connsiteX50" fmla="*/ 921799 w 1079279"/>
              <a:gd name="connsiteY50" fmla="*/ 339999 h 921799"/>
              <a:gd name="connsiteX51" fmla="*/ 921798 w 1079279"/>
              <a:gd name="connsiteY51" fmla="*/ 283419 h 921799"/>
              <a:gd name="connsiteX52" fmla="*/ 1048857 w 1079279"/>
              <a:gd name="connsiteY52" fmla="*/ 296005 h 921799"/>
              <a:gd name="connsiteX53" fmla="*/ 1079279 w 1079279"/>
              <a:gd name="connsiteY53" fmla="*/ 305410 h 921799"/>
              <a:gd name="connsiteX54" fmla="*/ 1079279 w 1079279"/>
              <a:gd name="connsiteY54" fmla="*/ 319762 h 921799"/>
              <a:gd name="connsiteX55" fmla="*/ 1046127 w 1079279"/>
              <a:gd name="connsiteY55" fmla="*/ 309505 h 921799"/>
              <a:gd name="connsiteX56" fmla="*/ 921798 w 1079279"/>
              <a:gd name="connsiteY56" fmla="*/ 297177 h 921799"/>
              <a:gd name="connsiteX57" fmla="*/ 678622 w 1079279"/>
              <a:gd name="connsiteY57" fmla="*/ 346276 h 921799"/>
              <a:gd name="connsiteX58" fmla="*/ 480075 w 1079279"/>
              <a:gd name="connsiteY58" fmla="*/ 480161 h 921799"/>
              <a:gd name="connsiteX59" fmla="*/ 346190 w 1079279"/>
              <a:gd name="connsiteY59" fmla="*/ 678709 h 921799"/>
              <a:gd name="connsiteX60" fmla="*/ 309420 w 1079279"/>
              <a:gd name="connsiteY60" fmla="*/ 797555 h 921799"/>
              <a:gd name="connsiteX61" fmla="*/ 297099 w 1079279"/>
              <a:gd name="connsiteY61" fmla="*/ 921799 h 921799"/>
              <a:gd name="connsiteX62" fmla="*/ 283418 w 1079279"/>
              <a:gd name="connsiteY62" fmla="*/ 921799 h 921799"/>
              <a:gd name="connsiteX63" fmla="*/ 283418 w 1079279"/>
              <a:gd name="connsiteY63" fmla="*/ 921798 h 921799"/>
              <a:gd name="connsiteX64" fmla="*/ 333550 w 1079279"/>
              <a:gd name="connsiteY64" fmla="*/ 673291 h 921799"/>
              <a:gd name="connsiteX65" fmla="*/ 470358 w 1079279"/>
              <a:gd name="connsiteY65" fmla="*/ 470358 h 921799"/>
              <a:gd name="connsiteX66" fmla="*/ 673291 w 1079279"/>
              <a:gd name="connsiteY66" fmla="*/ 333550 h 921799"/>
              <a:gd name="connsiteX67" fmla="*/ 921798 w 1079279"/>
              <a:gd name="connsiteY67" fmla="*/ 283419 h 921799"/>
              <a:gd name="connsiteX68" fmla="*/ 921799 w 1079279"/>
              <a:gd name="connsiteY68" fmla="*/ 230020 h 921799"/>
              <a:gd name="connsiteX69" fmla="*/ 1059445 w 1079279"/>
              <a:gd name="connsiteY69" fmla="*/ 243681 h 921799"/>
              <a:gd name="connsiteX70" fmla="*/ 1079279 w 1079279"/>
              <a:gd name="connsiteY70" fmla="*/ 249814 h 921799"/>
              <a:gd name="connsiteX71" fmla="*/ 1079279 w 1079279"/>
              <a:gd name="connsiteY71" fmla="*/ 260701 h 921799"/>
              <a:gd name="connsiteX72" fmla="*/ 1057392 w 1079279"/>
              <a:gd name="connsiteY72" fmla="*/ 253935 h 921799"/>
              <a:gd name="connsiteX73" fmla="*/ 921799 w 1079279"/>
              <a:gd name="connsiteY73" fmla="*/ 240510 h 921799"/>
              <a:gd name="connsiteX74" fmla="*/ 656609 w 1079279"/>
              <a:gd name="connsiteY74" fmla="*/ 294081 h 921799"/>
              <a:gd name="connsiteX75" fmla="*/ 440004 w 1079279"/>
              <a:gd name="connsiteY75" fmla="*/ 440090 h 921799"/>
              <a:gd name="connsiteX76" fmla="*/ 293995 w 1079279"/>
              <a:gd name="connsiteY76" fmla="*/ 656609 h 921799"/>
              <a:gd name="connsiteX77" fmla="*/ 240424 w 1079279"/>
              <a:gd name="connsiteY77" fmla="*/ 921799 h 921799"/>
              <a:gd name="connsiteX78" fmla="*/ 240424 w 1079279"/>
              <a:gd name="connsiteY78" fmla="*/ 921799 h 921799"/>
              <a:gd name="connsiteX79" fmla="*/ 230115 w 1079279"/>
              <a:gd name="connsiteY79" fmla="*/ 921799 h 921799"/>
              <a:gd name="connsiteX80" fmla="*/ 230106 w 1079279"/>
              <a:gd name="connsiteY80" fmla="*/ 921713 h 921799"/>
              <a:gd name="connsiteX81" fmla="*/ 284450 w 1079279"/>
              <a:gd name="connsiteY81" fmla="*/ 652482 h 921799"/>
              <a:gd name="connsiteX82" fmla="*/ 432695 w 1079279"/>
              <a:gd name="connsiteY82" fmla="*/ 432609 h 921799"/>
              <a:gd name="connsiteX83" fmla="*/ 652568 w 1079279"/>
              <a:gd name="connsiteY83" fmla="*/ 284365 h 921799"/>
              <a:gd name="connsiteX84" fmla="*/ 921799 w 1079279"/>
              <a:gd name="connsiteY84" fmla="*/ 230020 h 921799"/>
              <a:gd name="connsiteX85" fmla="*/ 921798 w 1079279"/>
              <a:gd name="connsiteY85" fmla="*/ 172579 h 921799"/>
              <a:gd name="connsiteX86" fmla="*/ 1070881 w 1079279"/>
              <a:gd name="connsiteY86" fmla="*/ 187359 h 921799"/>
              <a:gd name="connsiteX87" fmla="*/ 1079279 w 1079279"/>
              <a:gd name="connsiteY87" fmla="*/ 189959 h 921799"/>
              <a:gd name="connsiteX88" fmla="*/ 1079279 w 1079279"/>
              <a:gd name="connsiteY88" fmla="*/ 197303 h 921799"/>
              <a:gd name="connsiteX89" fmla="*/ 1069473 w 1079279"/>
              <a:gd name="connsiteY89" fmla="*/ 194270 h 921799"/>
              <a:gd name="connsiteX90" fmla="*/ 921798 w 1079279"/>
              <a:gd name="connsiteY90" fmla="*/ 179630 h 921799"/>
              <a:gd name="connsiteX91" fmla="*/ 632963 w 1079279"/>
              <a:gd name="connsiteY91" fmla="*/ 237930 h 921799"/>
              <a:gd name="connsiteX92" fmla="*/ 397095 w 1079279"/>
              <a:gd name="connsiteY92" fmla="*/ 397010 h 921799"/>
              <a:gd name="connsiteX93" fmla="*/ 238016 w 1079279"/>
              <a:gd name="connsiteY93" fmla="*/ 632877 h 921799"/>
              <a:gd name="connsiteX94" fmla="*/ 179716 w 1079279"/>
              <a:gd name="connsiteY94" fmla="*/ 921712 h 921799"/>
              <a:gd name="connsiteX95" fmla="*/ 179725 w 1079279"/>
              <a:gd name="connsiteY95" fmla="*/ 921799 h 921799"/>
              <a:gd name="connsiteX96" fmla="*/ 172674 w 1079279"/>
              <a:gd name="connsiteY96" fmla="*/ 921799 h 921799"/>
              <a:gd name="connsiteX97" fmla="*/ 172665 w 1079279"/>
              <a:gd name="connsiteY97" fmla="*/ 921712 h 921799"/>
              <a:gd name="connsiteX98" fmla="*/ 231567 w 1079279"/>
              <a:gd name="connsiteY98" fmla="*/ 630125 h 921799"/>
              <a:gd name="connsiteX99" fmla="*/ 392108 w 1079279"/>
              <a:gd name="connsiteY99" fmla="*/ 392022 h 921799"/>
              <a:gd name="connsiteX100" fmla="*/ 630211 w 1079279"/>
              <a:gd name="connsiteY100" fmla="*/ 231481 h 921799"/>
              <a:gd name="connsiteX101" fmla="*/ 921798 w 1079279"/>
              <a:gd name="connsiteY101" fmla="*/ 172579 h 921799"/>
              <a:gd name="connsiteX102" fmla="*/ 921799 w 1079279"/>
              <a:gd name="connsiteY102" fmla="*/ 100865 h 921799"/>
              <a:gd name="connsiteX103" fmla="*/ 1079279 w 1079279"/>
              <a:gd name="connsiteY103" fmla="*/ 116468 h 921799"/>
              <a:gd name="connsiteX104" fmla="*/ 1079279 w 1079279"/>
              <a:gd name="connsiteY104" fmla="*/ 119910 h 921799"/>
              <a:gd name="connsiteX105" fmla="*/ 921799 w 1079279"/>
              <a:gd name="connsiteY105" fmla="*/ 104305 h 921799"/>
              <a:gd name="connsiteX106" fmla="*/ 603554 w 1079279"/>
              <a:gd name="connsiteY106" fmla="*/ 168538 h 921799"/>
              <a:gd name="connsiteX107" fmla="*/ 343697 w 1079279"/>
              <a:gd name="connsiteY107" fmla="*/ 343697 h 921799"/>
              <a:gd name="connsiteX108" fmla="*/ 168538 w 1079279"/>
              <a:gd name="connsiteY108" fmla="*/ 603555 h 921799"/>
              <a:gd name="connsiteX109" fmla="*/ 104304 w 1079279"/>
              <a:gd name="connsiteY109" fmla="*/ 921799 h 921799"/>
              <a:gd name="connsiteX110" fmla="*/ 104304 w 1079279"/>
              <a:gd name="connsiteY110" fmla="*/ 921799 h 921799"/>
              <a:gd name="connsiteX111" fmla="*/ 100865 w 1079279"/>
              <a:gd name="connsiteY111" fmla="*/ 921799 h 921799"/>
              <a:gd name="connsiteX112" fmla="*/ 100865 w 1079279"/>
              <a:gd name="connsiteY112" fmla="*/ 921799 h 921799"/>
              <a:gd name="connsiteX113" fmla="*/ 165356 w 1079279"/>
              <a:gd name="connsiteY113" fmla="*/ 602265 h 921799"/>
              <a:gd name="connsiteX114" fmla="*/ 341289 w 1079279"/>
              <a:gd name="connsiteY114" fmla="*/ 341289 h 921799"/>
              <a:gd name="connsiteX115" fmla="*/ 602265 w 1079279"/>
              <a:gd name="connsiteY115" fmla="*/ 165356 h 921799"/>
              <a:gd name="connsiteX116" fmla="*/ 921799 w 1079279"/>
              <a:gd name="connsiteY116" fmla="*/ 100865 h 921799"/>
              <a:gd name="connsiteX117" fmla="*/ 921799 w 1079279"/>
              <a:gd name="connsiteY117" fmla="*/ 0 h 921799"/>
              <a:gd name="connsiteX118" fmla="*/ 1014372 w 1079279"/>
              <a:gd name="connsiteY118" fmla="*/ 4554 h 921799"/>
              <a:gd name="connsiteX119" fmla="*/ 1079279 w 1079279"/>
              <a:gd name="connsiteY119" fmla="*/ 14284 h 921799"/>
              <a:gd name="connsiteX120" fmla="*/ 1079279 w 1079279"/>
              <a:gd name="connsiteY120" fmla="*/ 17761 h 921799"/>
              <a:gd name="connsiteX121" fmla="*/ 1014036 w 1079279"/>
              <a:gd name="connsiteY121" fmla="*/ 7977 h 921799"/>
              <a:gd name="connsiteX122" fmla="*/ 921799 w 1079279"/>
              <a:gd name="connsiteY122" fmla="*/ 3440 h 921799"/>
              <a:gd name="connsiteX123" fmla="*/ 564344 w 1079279"/>
              <a:gd name="connsiteY123" fmla="*/ 75584 h 921799"/>
              <a:gd name="connsiteX124" fmla="*/ 408360 w 1079279"/>
              <a:gd name="connsiteY124" fmla="*/ 160283 h 921799"/>
              <a:gd name="connsiteX125" fmla="*/ 272412 w 1079279"/>
              <a:gd name="connsiteY125" fmla="*/ 272412 h 921799"/>
              <a:gd name="connsiteX126" fmla="*/ 160283 w 1079279"/>
              <a:gd name="connsiteY126" fmla="*/ 408360 h 921799"/>
              <a:gd name="connsiteX127" fmla="*/ 75584 w 1079279"/>
              <a:gd name="connsiteY127" fmla="*/ 564344 h 921799"/>
              <a:gd name="connsiteX128" fmla="*/ 3440 w 1079279"/>
              <a:gd name="connsiteY128" fmla="*/ 921799 h 921799"/>
              <a:gd name="connsiteX129" fmla="*/ 3440 w 1079279"/>
              <a:gd name="connsiteY129" fmla="*/ 921799 h 921799"/>
              <a:gd name="connsiteX130" fmla="*/ 0 w 1079279"/>
              <a:gd name="connsiteY130" fmla="*/ 921799 h 921799"/>
              <a:gd name="connsiteX131" fmla="*/ 0 w 1079279"/>
              <a:gd name="connsiteY131" fmla="*/ 921799 h 921799"/>
              <a:gd name="connsiteX132" fmla="*/ 72402 w 1079279"/>
              <a:gd name="connsiteY132" fmla="*/ 562968 h 921799"/>
              <a:gd name="connsiteX133" fmla="*/ 157359 w 1079279"/>
              <a:gd name="connsiteY133" fmla="*/ 406383 h 921799"/>
              <a:gd name="connsiteX134" fmla="*/ 270004 w 1079279"/>
              <a:gd name="connsiteY134" fmla="*/ 270005 h 921799"/>
              <a:gd name="connsiteX135" fmla="*/ 406469 w 1079279"/>
              <a:gd name="connsiteY135" fmla="*/ 157446 h 921799"/>
              <a:gd name="connsiteX136" fmla="*/ 563054 w 1079279"/>
              <a:gd name="connsiteY136" fmla="*/ 72489 h 921799"/>
              <a:gd name="connsiteX137" fmla="*/ 921799 w 1079279"/>
              <a:gd name="connsiteY137" fmla="*/ 0 h 921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Lst>
            <a:rect l="l" t="t" r="r" b="b"/>
            <a:pathLst>
              <a:path w="1079279" h="921799">
                <a:moveTo>
                  <a:pt x="921798" y="449978"/>
                </a:moveTo>
                <a:cubicBezTo>
                  <a:pt x="953657" y="449978"/>
                  <a:pt x="985022" y="453095"/>
                  <a:pt x="1015698" y="459287"/>
                </a:cubicBezTo>
                <a:lnTo>
                  <a:pt x="1079279" y="478943"/>
                </a:lnTo>
                <a:lnTo>
                  <a:pt x="1079279" y="514811"/>
                </a:lnTo>
                <a:lnTo>
                  <a:pt x="1008862" y="492994"/>
                </a:lnTo>
                <a:cubicBezTo>
                  <a:pt x="980421" y="487255"/>
                  <a:pt x="951335" y="484374"/>
                  <a:pt x="921798" y="484374"/>
                </a:cubicBezTo>
                <a:cubicBezTo>
                  <a:pt x="862724" y="484374"/>
                  <a:pt x="805455" y="495896"/>
                  <a:pt x="751540" y="518769"/>
                </a:cubicBezTo>
                <a:cubicBezTo>
                  <a:pt x="699431" y="540782"/>
                  <a:pt x="652653" y="572340"/>
                  <a:pt x="612497" y="612497"/>
                </a:cubicBezTo>
                <a:cubicBezTo>
                  <a:pt x="572340" y="652654"/>
                  <a:pt x="540782" y="699432"/>
                  <a:pt x="518769" y="751541"/>
                </a:cubicBezTo>
                <a:cubicBezTo>
                  <a:pt x="495982" y="805456"/>
                  <a:pt x="484374" y="862724"/>
                  <a:pt x="484374" y="921798"/>
                </a:cubicBezTo>
                <a:lnTo>
                  <a:pt x="484374" y="921799"/>
                </a:lnTo>
                <a:lnTo>
                  <a:pt x="449978" y="921799"/>
                </a:lnTo>
                <a:lnTo>
                  <a:pt x="449978" y="921798"/>
                </a:lnTo>
                <a:cubicBezTo>
                  <a:pt x="449978" y="858081"/>
                  <a:pt x="462447" y="796341"/>
                  <a:pt x="487039" y="738127"/>
                </a:cubicBezTo>
                <a:cubicBezTo>
                  <a:pt x="510772" y="681976"/>
                  <a:pt x="544824" y="631501"/>
                  <a:pt x="588162" y="588162"/>
                </a:cubicBezTo>
                <a:cubicBezTo>
                  <a:pt x="631501" y="544824"/>
                  <a:pt x="681976" y="510859"/>
                  <a:pt x="738127" y="487040"/>
                </a:cubicBezTo>
                <a:cubicBezTo>
                  <a:pt x="796340" y="462447"/>
                  <a:pt x="858080" y="449978"/>
                  <a:pt x="921798" y="449978"/>
                </a:cubicBezTo>
                <a:close/>
                <a:moveTo>
                  <a:pt x="921799" y="391593"/>
                </a:moveTo>
                <a:cubicBezTo>
                  <a:pt x="957570" y="391593"/>
                  <a:pt x="992825" y="395097"/>
                  <a:pt x="1027307" y="402062"/>
                </a:cubicBezTo>
                <a:lnTo>
                  <a:pt x="1079279" y="418157"/>
                </a:lnTo>
                <a:lnTo>
                  <a:pt x="1079279" y="443230"/>
                </a:lnTo>
                <a:lnTo>
                  <a:pt x="1022556" y="425644"/>
                </a:lnTo>
                <a:cubicBezTo>
                  <a:pt x="989644" y="419001"/>
                  <a:pt x="955980" y="415669"/>
                  <a:pt x="921799" y="415669"/>
                </a:cubicBezTo>
                <a:cubicBezTo>
                  <a:pt x="853437" y="415669"/>
                  <a:pt x="787140" y="429084"/>
                  <a:pt x="724798" y="455482"/>
                </a:cubicBezTo>
                <a:cubicBezTo>
                  <a:pt x="664520" y="480935"/>
                  <a:pt x="610434" y="517480"/>
                  <a:pt x="563914" y="564000"/>
                </a:cubicBezTo>
                <a:cubicBezTo>
                  <a:pt x="517394" y="610520"/>
                  <a:pt x="480935" y="664606"/>
                  <a:pt x="455396" y="724884"/>
                </a:cubicBezTo>
                <a:cubicBezTo>
                  <a:pt x="442197" y="756098"/>
                  <a:pt x="432243" y="788258"/>
                  <a:pt x="425590" y="821160"/>
                </a:cubicBezTo>
                <a:lnTo>
                  <a:pt x="415591" y="921799"/>
                </a:lnTo>
                <a:lnTo>
                  <a:pt x="391592" y="921799"/>
                </a:lnTo>
                <a:lnTo>
                  <a:pt x="391592" y="921799"/>
                </a:lnTo>
                <a:cubicBezTo>
                  <a:pt x="391592" y="850256"/>
                  <a:pt x="405608" y="780777"/>
                  <a:pt x="433297" y="715426"/>
                </a:cubicBezTo>
                <a:cubicBezTo>
                  <a:pt x="460039" y="652310"/>
                  <a:pt x="498218" y="595558"/>
                  <a:pt x="546888" y="546888"/>
                </a:cubicBezTo>
                <a:cubicBezTo>
                  <a:pt x="595557" y="498219"/>
                  <a:pt x="652310" y="459954"/>
                  <a:pt x="715426" y="433297"/>
                </a:cubicBezTo>
                <a:cubicBezTo>
                  <a:pt x="780777" y="405609"/>
                  <a:pt x="850256" y="391593"/>
                  <a:pt x="921799" y="391593"/>
                </a:cubicBezTo>
                <a:close/>
                <a:moveTo>
                  <a:pt x="921799" y="339999"/>
                </a:moveTo>
                <a:cubicBezTo>
                  <a:pt x="961095" y="339999"/>
                  <a:pt x="999790" y="343847"/>
                  <a:pt x="1037625" y="351489"/>
                </a:cubicBezTo>
                <a:lnTo>
                  <a:pt x="1079279" y="364383"/>
                </a:lnTo>
                <a:lnTo>
                  <a:pt x="1079279" y="382110"/>
                </a:lnTo>
                <a:lnTo>
                  <a:pt x="1034218" y="368182"/>
                </a:lnTo>
                <a:cubicBezTo>
                  <a:pt x="997490" y="360766"/>
                  <a:pt x="959935" y="357025"/>
                  <a:pt x="921799" y="357025"/>
                </a:cubicBezTo>
                <a:cubicBezTo>
                  <a:pt x="845526" y="357025"/>
                  <a:pt x="771576" y="371987"/>
                  <a:pt x="701925" y="401395"/>
                </a:cubicBezTo>
                <a:cubicBezTo>
                  <a:pt x="634682" y="429857"/>
                  <a:pt x="574232" y="470530"/>
                  <a:pt x="522381" y="522467"/>
                </a:cubicBezTo>
                <a:cubicBezTo>
                  <a:pt x="470530" y="574319"/>
                  <a:pt x="429771" y="634768"/>
                  <a:pt x="401309" y="702012"/>
                </a:cubicBezTo>
                <a:cubicBezTo>
                  <a:pt x="386605" y="736837"/>
                  <a:pt x="375513" y="772738"/>
                  <a:pt x="368096" y="809465"/>
                </a:cubicBezTo>
                <a:lnTo>
                  <a:pt x="356948" y="921799"/>
                </a:lnTo>
                <a:lnTo>
                  <a:pt x="339921" y="921799"/>
                </a:lnTo>
                <a:lnTo>
                  <a:pt x="351403" y="806058"/>
                </a:lnTo>
                <a:cubicBezTo>
                  <a:pt x="359046" y="768223"/>
                  <a:pt x="370482" y="731248"/>
                  <a:pt x="385659" y="695390"/>
                </a:cubicBezTo>
                <a:cubicBezTo>
                  <a:pt x="414981" y="626083"/>
                  <a:pt x="456943" y="563828"/>
                  <a:pt x="510343" y="510429"/>
                </a:cubicBezTo>
                <a:cubicBezTo>
                  <a:pt x="563828" y="456944"/>
                  <a:pt x="625997" y="414982"/>
                  <a:pt x="695304" y="385745"/>
                </a:cubicBezTo>
                <a:cubicBezTo>
                  <a:pt x="767019" y="355391"/>
                  <a:pt x="843291" y="339999"/>
                  <a:pt x="921799" y="339999"/>
                </a:cubicBezTo>
                <a:close/>
                <a:moveTo>
                  <a:pt x="921798" y="283419"/>
                </a:moveTo>
                <a:cubicBezTo>
                  <a:pt x="964879" y="283419"/>
                  <a:pt x="1007336" y="287632"/>
                  <a:pt x="1048857" y="296005"/>
                </a:cubicBezTo>
                <a:lnTo>
                  <a:pt x="1079279" y="305410"/>
                </a:lnTo>
                <a:lnTo>
                  <a:pt x="1079279" y="319762"/>
                </a:lnTo>
                <a:lnTo>
                  <a:pt x="1046127" y="309505"/>
                </a:lnTo>
                <a:cubicBezTo>
                  <a:pt x="1005508" y="301304"/>
                  <a:pt x="963976" y="297177"/>
                  <a:pt x="921798" y="297177"/>
                </a:cubicBezTo>
                <a:cubicBezTo>
                  <a:pt x="837443" y="297177"/>
                  <a:pt x="755668" y="313686"/>
                  <a:pt x="678622" y="346276"/>
                </a:cubicBezTo>
                <a:cubicBezTo>
                  <a:pt x="604242" y="377748"/>
                  <a:pt x="537429" y="422806"/>
                  <a:pt x="480075" y="480161"/>
                </a:cubicBezTo>
                <a:cubicBezTo>
                  <a:pt x="422720" y="537515"/>
                  <a:pt x="377662" y="604328"/>
                  <a:pt x="346190" y="678709"/>
                </a:cubicBezTo>
                <a:cubicBezTo>
                  <a:pt x="329895" y="717232"/>
                  <a:pt x="317621" y="756937"/>
                  <a:pt x="309420" y="797555"/>
                </a:cubicBezTo>
                <a:lnTo>
                  <a:pt x="297099" y="921799"/>
                </a:lnTo>
                <a:lnTo>
                  <a:pt x="283418" y="921799"/>
                </a:lnTo>
                <a:lnTo>
                  <a:pt x="283418" y="921798"/>
                </a:lnTo>
                <a:cubicBezTo>
                  <a:pt x="283418" y="835638"/>
                  <a:pt x="300272" y="751971"/>
                  <a:pt x="333550" y="673291"/>
                </a:cubicBezTo>
                <a:cubicBezTo>
                  <a:pt x="365709" y="597277"/>
                  <a:pt x="411713" y="529002"/>
                  <a:pt x="470358" y="470358"/>
                </a:cubicBezTo>
                <a:cubicBezTo>
                  <a:pt x="529002" y="411714"/>
                  <a:pt x="597277" y="365710"/>
                  <a:pt x="673291" y="333550"/>
                </a:cubicBezTo>
                <a:cubicBezTo>
                  <a:pt x="751971" y="300272"/>
                  <a:pt x="835638" y="283419"/>
                  <a:pt x="921798" y="283419"/>
                </a:cubicBezTo>
                <a:close/>
                <a:moveTo>
                  <a:pt x="921799" y="230020"/>
                </a:moveTo>
                <a:cubicBezTo>
                  <a:pt x="968491" y="230020"/>
                  <a:pt x="1014473" y="234599"/>
                  <a:pt x="1059445" y="243681"/>
                </a:cubicBezTo>
                <a:lnTo>
                  <a:pt x="1079279" y="249814"/>
                </a:lnTo>
                <a:lnTo>
                  <a:pt x="1079279" y="260701"/>
                </a:lnTo>
                <a:lnTo>
                  <a:pt x="1057392" y="253935"/>
                </a:lnTo>
                <a:cubicBezTo>
                  <a:pt x="1013097" y="245003"/>
                  <a:pt x="967802" y="240510"/>
                  <a:pt x="921799" y="240510"/>
                </a:cubicBezTo>
                <a:cubicBezTo>
                  <a:pt x="829791" y="240510"/>
                  <a:pt x="740620" y="258482"/>
                  <a:pt x="656609" y="294081"/>
                </a:cubicBezTo>
                <a:cubicBezTo>
                  <a:pt x="575522" y="328391"/>
                  <a:pt x="502604" y="377490"/>
                  <a:pt x="440004" y="440090"/>
                </a:cubicBezTo>
                <a:cubicBezTo>
                  <a:pt x="377490" y="502604"/>
                  <a:pt x="328304" y="575436"/>
                  <a:pt x="293995" y="656609"/>
                </a:cubicBezTo>
                <a:cubicBezTo>
                  <a:pt x="258482" y="740621"/>
                  <a:pt x="240424" y="829791"/>
                  <a:pt x="240424" y="921799"/>
                </a:cubicBezTo>
                <a:lnTo>
                  <a:pt x="240424" y="921799"/>
                </a:lnTo>
                <a:lnTo>
                  <a:pt x="230115" y="921799"/>
                </a:lnTo>
                <a:lnTo>
                  <a:pt x="230106" y="921713"/>
                </a:lnTo>
                <a:cubicBezTo>
                  <a:pt x="230106" y="828329"/>
                  <a:pt x="248421" y="737783"/>
                  <a:pt x="284450" y="652482"/>
                </a:cubicBezTo>
                <a:cubicBezTo>
                  <a:pt x="319276" y="570105"/>
                  <a:pt x="369149" y="496155"/>
                  <a:pt x="432695" y="432609"/>
                </a:cubicBezTo>
                <a:cubicBezTo>
                  <a:pt x="496240" y="369063"/>
                  <a:pt x="570191" y="319190"/>
                  <a:pt x="652568" y="284365"/>
                </a:cubicBezTo>
                <a:cubicBezTo>
                  <a:pt x="737869" y="248335"/>
                  <a:pt x="828415" y="230020"/>
                  <a:pt x="921799" y="230020"/>
                </a:cubicBezTo>
                <a:close/>
                <a:moveTo>
                  <a:pt x="921798" y="172579"/>
                </a:moveTo>
                <a:cubicBezTo>
                  <a:pt x="972360" y="172579"/>
                  <a:pt x="1022169" y="177524"/>
                  <a:pt x="1070881" y="187359"/>
                </a:cubicBezTo>
                <a:lnTo>
                  <a:pt x="1079279" y="189959"/>
                </a:lnTo>
                <a:lnTo>
                  <a:pt x="1079279" y="197303"/>
                </a:lnTo>
                <a:lnTo>
                  <a:pt x="1069473" y="194270"/>
                </a:lnTo>
                <a:cubicBezTo>
                  <a:pt x="1021223" y="184532"/>
                  <a:pt x="971887" y="179630"/>
                  <a:pt x="921798" y="179630"/>
                </a:cubicBezTo>
                <a:cubicBezTo>
                  <a:pt x="821622" y="179630"/>
                  <a:pt x="724454" y="199236"/>
                  <a:pt x="632963" y="237930"/>
                </a:cubicBezTo>
                <a:cubicBezTo>
                  <a:pt x="544566" y="275335"/>
                  <a:pt x="465198" y="328821"/>
                  <a:pt x="397095" y="397010"/>
                </a:cubicBezTo>
                <a:cubicBezTo>
                  <a:pt x="328907" y="465198"/>
                  <a:pt x="275421" y="544566"/>
                  <a:pt x="238016" y="632877"/>
                </a:cubicBezTo>
                <a:cubicBezTo>
                  <a:pt x="199322" y="724368"/>
                  <a:pt x="179716" y="821536"/>
                  <a:pt x="179716" y="921712"/>
                </a:cubicBezTo>
                <a:lnTo>
                  <a:pt x="179725" y="921799"/>
                </a:lnTo>
                <a:lnTo>
                  <a:pt x="172674" y="921799"/>
                </a:lnTo>
                <a:lnTo>
                  <a:pt x="172665" y="921712"/>
                </a:lnTo>
                <a:cubicBezTo>
                  <a:pt x="172665" y="820590"/>
                  <a:pt x="192442" y="722477"/>
                  <a:pt x="231567" y="630125"/>
                </a:cubicBezTo>
                <a:cubicBezTo>
                  <a:pt x="269316" y="540954"/>
                  <a:pt x="323317" y="460813"/>
                  <a:pt x="392108" y="392022"/>
                </a:cubicBezTo>
                <a:cubicBezTo>
                  <a:pt x="460899" y="323231"/>
                  <a:pt x="541040" y="269230"/>
                  <a:pt x="630211" y="231481"/>
                </a:cubicBezTo>
                <a:cubicBezTo>
                  <a:pt x="722563" y="192443"/>
                  <a:pt x="820676" y="172579"/>
                  <a:pt x="921798" y="172579"/>
                </a:cubicBezTo>
                <a:close/>
                <a:moveTo>
                  <a:pt x="921799" y="100865"/>
                </a:moveTo>
                <a:lnTo>
                  <a:pt x="1079279" y="116468"/>
                </a:lnTo>
                <a:lnTo>
                  <a:pt x="1079279" y="119910"/>
                </a:lnTo>
                <a:lnTo>
                  <a:pt x="921799" y="104305"/>
                </a:lnTo>
                <a:cubicBezTo>
                  <a:pt x="811475" y="104305"/>
                  <a:pt x="704333" y="125888"/>
                  <a:pt x="603554" y="168538"/>
                </a:cubicBezTo>
                <a:cubicBezTo>
                  <a:pt x="506215" y="209727"/>
                  <a:pt x="418765" y="268629"/>
                  <a:pt x="343697" y="343697"/>
                </a:cubicBezTo>
                <a:cubicBezTo>
                  <a:pt x="268629" y="418765"/>
                  <a:pt x="209640" y="506216"/>
                  <a:pt x="168538" y="603555"/>
                </a:cubicBezTo>
                <a:cubicBezTo>
                  <a:pt x="125887" y="704333"/>
                  <a:pt x="104304" y="811389"/>
                  <a:pt x="104304" y="921799"/>
                </a:cubicBezTo>
                <a:lnTo>
                  <a:pt x="104304" y="921799"/>
                </a:lnTo>
                <a:lnTo>
                  <a:pt x="100865" y="921799"/>
                </a:lnTo>
                <a:lnTo>
                  <a:pt x="100865" y="921799"/>
                </a:lnTo>
                <a:cubicBezTo>
                  <a:pt x="100865" y="810959"/>
                  <a:pt x="122534" y="703474"/>
                  <a:pt x="165356" y="602265"/>
                </a:cubicBezTo>
                <a:cubicBezTo>
                  <a:pt x="206717" y="504496"/>
                  <a:pt x="265877" y="416701"/>
                  <a:pt x="341289" y="341289"/>
                </a:cubicBezTo>
                <a:cubicBezTo>
                  <a:pt x="416701" y="265877"/>
                  <a:pt x="504495" y="206717"/>
                  <a:pt x="602265" y="165356"/>
                </a:cubicBezTo>
                <a:cubicBezTo>
                  <a:pt x="703473" y="122534"/>
                  <a:pt x="810959" y="100865"/>
                  <a:pt x="921799" y="100865"/>
                </a:cubicBezTo>
                <a:close/>
                <a:moveTo>
                  <a:pt x="921799" y="0"/>
                </a:moveTo>
                <a:cubicBezTo>
                  <a:pt x="952905" y="0"/>
                  <a:pt x="983780" y="1521"/>
                  <a:pt x="1014372" y="4554"/>
                </a:cubicBezTo>
                <a:lnTo>
                  <a:pt x="1079279" y="14284"/>
                </a:lnTo>
                <a:lnTo>
                  <a:pt x="1079279" y="17761"/>
                </a:lnTo>
                <a:lnTo>
                  <a:pt x="1014036" y="7977"/>
                </a:lnTo>
                <a:cubicBezTo>
                  <a:pt x="983560" y="4955"/>
                  <a:pt x="952798" y="3440"/>
                  <a:pt x="921799" y="3440"/>
                </a:cubicBezTo>
                <a:cubicBezTo>
                  <a:pt x="797803" y="3440"/>
                  <a:pt x="677591" y="27689"/>
                  <a:pt x="564344" y="75584"/>
                </a:cubicBezTo>
                <a:cubicBezTo>
                  <a:pt x="509913" y="98629"/>
                  <a:pt x="457460" y="127091"/>
                  <a:pt x="408360" y="160283"/>
                </a:cubicBezTo>
                <a:cubicBezTo>
                  <a:pt x="359691" y="193131"/>
                  <a:pt x="314031" y="230880"/>
                  <a:pt x="272412" y="272412"/>
                </a:cubicBezTo>
                <a:cubicBezTo>
                  <a:pt x="230880" y="313945"/>
                  <a:pt x="193131" y="359691"/>
                  <a:pt x="160283" y="408360"/>
                </a:cubicBezTo>
                <a:cubicBezTo>
                  <a:pt x="127091" y="457460"/>
                  <a:pt x="98629" y="509913"/>
                  <a:pt x="75584" y="564344"/>
                </a:cubicBezTo>
                <a:cubicBezTo>
                  <a:pt x="27688" y="677591"/>
                  <a:pt x="3440" y="797803"/>
                  <a:pt x="3440" y="921799"/>
                </a:cubicBezTo>
                <a:lnTo>
                  <a:pt x="3440" y="921799"/>
                </a:lnTo>
                <a:lnTo>
                  <a:pt x="0" y="921799"/>
                </a:lnTo>
                <a:lnTo>
                  <a:pt x="0" y="921799"/>
                </a:lnTo>
                <a:cubicBezTo>
                  <a:pt x="0" y="797373"/>
                  <a:pt x="24335" y="676645"/>
                  <a:pt x="72402" y="562968"/>
                </a:cubicBezTo>
                <a:cubicBezTo>
                  <a:pt x="95533" y="508365"/>
                  <a:pt x="124082" y="455654"/>
                  <a:pt x="157359" y="406383"/>
                </a:cubicBezTo>
                <a:cubicBezTo>
                  <a:pt x="190379" y="357627"/>
                  <a:pt x="228300" y="311709"/>
                  <a:pt x="270004" y="270005"/>
                </a:cubicBezTo>
                <a:cubicBezTo>
                  <a:pt x="311709" y="228300"/>
                  <a:pt x="357627" y="190379"/>
                  <a:pt x="406469" y="157446"/>
                </a:cubicBezTo>
                <a:cubicBezTo>
                  <a:pt x="455740" y="124168"/>
                  <a:pt x="508451" y="95534"/>
                  <a:pt x="563054" y="72489"/>
                </a:cubicBezTo>
                <a:cubicBezTo>
                  <a:pt x="676645" y="24335"/>
                  <a:pt x="797373" y="0"/>
                  <a:pt x="921799" y="0"/>
                </a:cubicBezTo>
                <a:close/>
              </a:path>
            </a:pathLst>
          </a:custGeom>
          <a:solidFill>
            <a:schemeClr val="bg1"/>
          </a:solidFill>
          <a:ln w="1919" cap="flat">
            <a:noFill/>
            <a:prstDash val="solid"/>
            <a:miter/>
          </a:ln>
        </p:spPr>
        <p:txBody>
          <a:bodyPr rtlCol="0" anchor="ctr"/>
          <a:lstStyle/>
          <a:p>
            <a:endParaRPr lang="en-US"/>
          </a:p>
        </p:txBody>
      </p:sp>
      <p:sp>
        <p:nvSpPr>
          <p:cNvPr id="7" name="Footer Placeholder 6">
            <a:extLst>
              <a:ext uri="{FF2B5EF4-FFF2-40B4-BE49-F238E27FC236}">
                <a16:creationId xmlns:a16="http://schemas.microsoft.com/office/drawing/2014/main" id="{142D1BFE-E9F6-E241-A486-E3E11121C37C}"/>
              </a:ext>
            </a:extLst>
          </p:cNvPr>
          <p:cNvSpPr>
            <a:spLocks noGrp="1"/>
          </p:cNvSpPr>
          <p:nvPr>
            <p:ph type="ftr" sz="quarter" idx="11"/>
          </p:nvPr>
        </p:nvSpPr>
        <p:spPr/>
        <p:txBody>
          <a:bodyPr/>
          <a:lstStyle>
            <a:lvl1pPr>
              <a:defRPr>
                <a:solidFill>
                  <a:schemeClr val="bg1"/>
                </a:solidFill>
              </a:defRPr>
            </a:lvl1pPr>
          </a:lstStyle>
          <a:p>
            <a:endParaRPr lang="en-US" dirty="0"/>
          </a:p>
        </p:txBody>
      </p:sp>
      <p:sp>
        <p:nvSpPr>
          <p:cNvPr id="8" name="Slide Number Placeholder 7">
            <a:extLst>
              <a:ext uri="{FF2B5EF4-FFF2-40B4-BE49-F238E27FC236}">
                <a16:creationId xmlns:a16="http://schemas.microsoft.com/office/drawing/2014/main" id="{48E647C9-2F2E-FA4F-9D9A-3462F9671D2B}"/>
              </a:ext>
            </a:extLst>
          </p:cNvPr>
          <p:cNvSpPr>
            <a:spLocks noGrp="1"/>
          </p:cNvSpPr>
          <p:nvPr>
            <p:ph type="sldNum" sz="quarter" idx="12"/>
          </p:nvPr>
        </p:nvSpPr>
        <p:spPr/>
        <p:txBody>
          <a:bodyPr/>
          <a:lstStyle>
            <a:lvl1pPr>
              <a:defRPr>
                <a:solidFill>
                  <a:schemeClr val="bg1"/>
                </a:solidFill>
              </a:defRPr>
            </a:lvl1pPr>
          </a:lstStyle>
          <a:p>
            <a:fld id="{71D00C28-2252-7A46-BDE1-23546EACCE2C}" type="slidenum">
              <a:rPr lang="en-US" smtClean="0"/>
              <a:pPr/>
              <a:t>‹#›</a:t>
            </a:fld>
            <a:endParaRPr lang="en-US" dirty="0"/>
          </a:p>
        </p:txBody>
      </p:sp>
    </p:spTree>
    <p:extLst>
      <p:ext uri="{BB962C8B-B14F-4D97-AF65-F5344CB8AC3E}">
        <p14:creationId xmlns:p14="http://schemas.microsoft.com/office/powerpoint/2010/main" val="18859541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Gold Bullets">
    <p:bg>
      <p:bgPr>
        <a:gradFill>
          <a:gsLst>
            <a:gs pos="100000">
              <a:srgbClr val="CD3463">
                <a:alpha val="71000"/>
              </a:srgbClr>
            </a:gs>
            <a:gs pos="6000">
              <a:srgbClr val="D77CA0">
                <a:alpha val="53333"/>
              </a:srgbClr>
            </a:gs>
          </a:gsLst>
          <a:lin ang="0" scaled="1"/>
        </a:gradFill>
        <a:effectLst/>
      </p:bgPr>
    </p:bg>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C3F80E1B-8CF9-8E4A-AB32-CC35F441ED11}"/>
              </a:ext>
            </a:extLst>
          </p:cNvPr>
          <p:cNvPicPr>
            <a:picLocks noChangeAspect="1"/>
          </p:cNvPicPr>
          <p:nvPr userDrawn="1"/>
        </p:nvPicPr>
        <p:blipFill>
          <a:blip>
            <a:extLst>
              <a:ext uri="{96DAC541-7B7A-43D3-8B79-37D633B846F1}">
                <asvg:svgBlip xmlns:asvg="http://schemas.microsoft.com/office/drawing/2016/SVG/main" r:embed="rId2"/>
              </a:ext>
            </a:extLst>
          </a:blip>
          <a:srcRect l="59702" t="61837"/>
          <a:stretch>
            <a:fillRect/>
          </a:stretch>
        </p:blipFill>
        <p:spPr>
          <a:xfrm>
            <a:off x="0" y="1"/>
            <a:ext cx="6096000" cy="5772963"/>
          </a:xfrm>
          <a:custGeom>
            <a:avLst/>
            <a:gdLst>
              <a:gd name="connsiteX0" fmla="*/ 0 w 6096000"/>
              <a:gd name="connsiteY0" fmla="*/ 0 h 5772963"/>
              <a:gd name="connsiteX1" fmla="*/ 6096000 w 6096000"/>
              <a:gd name="connsiteY1" fmla="*/ 0 h 5772963"/>
              <a:gd name="connsiteX2" fmla="*/ 6096000 w 6096000"/>
              <a:gd name="connsiteY2" fmla="*/ 5772963 h 5772963"/>
              <a:gd name="connsiteX3" fmla="*/ 0 w 6096000"/>
              <a:gd name="connsiteY3" fmla="*/ 5772963 h 5772963"/>
            </a:gdLst>
            <a:ahLst/>
            <a:cxnLst>
              <a:cxn ang="0">
                <a:pos x="connsiteX0" y="connsiteY0"/>
              </a:cxn>
              <a:cxn ang="0">
                <a:pos x="connsiteX1" y="connsiteY1"/>
              </a:cxn>
              <a:cxn ang="0">
                <a:pos x="connsiteX2" y="connsiteY2"/>
              </a:cxn>
              <a:cxn ang="0">
                <a:pos x="connsiteX3" y="connsiteY3"/>
              </a:cxn>
            </a:cxnLst>
            <a:rect l="l" t="t" r="r" b="b"/>
            <a:pathLst>
              <a:path w="6096000" h="5772963">
                <a:moveTo>
                  <a:pt x="0" y="0"/>
                </a:moveTo>
                <a:lnTo>
                  <a:pt x="6096000" y="0"/>
                </a:lnTo>
                <a:lnTo>
                  <a:pt x="6096000" y="5772963"/>
                </a:lnTo>
                <a:lnTo>
                  <a:pt x="0" y="5772963"/>
                </a:lnTo>
                <a:close/>
              </a:path>
            </a:pathLst>
          </a:custGeom>
        </p:spPr>
      </p:pic>
      <p:sp>
        <p:nvSpPr>
          <p:cNvPr id="2" name="Title 1">
            <a:extLst>
              <a:ext uri="{FF2B5EF4-FFF2-40B4-BE49-F238E27FC236}">
                <a16:creationId xmlns:a16="http://schemas.microsoft.com/office/drawing/2014/main" id="{34A17ED2-1F49-304C-B176-8885B708D98B}"/>
              </a:ext>
            </a:extLst>
          </p:cNvPr>
          <p:cNvSpPr>
            <a:spLocks noGrp="1"/>
          </p:cNvSpPr>
          <p:nvPr>
            <p:ph type="title"/>
          </p:nvPr>
        </p:nvSpPr>
        <p:spPr/>
        <p:txBody>
          <a:bodyPr/>
          <a:lstStyle>
            <a:lvl1pPr>
              <a:defRPr b="1" i="0" cap="none" baseline="0">
                <a:solidFill>
                  <a:schemeClr val="tx1"/>
                </a:solidFill>
                <a:latin typeface="Lato" panose="020F0502020204030203" pitchFamily="34" charset="77"/>
              </a:defRPr>
            </a:lvl1pPr>
          </a:lstStyle>
          <a:p>
            <a:r>
              <a:rPr lang="en-US" dirty="0"/>
              <a:t>Click to edit Master title style</a:t>
            </a:r>
          </a:p>
        </p:txBody>
      </p:sp>
      <p:sp>
        <p:nvSpPr>
          <p:cNvPr id="5" name="Content Placeholder 4">
            <a:extLst>
              <a:ext uri="{FF2B5EF4-FFF2-40B4-BE49-F238E27FC236}">
                <a16:creationId xmlns:a16="http://schemas.microsoft.com/office/drawing/2014/main" id="{9649FFDD-B9EB-4D4F-9C92-1971394F1867}"/>
              </a:ext>
            </a:extLst>
          </p:cNvPr>
          <p:cNvSpPr>
            <a:spLocks noGrp="1"/>
          </p:cNvSpPr>
          <p:nvPr>
            <p:ph sz="quarter" idx="10"/>
          </p:nvPr>
        </p:nvSpPr>
        <p:spPr>
          <a:xfrm>
            <a:off x="309563" y="1290742"/>
            <a:ext cx="11577637" cy="4933079"/>
          </a:xfrm>
        </p:spPr>
        <p:txBody>
          <a:bodyPr>
            <a:normAutofit/>
          </a:bodyPr>
          <a:lstStyle>
            <a:lvl1pPr>
              <a:defRPr sz="2800"/>
            </a:lvl1pPr>
            <a:lvl2pPr>
              <a:defRPr sz="2800"/>
            </a:lvl2pPr>
            <a:lvl3pPr>
              <a:defRPr sz="2800"/>
            </a:lvl3pPr>
            <a:lvl4pPr>
              <a:defRPr sz="2800"/>
            </a:lvl4pPr>
            <a:lvl5pPr>
              <a:defRPr sz="2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reeform 5">
            <a:extLst>
              <a:ext uri="{FF2B5EF4-FFF2-40B4-BE49-F238E27FC236}">
                <a16:creationId xmlns:a16="http://schemas.microsoft.com/office/drawing/2014/main" id="{4E4AF8F0-D43D-C142-B01F-B7D604C42744}"/>
              </a:ext>
            </a:extLst>
          </p:cNvPr>
          <p:cNvSpPr/>
          <p:nvPr userDrawn="1"/>
        </p:nvSpPr>
        <p:spPr>
          <a:xfrm>
            <a:off x="11112721" y="5936201"/>
            <a:ext cx="1079279" cy="921799"/>
          </a:xfrm>
          <a:custGeom>
            <a:avLst/>
            <a:gdLst>
              <a:gd name="connsiteX0" fmla="*/ 921798 w 1079279"/>
              <a:gd name="connsiteY0" fmla="*/ 449978 h 921799"/>
              <a:gd name="connsiteX1" fmla="*/ 1015698 w 1079279"/>
              <a:gd name="connsiteY1" fmla="*/ 459287 h 921799"/>
              <a:gd name="connsiteX2" fmla="*/ 1079279 w 1079279"/>
              <a:gd name="connsiteY2" fmla="*/ 478943 h 921799"/>
              <a:gd name="connsiteX3" fmla="*/ 1079279 w 1079279"/>
              <a:gd name="connsiteY3" fmla="*/ 514811 h 921799"/>
              <a:gd name="connsiteX4" fmla="*/ 1008862 w 1079279"/>
              <a:gd name="connsiteY4" fmla="*/ 492994 h 921799"/>
              <a:gd name="connsiteX5" fmla="*/ 921798 w 1079279"/>
              <a:gd name="connsiteY5" fmla="*/ 484374 h 921799"/>
              <a:gd name="connsiteX6" fmla="*/ 751540 w 1079279"/>
              <a:gd name="connsiteY6" fmla="*/ 518769 h 921799"/>
              <a:gd name="connsiteX7" fmla="*/ 612497 w 1079279"/>
              <a:gd name="connsiteY7" fmla="*/ 612497 h 921799"/>
              <a:gd name="connsiteX8" fmla="*/ 518769 w 1079279"/>
              <a:gd name="connsiteY8" fmla="*/ 751541 h 921799"/>
              <a:gd name="connsiteX9" fmla="*/ 484374 w 1079279"/>
              <a:gd name="connsiteY9" fmla="*/ 921798 h 921799"/>
              <a:gd name="connsiteX10" fmla="*/ 484374 w 1079279"/>
              <a:gd name="connsiteY10" fmla="*/ 921799 h 921799"/>
              <a:gd name="connsiteX11" fmla="*/ 449978 w 1079279"/>
              <a:gd name="connsiteY11" fmla="*/ 921799 h 921799"/>
              <a:gd name="connsiteX12" fmla="*/ 449978 w 1079279"/>
              <a:gd name="connsiteY12" fmla="*/ 921798 h 921799"/>
              <a:gd name="connsiteX13" fmla="*/ 487039 w 1079279"/>
              <a:gd name="connsiteY13" fmla="*/ 738127 h 921799"/>
              <a:gd name="connsiteX14" fmla="*/ 588162 w 1079279"/>
              <a:gd name="connsiteY14" fmla="*/ 588162 h 921799"/>
              <a:gd name="connsiteX15" fmla="*/ 738127 w 1079279"/>
              <a:gd name="connsiteY15" fmla="*/ 487040 h 921799"/>
              <a:gd name="connsiteX16" fmla="*/ 921798 w 1079279"/>
              <a:gd name="connsiteY16" fmla="*/ 449978 h 921799"/>
              <a:gd name="connsiteX17" fmla="*/ 921799 w 1079279"/>
              <a:gd name="connsiteY17" fmla="*/ 391593 h 921799"/>
              <a:gd name="connsiteX18" fmla="*/ 1027307 w 1079279"/>
              <a:gd name="connsiteY18" fmla="*/ 402062 h 921799"/>
              <a:gd name="connsiteX19" fmla="*/ 1079279 w 1079279"/>
              <a:gd name="connsiteY19" fmla="*/ 418157 h 921799"/>
              <a:gd name="connsiteX20" fmla="*/ 1079279 w 1079279"/>
              <a:gd name="connsiteY20" fmla="*/ 443230 h 921799"/>
              <a:gd name="connsiteX21" fmla="*/ 1022556 w 1079279"/>
              <a:gd name="connsiteY21" fmla="*/ 425644 h 921799"/>
              <a:gd name="connsiteX22" fmla="*/ 921799 w 1079279"/>
              <a:gd name="connsiteY22" fmla="*/ 415669 h 921799"/>
              <a:gd name="connsiteX23" fmla="*/ 724798 w 1079279"/>
              <a:gd name="connsiteY23" fmla="*/ 455482 h 921799"/>
              <a:gd name="connsiteX24" fmla="*/ 563914 w 1079279"/>
              <a:gd name="connsiteY24" fmla="*/ 564000 h 921799"/>
              <a:gd name="connsiteX25" fmla="*/ 455396 w 1079279"/>
              <a:gd name="connsiteY25" fmla="*/ 724884 h 921799"/>
              <a:gd name="connsiteX26" fmla="*/ 425590 w 1079279"/>
              <a:gd name="connsiteY26" fmla="*/ 821160 h 921799"/>
              <a:gd name="connsiteX27" fmla="*/ 415591 w 1079279"/>
              <a:gd name="connsiteY27" fmla="*/ 921799 h 921799"/>
              <a:gd name="connsiteX28" fmla="*/ 391592 w 1079279"/>
              <a:gd name="connsiteY28" fmla="*/ 921799 h 921799"/>
              <a:gd name="connsiteX29" fmla="*/ 391592 w 1079279"/>
              <a:gd name="connsiteY29" fmla="*/ 921799 h 921799"/>
              <a:gd name="connsiteX30" fmla="*/ 433297 w 1079279"/>
              <a:gd name="connsiteY30" fmla="*/ 715426 h 921799"/>
              <a:gd name="connsiteX31" fmla="*/ 546888 w 1079279"/>
              <a:gd name="connsiteY31" fmla="*/ 546888 h 921799"/>
              <a:gd name="connsiteX32" fmla="*/ 715426 w 1079279"/>
              <a:gd name="connsiteY32" fmla="*/ 433297 h 921799"/>
              <a:gd name="connsiteX33" fmla="*/ 921799 w 1079279"/>
              <a:gd name="connsiteY33" fmla="*/ 391593 h 921799"/>
              <a:gd name="connsiteX34" fmla="*/ 921799 w 1079279"/>
              <a:gd name="connsiteY34" fmla="*/ 339999 h 921799"/>
              <a:gd name="connsiteX35" fmla="*/ 1037625 w 1079279"/>
              <a:gd name="connsiteY35" fmla="*/ 351489 h 921799"/>
              <a:gd name="connsiteX36" fmla="*/ 1079279 w 1079279"/>
              <a:gd name="connsiteY36" fmla="*/ 364383 h 921799"/>
              <a:gd name="connsiteX37" fmla="*/ 1079279 w 1079279"/>
              <a:gd name="connsiteY37" fmla="*/ 382110 h 921799"/>
              <a:gd name="connsiteX38" fmla="*/ 1034218 w 1079279"/>
              <a:gd name="connsiteY38" fmla="*/ 368182 h 921799"/>
              <a:gd name="connsiteX39" fmla="*/ 921799 w 1079279"/>
              <a:gd name="connsiteY39" fmla="*/ 357025 h 921799"/>
              <a:gd name="connsiteX40" fmla="*/ 701925 w 1079279"/>
              <a:gd name="connsiteY40" fmla="*/ 401395 h 921799"/>
              <a:gd name="connsiteX41" fmla="*/ 522381 w 1079279"/>
              <a:gd name="connsiteY41" fmla="*/ 522467 h 921799"/>
              <a:gd name="connsiteX42" fmla="*/ 401309 w 1079279"/>
              <a:gd name="connsiteY42" fmla="*/ 702012 h 921799"/>
              <a:gd name="connsiteX43" fmla="*/ 368096 w 1079279"/>
              <a:gd name="connsiteY43" fmla="*/ 809465 h 921799"/>
              <a:gd name="connsiteX44" fmla="*/ 356948 w 1079279"/>
              <a:gd name="connsiteY44" fmla="*/ 921799 h 921799"/>
              <a:gd name="connsiteX45" fmla="*/ 339921 w 1079279"/>
              <a:gd name="connsiteY45" fmla="*/ 921799 h 921799"/>
              <a:gd name="connsiteX46" fmla="*/ 351403 w 1079279"/>
              <a:gd name="connsiteY46" fmla="*/ 806058 h 921799"/>
              <a:gd name="connsiteX47" fmla="*/ 385659 w 1079279"/>
              <a:gd name="connsiteY47" fmla="*/ 695390 h 921799"/>
              <a:gd name="connsiteX48" fmla="*/ 510343 w 1079279"/>
              <a:gd name="connsiteY48" fmla="*/ 510429 h 921799"/>
              <a:gd name="connsiteX49" fmla="*/ 695304 w 1079279"/>
              <a:gd name="connsiteY49" fmla="*/ 385745 h 921799"/>
              <a:gd name="connsiteX50" fmla="*/ 921799 w 1079279"/>
              <a:gd name="connsiteY50" fmla="*/ 339999 h 921799"/>
              <a:gd name="connsiteX51" fmla="*/ 921798 w 1079279"/>
              <a:gd name="connsiteY51" fmla="*/ 283419 h 921799"/>
              <a:gd name="connsiteX52" fmla="*/ 1048857 w 1079279"/>
              <a:gd name="connsiteY52" fmla="*/ 296005 h 921799"/>
              <a:gd name="connsiteX53" fmla="*/ 1079279 w 1079279"/>
              <a:gd name="connsiteY53" fmla="*/ 305410 h 921799"/>
              <a:gd name="connsiteX54" fmla="*/ 1079279 w 1079279"/>
              <a:gd name="connsiteY54" fmla="*/ 319762 h 921799"/>
              <a:gd name="connsiteX55" fmla="*/ 1046127 w 1079279"/>
              <a:gd name="connsiteY55" fmla="*/ 309505 h 921799"/>
              <a:gd name="connsiteX56" fmla="*/ 921798 w 1079279"/>
              <a:gd name="connsiteY56" fmla="*/ 297177 h 921799"/>
              <a:gd name="connsiteX57" fmla="*/ 678622 w 1079279"/>
              <a:gd name="connsiteY57" fmla="*/ 346276 h 921799"/>
              <a:gd name="connsiteX58" fmla="*/ 480075 w 1079279"/>
              <a:gd name="connsiteY58" fmla="*/ 480161 h 921799"/>
              <a:gd name="connsiteX59" fmla="*/ 346190 w 1079279"/>
              <a:gd name="connsiteY59" fmla="*/ 678709 h 921799"/>
              <a:gd name="connsiteX60" fmla="*/ 309420 w 1079279"/>
              <a:gd name="connsiteY60" fmla="*/ 797555 h 921799"/>
              <a:gd name="connsiteX61" fmla="*/ 297099 w 1079279"/>
              <a:gd name="connsiteY61" fmla="*/ 921799 h 921799"/>
              <a:gd name="connsiteX62" fmla="*/ 283418 w 1079279"/>
              <a:gd name="connsiteY62" fmla="*/ 921799 h 921799"/>
              <a:gd name="connsiteX63" fmla="*/ 283418 w 1079279"/>
              <a:gd name="connsiteY63" fmla="*/ 921798 h 921799"/>
              <a:gd name="connsiteX64" fmla="*/ 333550 w 1079279"/>
              <a:gd name="connsiteY64" fmla="*/ 673291 h 921799"/>
              <a:gd name="connsiteX65" fmla="*/ 470358 w 1079279"/>
              <a:gd name="connsiteY65" fmla="*/ 470358 h 921799"/>
              <a:gd name="connsiteX66" fmla="*/ 673291 w 1079279"/>
              <a:gd name="connsiteY66" fmla="*/ 333550 h 921799"/>
              <a:gd name="connsiteX67" fmla="*/ 921798 w 1079279"/>
              <a:gd name="connsiteY67" fmla="*/ 283419 h 921799"/>
              <a:gd name="connsiteX68" fmla="*/ 921799 w 1079279"/>
              <a:gd name="connsiteY68" fmla="*/ 230020 h 921799"/>
              <a:gd name="connsiteX69" fmla="*/ 1059445 w 1079279"/>
              <a:gd name="connsiteY69" fmla="*/ 243681 h 921799"/>
              <a:gd name="connsiteX70" fmla="*/ 1079279 w 1079279"/>
              <a:gd name="connsiteY70" fmla="*/ 249814 h 921799"/>
              <a:gd name="connsiteX71" fmla="*/ 1079279 w 1079279"/>
              <a:gd name="connsiteY71" fmla="*/ 260701 h 921799"/>
              <a:gd name="connsiteX72" fmla="*/ 1057392 w 1079279"/>
              <a:gd name="connsiteY72" fmla="*/ 253935 h 921799"/>
              <a:gd name="connsiteX73" fmla="*/ 921799 w 1079279"/>
              <a:gd name="connsiteY73" fmla="*/ 240510 h 921799"/>
              <a:gd name="connsiteX74" fmla="*/ 656609 w 1079279"/>
              <a:gd name="connsiteY74" fmla="*/ 294081 h 921799"/>
              <a:gd name="connsiteX75" fmla="*/ 440004 w 1079279"/>
              <a:gd name="connsiteY75" fmla="*/ 440090 h 921799"/>
              <a:gd name="connsiteX76" fmla="*/ 293995 w 1079279"/>
              <a:gd name="connsiteY76" fmla="*/ 656609 h 921799"/>
              <a:gd name="connsiteX77" fmla="*/ 240424 w 1079279"/>
              <a:gd name="connsiteY77" fmla="*/ 921799 h 921799"/>
              <a:gd name="connsiteX78" fmla="*/ 240424 w 1079279"/>
              <a:gd name="connsiteY78" fmla="*/ 921799 h 921799"/>
              <a:gd name="connsiteX79" fmla="*/ 230115 w 1079279"/>
              <a:gd name="connsiteY79" fmla="*/ 921799 h 921799"/>
              <a:gd name="connsiteX80" fmla="*/ 230106 w 1079279"/>
              <a:gd name="connsiteY80" fmla="*/ 921713 h 921799"/>
              <a:gd name="connsiteX81" fmla="*/ 284450 w 1079279"/>
              <a:gd name="connsiteY81" fmla="*/ 652482 h 921799"/>
              <a:gd name="connsiteX82" fmla="*/ 432695 w 1079279"/>
              <a:gd name="connsiteY82" fmla="*/ 432609 h 921799"/>
              <a:gd name="connsiteX83" fmla="*/ 652568 w 1079279"/>
              <a:gd name="connsiteY83" fmla="*/ 284365 h 921799"/>
              <a:gd name="connsiteX84" fmla="*/ 921799 w 1079279"/>
              <a:gd name="connsiteY84" fmla="*/ 230020 h 921799"/>
              <a:gd name="connsiteX85" fmla="*/ 921798 w 1079279"/>
              <a:gd name="connsiteY85" fmla="*/ 172579 h 921799"/>
              <a:gd name="connsiteX86" fmla="*/ 1070881 w 1079279"/>
              <a:gd name="connsiteY86" fmla="*/ 187359 h 921799"/>
              <a:gd name="connsiteX87" fmla="*/ 1079279 w 1079279"/>
              <a:gd name="connsiteY87" fmla="*/ 189959 h 921799"/>
              <a:gd name="connsiteX88" fmla="*/ 1079279 w 1079279"/>
              <a:gd name="connsiteY88" fmla="*/ 197303 h 921799"/>
              <a:gd name="connsiteX89" fmla="*/ 1069473 w 1079279"/>
              <a:gd name="connsiteY89" fmla="*/ 194270 h 921799"/>
              <a:gd name="connsiteX90" fmla="*/ 921798 w 1079279"/>
              <a:gd name="connsiteY90" fmla="*/ 179630 h 921799"/>
              <a:gd name="connsiteX91" fmla="*/ 632963 w 1079279"/>
              <a:gd name="connsiteY91" fmla="*/ 237930 h 921799"/>
              <a:gd name="connsiteX92" fmla="*/ 397095 w 1079279"/>
              <a:gd name="connsiteY92" fmla="*/ 397010 h 921799"/>
              <a:gd name="connsiteX93" fmla="*/ 238016 w 1079279"/>
              <a:gd name="connsiteY93" fmla="*/ 632877 h 921799"/>
              <a:gd name="connsiteX94" fmla="*/ 179716 w 1079279"/>
              <a:gd name="connsiteY94" fmla="*/ 921712 h 921799"/>
              <a:gd name="connsiteX95" fmla="*/ 179725 w 1079279"/>
              <a:gd name="connsiteY95" fmla="*/ 921799 h 921799"/>
              <a:gd name="connsiteX96" fmla="*/ 172674 w 1079279"/>
              <a:gd name="connsiteY96" fmla="*/ 921799 h 921799"/>
              <a:gd name="connsiteX97" fmla="*/ 172665 w 1079279"/>
              <a:gd name="connsiteY97" fmla="*/ 921712 h 921799"/>
              <a:gd name="connsiteX98" fmla="*/ 231567 w 1079279"/>
              <a:gd name="connsiteY98" fmla="*/ 630125 h 921799"/>
              <a:gd name="connsiteX99" fmla="*/ 392108 w 1079279"/>
              <a:gd name="connsiteY99" fmla="*/ 392022 h 921799"/>
              <a:gd name="connsiteX100" fmla="*/ 630211 w 1079279"/>
              <a:gd name="connsiteY100" fmla="*/ 231481 h 921799"/>
              <a:gd name="connsiteX101" fmla="*/ 921798 w 1079279"/>
              <a:gd name="connsiteY101" fmla="*/ 172579 h 921799"/>
              <a:gd name="connsiteX102" fmla="*/ 921799 w 1079279"/>
              <a:gd name="connsiteY102" fmla="*/ 100865 h 921799"/>
              <a:gd name="connsiteX103" fmla="*/ 1079279 w 1079279"/>
              <a:gd name="connsiteY103" fmla="*/ 116468 h 921799"/>
              <a:gd name="connsiteX104" fmla="*/ 1079279 w 1079279"/>
              <a:gd name="connsiteY104" fmla="*/ 119910 h 921799"/>
              <a:gd name="connsiteX105" fmla="*/ 921799 w 1079279"/>
              <a:gd name="connsiteY105" fmla="*/ 104305 h 921799"/>
              <a:gd name="connsiteX106" fmla="*/ 603554 w 1079279"/>
              <a:gd name="connsiteY106" fmla="*/ 168538 h 921799"/>
              <a:gd name="connsiteX107" fmla="*/ 343697 w 1079279"/>
              <a:gd name="connsiteY107" fmla="*/ 343697 h 921799"/>
              <a:gd name="connsiteX108" fmla="*/ 168538 w 1079279"/>
              <a:gd name="connsiteY108" fmla="*/ 603555 h 921799"/>
              <a:gd name="connsiteX109" fmla="*/ 104304 w 1079279"/>
              <a:gd name="connsiteY109" fmla="*/ 921799 h 921799"/>
              <a:gd name="connsiteX110" fmla="*/ 104304 w 1079279"/>
              <a:gd name="connsiteY110" fmla="*/ 921799 h 921799"/>
              <a:gd name="connsiteX111" fmla="*/ 100865 w 1079279"/>
              <a:gd name="connsiteY111" fmla="*/ 921799 h 921799"/>
              <a:gd name="connsiteX112" fmla="*/ 100865 w 1079279"/>
              <a:gd name="connsiteY112" fmla="*/ 921799 h 921799"/>
              <a:gd name="connsiteX113" fmla="*/ 165356 w 1079279"/>
              <a:gd name="connsiteY113" fmla="*/ 602265 h 921799"/>
              <a:gd name="connsiteX114" fmla="*/ 341289 w 1079279"/>
              <a:gd name="connsiteY114" fmla="*/ 341289 h 921799"/>
              <a:gd name="connsiteX115" fmla="*/ 602265 w 1079279"/>
              <a:gd name="connsiteY115" fmla="*/ 165356 h 921799"/>
              <a:gd name="connsiteX116" fmla="*/ 921799 w 1079279"/>
              <a:gd name="connsiteY116" fmla="*/ 100865 h 921799"/>
              <a:gd name="connsiteX117" fmla="*/ 921799 w 1079279"/>
              <a:gd name="connsiteY117" fmla="*/ 0 h 921799"/>
              <a:gd name="connsiteX118" fmla="*/ 1014372 w 1079279"/>
              <a:gd name="connsiteY118" fmla="*/ 4554 h 921799"/>
              <a:gd name="connsiteX119" fmla="*/ 1079279 w 1079279"/>
              <a:gd name="connsiteY119" fmla="*/ 14284 h 921799"/>
              <a:gd name="connsiteX120" fmla="*/ 1079279 w 1079279"/>
              <a:gd name="connsiteY120" fmla="*/ 17761 h 921799"/>
              <a:gd name="connsiteX121" fmla="*/ 1014036 w 1079279"/>
              <a:gd name="connsiteY121" fmla="*/ 7977 h 921799"/>
              <a:gd name="connsiteX122" fmla="*/ 921799 w 1079279"/>
              <a:gd name="connsiteY122" fmla="*/ 3440 h 921799"/>
              <a:gd name="connsiteX123" fmla="*/ 564344 w 1079279"/>
              <a:gd name="connsiteY123" fmla="*/ 75584 h 921799"/>
              <a:gd name="connsiteX124" fmla="*/ 408360 w 1079279"/>
              <a:gd name="connsiteY124" fmla="*/ 160283 h 921799"/>
              <a:gd name="connsiteX125" fmla="*/ 272412 w 1079279"/>
              <a:gd name="connsiteY125" fmla="*/ 272412 h 921799"/>
              <a:gd name="connsiteX126" fmla="*/ 160283 w 1079279"/>
              <a:gd name="connsiteY126" fmla="*/ 408360 h 921799"/>
              <a:gd name="connsiteX127" fmla="*/ 75584 w 1079279"/>
              <a:gd name="connsiteY127" fmla="*/ 564344 h 921799"/>
              <a:gd name="connsiteX128" fmla="*/ 3440 w 1079279"/>
              <a:gd name="connsiteY128" fmla="*/ 921799 h 921799"/>
              <a:gd name="connsiteX129" fmla="*/ 3440 w 1079279"/>
              <a:gd name="connsiteY129" fmla="*/ 921799 h 921799"/>
              <a:gd name="connsiteX130" fmla="*/ 0 w 1079279"/>
              <a:gd name="connsiteY130" fmla="*/ 921799 h 921799"/>
              <a:gd name="connsiteX131" fmla="*/ 0 w 1079279"/>
              <a:gd name="connsiteY131" fmla="*/ 921799 h 921799"/>
              <a:gd name="connsiteX132" fmla="*/ 72402 w 1079279"/>
              <a:gd name="connsiteY132" fmla="*/ 562968 h 921799"/>
              <a:gd name="connsiteX133" fmla="*/ 157359 w 1079279"/>
              <a:gd name="connsiteY133" fmla="*/ 406383 h 921799"/>
              <a:gd name="connsiteX134" fmla="*/ 270004 w 1079279"/>
              <a:gd name="connsiteY134" fmla="*/ 270005 h 921799"/>
              <a:gd name="connsiteX135" fmla="*/ 406469 w 1079279"/>
              <a:gd name="connsiteY135" fmla="*/ 157446 h 921799"/>
              <a:gd name="connsiteX136" fmla="*/ 563054 w 1079279"/>
              <a:gd name="connsiteY136" fmla="*/ 72489 h 921799"/>
              <a:gd name="connsiteX137" fmla="*/ 921799 w 1079279"/>
              <a:gd name="connsiteY137" fmla="*/ 0 h 921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Lst>
            <a:rect l="l" t="t" r="r" b="b"/>
            <a:pathLst>
              <a:path w="1079279" h="921799">
                <a:moveTo>
                  <a:pt x="921798" y="449978"/>
                </a:moveTo>
                <a:cubicBezTo>
                  <a:pt x="953657" y="449978"/>
                  <a:pt x="985022" y="453095"/>
                  <a:pt x="1015698" y="459287"/>
                </a:cubicBezTo>
                <a:lnTo>
                  <a:pt x="1079279" y="478943"/>
                </a:lnTo>
                <a:lnTo>
                  <a:pt x="1079279" y="514811"/>
                </a:lnTo>
                <a:lnTo>
                  <a:pt x="1008862" y="492994"/>
                </a:lnTo>
                <a:cubicBezTo>
                  <a:pt x="980421" y="487255"/>
                  <a:pt x="951335" y="484374"/>
                  <a:pt x="921798" y="484374"/>
                </a:cubicBezTo>
                <a:cubicBezTo>
                  <a:pt x="862724" y="484374"/>
                  <a:pt x="805455" y="495896"/>
                  <a:pt x="751540" y="518769"/>
                </a:cubicBezTo>
                <a:cubicBezTo>
                  <a:pt x="699431" y="540782"/>
                  <a:pt x="652653" y="572340"/>
                  <a:pt x="612497" y="612497"/>
                </a:cubicBezTo>
                <a:cubicBezTo>
                  <a:pt x="572340" y="652654"/>
                  <a:pt x="540782" y="699432"/>
                  <a:pt x="518769" y="751541"/>
                </a:cubicBezTo>
                <a:cubicBezTo>
                  <a:pt x="495982" y="805456"/>
                  <a:pt x="484374" y="862724"/>
                  <a:pt x="484374" y="921798"/>
                </a:cubicBezTo>
                <a:lnTo>
                  <a:pt x="484374" y="921799"/>
                </a:lnTo>
                <a:lnTo>
                  <a:pt x="449978" y="921799"/>
                </a:lnTo>
                <a:lnTo>
                  <a:pt x="449978" y="921798"/>
                </a:lnTo>
                <a:cubicBezTo>
                  <a:pt x="449978" y="858081"/>
                  <a:pt x="462447" y="796341"/>
                  <a:pt x="487039" y="738127"/>
                </a:cubicBezTo>
                <a:cubicBezTo>
                  <a:pt x="510772" y="681976"/>
                  <a:pt x="544824" y="631501"/>
                  <a:pt x="588162" y="588162"/>
                </a:cubicBezTo>
                <a:cubicBezTo>
                  <a:pt x="631501" y="544824"/>
                  <a:pt x="681976" y="510859"/>
                  <a:pt x="738127" y="487040"/>
                </a:cubicBezTo>
                <a:cubicBezTo>
                  <a:pt x="796340" y="462447"/>
                  <a:pt x="858080" y="449978"/>
                  <a:pt x="921798" y="449978"/>
                </a:cubicBezTo>
                <a:close/>
                <a:moveTo>
                  <a:pt x="921799" y="391593"/>
                </a:moveTo>
                <a:cubicBezTo>
                  <a:pt x="957570" y="391593"/>
                  <a:pt x="992825" y="395097"/>
                  <a:pt x="1027307" y="402062"/>
                </a:cubicBezTo>
                <a:lnTo>
                  <a:pt x="1079279" y="418157"/>
                </a:lnTo>
                <a:lnTo>
                  <a:pt x="1079279" y="443230"/>
                </a:lnTo>
                <a:lnTo>
                  <a:pt x="1022556" y="425644"/>
                </a:lnTo>
                <a:cubicBezTo>
                  <a:pt x="989644" y="419001"/>
                  <a:pt x="955980" y="415669"/>
                  <a:pt x="921799" y="415669"/>
                </a:cubicBezTo>
                <a:cubicBezTo>
                  <a:pt x="853437" y="415669"/>
                  <a:pt x="787140" y="429084"/>
                  <a:pt x="724798" y="455482"/>
                </a:cubicBezTo>
                <a:cubicBezTo>
                  <a:pt x="664520" y="480935"/>
                  <a:pt x="610434" y="517480"/>
                  <a:pt x="563914" y="564000"/>
                </a:cubicBezTo>
                <a:cubicBezTo>
                  <a:pt x="517394" y="610520"/>
                  <a:pt x="480935" y="664606"/>
                  <a:pt x="455396" y="724884"/>
                </a:cubicBezTo>
                <a:cubicBezTo>
                  <a:pt x="442197" y="756098"/>
                  <a:pt x="432243" y="788258"/>
                  <a:pt x="425590" y="821160"/>
                </a:cubicBezTo>
                <a:lnTo>
                  <a:pt x="415591" y="921799"/>
                </a:lnTo>
                <a:lnTo>
                  <a:pt x="391592" y="921799"/>
                </a:lnTo>
                <a:lnTo>
                  <a:pt x="391592" y="921799"/>
                </a:lnTo>
                <a:cubicBezTo>
                  <a:pt x="391592" y="850256"/>
                  <a:pt x="405608" y="780777"/>
                  <a:pt x="433297" y="715426"/>
                </a:cubicBezTo>
                <a:cubicBezTo>
                  <a:pt x="460039" y="652310"/>
                  <a:pt x="498218" y="595558"/>
                  <a:pt x="546888" y="546888"/>
                </a:cubicBezTo>
                <a:cubicBezTo>
                  <a:pt x="595557" y="498219"/>
                  <a:pt x="652310" y="459954"/>
                  <a:pt x="715426" y="433297"/>
                </a:cubicBezTo>
                <a:cubicBezTo>
                  <a:pt x="780777" y="405609"/>
                  <a:pt x="850256" y="391593"/>
                  <a:pt x="921799" y="391593"/>
                </a:cubicBezTo>
                <a:close/>
                <a:moveTo>
                  <a:pt x="921799" y="339999"/>
                </a:moveTo>
                <a:cubicBezTo>
                  <a:pt x="961095" y="339999"/>
                  <a:pt x="999790" y="343847"/>
                  <a:pt x="1037625" y="351489"/>
                </a:cubicBezTo>
                <a:lnTo>
                  <a:pt x="1079279" y="364383"/>
                </a:lnTo>
                <a:lnTo>
                  <a:pt x="1079279" y="382110"/>
                </a:lnTo>
                <a:lnTo>
                  <a:pt x="1034218" y="368182"/>
                </a:lnTo>
                <a:cubicBezTo>
                  <a:pt x="997490" y="360766"/>
                  <a:pt x="959935" y="357025"/>
                  <a:pt x="921799" y="357025"/>
                </a:cubicBezTo>
                <a:cubicBezTo>
                  <a:pt x="845526" y="357025"/>
                  <a:pt x="771576" y="371987"/>
                  <a:pt x="701925" y="401395"/>
                </a:cubicBezTo>
                <a:cubicBezTo>
                  <a:pt x="634682" y="429857"/>
                  <a:pt x="574232" y="470530"/>
                  <a:pt x="522381" y="522467"/>
                </a:cubicBezTo>
                <a:cubicBezTo>
                  <a:pt x="470530" y="574319"/>
                  <a:pt x="429771" y="634768"/>
                  <a:pt x="401309" y="702012"/>
                </a:cubicBezTo>
                <a:cubicBezTo>
                  <a:pt x="386605" y="736837"/>
                  <a:pt x="375513" y="772738"/>
                  <a:pt x="368096" y="809465"/>
                </a:cubicBezTo>
                <a:lnTo>
                  <a:pt x="356948" y="921799"/>
                </a:lnTo>
                <a:lnTo>
                  <a:pt x="339921" y="921799"/>
                </a:lnTo>
                <a:lnTo>
                  <a:pt x="351403" y="806058"/>
                </a:lnTo>
                <a:cubicBezTo>
                  <a:pt x="359046" y="768223"/>
                  <a:pt x="370482" y="731248"/>
                  <a:pt x="385659" y="695390"/>
                </a:cubicBezTo>
                <a:cubicBezTo>
                  <a:pt x="414981" y="626083"/>
                  <a:pt x="456943" y="563828"/>
                  <a:pt x="510343" y="510429"/>
                </a:cubicBezTo>
                <a:cubicBezTo>
                  <a:pt x="563828" y="456944"/>
                  <a:pt x="625997" y="414982"/>
                  <a:pt x="695304" y="385745"/>
                </a:cubicBezTo>
                <a:cubicBezTo>
                  <a:pt x="767019" y="355391"/>
                  <a:pt x="843291" y="339999"/>
                  <a:pt x="921799" y="339999"/>
                </a:cubicBezTo>
                <a:close/>
                <a:moveTo>
                  <a:pt x="921798" y="283419"/>
                </a:moveTo>
                <a:cubicBezTo>
                  <a:pt x="964879" y="283419"/>
                  <a:pt x="1007336" y="287632"/>
                  <a:pt x="1048857" y="296005"/>
                </a:cubicBezTo>
                <a:lnTo>
                  <a:pt x="1079279" y="305410"/>
                </a:lnTo>
                <a:lnTo>
                  <a:pt x="1079279" y="319762"/>
                </a:lnTo>
                <a:lnTo>
                  <a:pt x="1046127" y="309505"/>
                </a:lnTo>
                <a:cubicBezTo>
                  <a:pt x="1005508" y="301304"/>
                  <a:pt x="963976" y="297177"/>
                  <a:pt x="921798" y="297177"/>
                </a:cubicBezTo>
                <a:cubicBezTo>
                  <a:pt x="837443" y="297177"/>
                  <a:pt x="755668" y="313686"/>
                  <a:pt x="678622" y="346276"/>
                </a:cubicBezTo>
                <a:cubicBezTo>
                  <a:pt x="604242" y="377748"/>
                  <a:pt x="537429" y="422806"/>
                  <a:pt x="480075" y="480161"/>
                </a:cubicBezTo>
                <a:cubicBezTo>
                  <a:pt x="422720" y="537515"/>
                  <a:pt x="377662" y="604328"/>
                  <a:pt x="346190" y="678709"/>
                </a:cubicBezTo>
                <a:cubicBezTo>
                  <a:pt x="329895" y="717232"/>
                  <a:pt x="317621" y="756937"/>
                  <a:pt x="309420" y="797555"/>
                </a:cubicBezTo>
                <a:lnTo>
                  <a:pt x="297099" y="921799"/>
                </a:lnTo>
                <a:lnTo>
                  <a:pt x="283418" y="921799"/>
                </a:lnTo>
                <a:lnTo>
                  <a:pt x="283418" y="921798"/>
                </a:lnTo>
                <a:cubicBezTo>
                  <a:pt x="283418" y="835638"/>
                  <a:pt x="300272" y="751971"/>
                  <a:pt x="333550" y="673291"/>
                </a:cubicBezTo>
                <a:cubicBezTo>
                  <a:pt x="365709" y="597277"/>
                  <a:pt x="411713" y="529002"/>
                  <a:pt x="470358" y="470358"/>
                </a:cubicBezTo>
                <a:cubicBezTo>
                  <a:pt x="529002" y="411714"/>
                  <a:pt x="597277" y="365710"/>
                  <a:pt x="673291" y="333550"/>
                </a:cubicBezTo>
                <a:cubicBezTo>
                  <a:pt x="751971" y="300272"/>
                  <a:pt x="835638" y="283419"/>
                  <a:pt x="921798" y="283419"/>
                </a:cubicBezTo>
                <a:close/>
                <a:moveTo>
                  <a:pt x="921799" y="230020"/>
                </a:moveTo>
                <a:cubicBezTo>
                  <a:pt x="968491" y="230020"/>
                  <a:pt x="1014473" y="234599"/>
                  <a:pt x="1059445" y="243681"/>
                </a:cubicBezTo>
                <a:lnTo>
                  <a:pt x="1079279" y="249814"/>
                </a:lnTo>
                <a:lnTo>
                  <a:pt x="1079279" y="260701"/>
                </a:lnTo>
                <a:lnTo>
                  <a:pt x="1057392" y="253935"/>
                </a:lnTo>
                <a:cubicBezTo>
                  <a:pt x="1013097" y="245003"/>
                  <a:pt x="967802" y="240510"/>
                  <a:pt x="921799" y="240510"/>
                </a:cubicBezTo>
                <a:cubicBezTo>
                  <a:pt x="829791" y="240510"/>
                  <a:pt x="740620" y="258482"/>
                  <a:pt x="656609" y="294081"/>
                </a:cubicBezTo>
                <a:cubicBezTo>
                  <a:pt x="575522" y="328391"/>
                  <a:pt x="502604" y="377490"/>
                  <a:pt x="440004" y="440090"/>
                </a:cubicBezTo>
                <a:cubicBezTo>
                  <a:pt x="377490" y="502604"/>
                  <a:pt x="328304" y="575436"/>
                  <a:pt x="293995" y="656609"/>
                </a:cubicBezTo>
                <a:cubicBezTo>
                  <a:pt x="258482" y="740621"/>
                  <a:pt x="240424" y="829791"/>
                  <a:pt x="240424" y="921799"/>
                </a:cubicBezTo>
                <a:lnTo>
                  <a:pt x="240424" y="921799"/>
                </a:lnTo>
                <a:lnTo>
                  <a:pt x="230115" y="921799"/>
                </a:lnTo>
                <a:lnTo>
                  <a:pt x="230106" y="921713"/>
                </a:lnTo>
                <a:cubicBezTo>
                  <a:pt x="230106" y="828329"/>
                  <a:pt x="248421" y="737783"/>
                  <a:pt x="284450" y="652482"/>
                </a:cubicBezTo>
                <a:cubicBezTo>
                  <a:pt x="319276" y="570105"/>
                  <a:pt x="369149" y="496155"/>
                  <a:pt x="432695" y="432609"/>
                </a:cubicBezTo>
                <a:cubicBezTo>
                  <a:pt x="496240" y="369063"/>
                  <a:pt x="570191" y="319190"/>
                  <a:pt x="652568" y="284365"/>
                </a:cubicBezTo>
                <a:cubicBezTo>
                  <a:pt x="737869" y="248335"/>
                  <a:pt x="828415" y="230020"/>
                  <a:pt x="921799" y="230020"/>
                </a:cubicBezTo>
                <a:close/>
                <a:moveTo>
                  <a:pt x="921798" y="172579"/>
                </a:moveTo>
                <a:cubicBezTo>
                  <a:pt x="972360" y="172579"/>
                  <a:pt x="1022169" y="177524"/>
                  <a:pt x="1070881" y="187359"/>
                </a:cubicBezTo>
                <a:lnTo>
                  <a:pt x="1079279" y="189959"/>
                </a:lnTo>
                <a:lnTo>
                  <a:pt x="1079279" y="197303"/>
                </a:lnTo>
                <a:lnTo>
                  <a:pt x="1069473" y="194270"/>
                </a:lnTo>
                <a:cubicBezTo>
                  <a:pt x="1021223" y="184532"/>
                  <a:pt x="971887" y="179630"/>
                  <a:pt x="921798" y="179630"/>
                </a:cubicBezTo>
                <a:cubicBezTo>
                  <a:pt x="821622" y="179630"/>
                  <a:pt x="724454" y="199236"/>
                  <a:pt x="632963" y="237930"/>
                </a:cubicBezTo>
                <a:cubicBezTo>
                  <a:pt x="544566" y="275335"/>
                  <a:pt x="465198" y="328821"/>
                  <a:pt x="397095" y="397010"/>
                </a:cubicBezTo>
                <a:cubicBezTo>
                  <a:pt x="328907" y="465198"/>
                  <a:pt x="275421" y="544566"/>
                  <a:pt x="238016" y="632877"/>
                </a:cubicBezTo>
                <a:cubicBezTo>
                  <a:pt x="199322" y="724368"/>
                  <a:pt x="179716" y="821536"/>
                  <a:pt x="179716" y="921712"/>
                </a:cubicBezTo>
                <a:lnTo>
                  <a:pt x="179725" y="921799"/>
                </a:lnTo>
                <a:lnTo>
                  <a:pt x="172674" y="921799"/>
                </a:lnTo>
                <a:lnTo>
                  <a:pt x="172665" y="921712"/>
                </a:lnTo>
                <a:cubicBezTo>
                  <a:pt x="172665" y="820590"/>
                  <a:pt x="192442" y="722477"/>
                  <a:pt x="231567" y="630125"/>
                </a:cubicBezTo>
                <a:cubicBezTo>
                  <a:pt x="269316" y="540954"/>
                  <a:pt x="323317" y="460813"/>
                  <a:pt x="392108" y="392022"/>
                </a:cubicBezTo>
                <a:cubicBezTo>
                  <a:pt x="460899" y="323231"/>
                  <a:pt x="541040" y="269230"/>
                  <a:pt x="630211" y="231481"/>
                </a:cubicBezTo>
                <a:cubicBezTo>
                  <a:pt x="722563" y="192443"/>
                  <a:pt x="820676" y="172579"/>
                  <a:pt x="921798" y="172579"/>
                </a:cubicBezTo>
                <a:close/>
                <a:moveTo>
                  <a:pt x="921799" y="100865"/>
                </a:moveTo>
                <a:lnTo>
                  <a:pt x="1079279" y="116468"/>
                </a:lnTo>
                <a:lnTo>
                  <a:pt x="1079279" y="119910"/>
                </a:lnTo>
                <a:lnTo>
                  <a:pt x="921799" y="104305"/>
                </a:lnTo>
                <a:cubicBezTo>
                  <a:pt x="811475" y="104305"/>
                  <a:pt x="704333" y="125888"/>
                  <a:pt x="603554" y="168538"/>
                </a:cubicBezTo>
                <a:cubicBezTo>
                  <a:pt x="506215" y="209727"/>
                  <a:pt x="418765" y="268629"/>
                  <a:pt x="343697" y="343697"/>
                </a:cubicBezTo>
                <a:cubicBezTo>
                  <a:pt x="268629" y="418765"/>
                  <a:pt x="209640" y="506216"/>
                  <a:pt x="168538" y="603555"/>
                </a:cubicBezTo>
                <a:cubicBezTo>
                  <a:pt x="125887" y="704333"/>
                  <a:pt x="104304" y="811389"/>
                  <a:pt x="104304" y="921799"/>
                </a:cubicBezTo>
                <a:lnTo>
                  <a:pt x="104304" y="921799"/>
                </a:lnTo>
                <a:lnTo>
                  <a:pt x="100865" y="921799"/>
                </a:lnTo>
                <a:lnTo>
                  <a:pt x="100865" y="921799"/>
                </a:lnTo>
                <a:cubicBezTo>
                  <a:pt x="100865" y="810959"/>
                  <a:pt x="122534" y="703474"/>
                  <a:pt x="165356" y="602265"/>
                </a:cubicBezTo>
                <a:cubicBezTo>
                  <a:pt x="206717" y="504496"/>
                  <a:pt x="265877" y="416701"/>
                  <a:pt x="341289" y="341289"/>
                </a:cubicBezTo>
                <a:cubicBezTo>
                  <a:pt x="416701" y="265877"/>
                  <a:pt x="504495" y="206717"/>
                  <a:pt x="602265" y="165356"/>
                </a:cubicBezTo>
                <a:cubicBezTo>
                  <a:pt x="703473" y="122534"/>
                  <a:pt x="810959" y="100865"/>
                  <a:pt x="921799" y="100865"/>
                </a:cubicBezTo>
                <a:close/>
                <a:moveTo>
                  <a:pt x="921799" y="0"/>
                </a:moveTo>
                <a:cubicBezTo>
                  <a:pt x="952905" y="0"/>
                  <a:pt x="983780" y="1521"/>
                  <a:pt x="1014372" y="4554"/>
                </a:cubicBezTo>
                <a:lnTo>
                  <a:pt x="1079279" y="14284"/>
                </a:lnTo>
                <a:lnTo>
                  <a:pt x="1079279" y="17761"/>
                </a:lnTo>
                <a:lnTo>
                  <a:pt x="1014036" y="7977"/>
                </a:lnTo>
                <a:cubicBezTo>
                  <a:pt x="983560" y="4955"/>
                  <a:pt x="952798" y="3440"/>
                  <a:pt x="921799" y="3440"/>
                </a:cubicBezTo>
                <a:cubicBezTo>
                  <a:pt x="797803" y="3440"/>
                  <a:pt x="677591" y="27689"/>
                  <a:pt x="564344" y="75584"/>
                </a:cubicBezTo>
                <a:cubicBezTo>
                  <a:pt x="509913" y="98629"/>
                  <a:pt x="457460" y="127091"/>
                  <a:pt x="408360" y="160283"/>
                </a:cubicBezTo>
                <a:cubicBezTo>
                  <a:pt x="359691" y="193131"/>
                  <a:pt x="314031" y="230880"/>
                  <a:pt x="272412" y="272412"/>
                </a:cubicBezTo>
                <a:cubicBezTo>
                  <a:pt x="230880" y="313945"/>
                  <a:pt x="193131" y="359691"/>
                  <a:pt x="160283" y="408360"/>
                </a:cubicBezTo>
                <a:cubicBezTo>
                  <a:pt x="127091" y="457460"/>
                  <a:pt x="98629" y="509913"/>
                  <a:pt x="75584" y="564344"/>
                </a:cubicBezTo>
                <a:cubicBezTo>
                  <a:pt x="27688" y="677591"/>
                  <a:pt x="3440" y="797803"/>
                  <a:pt x="3440" y="921799"/>
                </a:cubicBezTo>
                <a:lnTo>
                  <a:pt x="3440" y="921799"/>
                </a:lnTo>
                <a:lnTo>
                  <a:pt x="0" y="921799"/>
                </a:lnTo>
                <a:lnTo>
                  <a:pt x="0" y="921799"/>
                </a:lnTo>
                <a:cubicBezTo>
                  <a:pt x="0" y="797373"/>
                  <a:pt x="24335" y="676645"/>
                  <a:pt x="72402" y="562968"/>
                </a:cubicBezTo>
                <a:cubicBezTo>
                  <a:pt x="95533" y="508365"/>
                  <a:pt x="124082" y="455654"/>
                  <a:pt x="157359" y="406383"/>
                </a:cubicBezTo>
                <a:cubicBezTo>
                  <a:pt x="190379" y="357627"/>
                  <a:pt x="228300" y="311709"/>
                  <a:pt x="270004" y="270005"/>
                </a:cubicBezTo>
                <a:cubicBezTo>
                  <a:pt x="311709" y="228300"/>
                  <a:pt x="357627" y="190379"/>
                  <a:pt x="406469" y="157446"/>
                </a:cubicBezTo>
                <a:cubicBezTo>
                  <a:pt x="455740" y="124168"/>
                  <a:pt x="508451" y="95534"/>
                  <a:pt x="563054" y="72489"/>
                </a:cubicBezTo>
                <a:cubicBezTo>
                  <a:pt x="676645" y="24335"/>
                  <a:pt x="797373" y="0"/>
                  <a:pt x="921799" y="0"/>
                </a:cubicBezTo>
                <a:close/>
              </a:path>
            </a:pathLst>
          </a:custGeom>
          <a:solidFill>
            <a:schemeClr val="bg1"/>
          </a:solidFill>
          <a:ln w="1919" cap="flat">
            <a:noFill/>
            <a:prstDash val="solid"/>
            <a:miter/>
          </a:ln>
        </p:spPr>
        <p:txBody>
          <a:bodyPr rtlCol="0" anchor="ctr"/>
          <a:lstStyle/>
          <a:p>
            <a:endParaRPr lang="en-US"/>
          </a:p>
        </p:txBody>
      </p:sp>
      <p:sp>
        <p:nvSpPr>
          <p:cNvPr id="7" name="Footer Placeholder 6">
            <a:extLst>
              <a:ext uri="{FF2B5EF4-FFF2-40B4-BE49-F238E27FC236}">
                <a16:creationId xmlns:a16="http://schemas.microsoft.com/office/drawing/2014/main" id="{142D1BFE-E9F6-E241-A486-E3E11121C37C}"/>
              </a:ext>
            </a:extLst>
          </p:cNvPr>
          <p:cNvSpPr>
            <a:spLocks noGrp="1"/>
          </p:cNvSpPr>
          <p:nvPr>
            <p:ph type="ftr" sz="quarter" idx="11"/>
          </p:nvPr>
        </p:nvSpPr>
        <p:spPr/>
        <p:txBody>
          <a:bodyPr/>
          <a:lstStyle>
            <a:lvl1pPr>
              <a:defRPr>
                <a:solidFill>
                  <a:schemeClr val="bg1"/>
                </a:solidFill>
              </a:defRPr>
            </a:lvl1pPr>
          </a:lstStyle>
          <a:p>
            <a:endParaRPr lang="en-US" dirty="0"/>
          </a:p>
        </p:txBody>
      </p:sp>
      <p:sp>
        <p:nvSpPr>
          <p:cNvPr id="8" name="Slide Number Placeholder 7">
            <a:extLst>
              <a:ext uri="{FF2B5EF4-FFF2-40B4-BE49-F238E27FC236}">
                <a16:creationId xmlns:a16="http://schemas.microsoft.com/office/drawing/2014/main" id="{48E647C9-2F2E-FA4F-9D9A-3462F9671D2B}"/>
              </a:ext>
            </a:extLst>
          </p:cNvPr>
          <p:cNvSpPr>
            <a:spLocks noGrp="1"/>
          </p:cNvSpPr>
          <p:nvPr>
            <p:ph type="sldNum" sz="quarter" idx="12"/>
          </p:nvPr>
        </p:nvSpPr>
        <p:spPr/>
        <p:txBody>
          <a:bodyPr/>
          <a:lstStyle>
            <a:lvl1pPr>
              <a:defRPr>
                <a:solidFill>
                  <a:schemeClr val="bg1"/>
                </a:solidFill>
              </a:defRPr>
            </a:lvl1pPr>
          </a:lstStyle>
          <a:p>
            <a:fld id="{71D00C28-2252-7A46-BDE1-23546EACCE2C}" type="slidenum">
              <a:rPr lang="en-US" smtClean="0"/>
              <a:pPr/>
              <a:t>‹#›</a:t>
            </a:fld>
            <a:endParaRPr lang="en-US" dirty="0"/>
          </a:p>
        </p:txBody>
      </p:sp>
    </p:spTree>
    <p:extLst>
      <p:ext uri="{BB962C8B-B14F-4D97-AF65-F5344CB8AC3E}">
        <p14:creationId xmlns:p14="http://schemas.microsoft.com/office/powerpoint/2010/main" val="39107183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Gold Bullets">
    <p:bg>
      <p:bgPr>
        <a:gradFill>
          <a:gsLst>
            <a:gs pos="100000">
              <a:srgbClr val="8EBDC3">
                <a:alpha val="97647"/>
              </a:srgbClr>
            </a:gs>
            <a:gs pos="6000">
              <a:srgbClr val="005F71">
                <a:alpha val="43922"/>
              </a:srgbClr>
            </a:gs>
          </a:gsLst>
          <a:lin ang="0" scaled="1"/>
        </a:gradFill>
        <a:effectLst/>
      </p:bgPr>
    </p:bg>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C3F80E1B-8CF9-8E4A-AB32-CC35F441ED11}"/>
              </a:ext>
            </a:extLst>
          </p:cNvPr>
          <p:cNvPicPr>
            <a:picLocks noChangeAspect="1"/>
          </p:cNvPicPr>
          <p:nvPr userDrawn="1"/>
        </p:nvPicPr>
        <p:blipFill>
          <a:blip>
            <a:extLst>
              <a:ext uri="{96DAC541-7B7A-43D3-8B79-37D633B846F1}">
                <asvg:svgBlip xmlns:asvg="http://schemas.microsoft.com/office/drawing/2016/SVG/main" r:embed="rId2"/>
              </a:ext>
            </a:extLst>
          </a:blip>
          <a:srcRect l="59702" t="61837"/>
          <a:stretch>
            <a:fillRect/>
          </a:stretch>
        </p:blipFill>
        <p:spPr>
          <a:xfrm>
            <a:off x="0" y="1"/>
            <a:ext cx="6096000" cy="5772963"/>
          </a:xfrm>
          <a:custGeom>
            <a:avLst/>
            <a:gdLst>
              <a:gd name="connsiteX0" fmla="*/ 0 w 6096000"/>
              <a:gd name="connsiteY0" fmla="*/ 0 h 5772963"/>
              <a:gd name="connsiteX1" fmla="*/ 6096000 w 6096000"/>
              <a:gd name="connsiteY1" fmla="*/ 0 h 5772963"/>
              <a:gd name="connsiteX2" fmla="*/ 6096000 w 6096000"/>
              <a:gd name="connsiteY2" fmla="*/ 5772963 h 5772963"/>
              <a:gd name="connsiteX3" fmla="*/ 0 w 6096000"/>
              <a:gd name="connsiteY3" fmla="*/ 5772963 h 5772963"/>
            </a:gdLst>
            <a:ahLst/>
            <a:cxnLst>
              <a:cxn ang="0">
                <a:pos x="connsiteX0" y="connsiteY0"/>
              </a:cxn>
              <a:cxn ang="0">
                <a:pos x="connsiteX1" y="connsiteY1"/>
              </a:cxn>
              <a:cxn ang="0">
                <a:pos x="connsiteX2" y="connsiteY2"/>
              </a:cxn>
              <a:cxn ang="0">
                <a:pos x="connsiteX3" y="connsiteY3"/>
              </a:cxn>
            </a:cxnLst>
            <a:rect l="l" t="t" r="r" b="b"/>
            <a:pathLst>
              <a:path w="6096000" h="5772963">
                <a:moveTo>
                  <a:pt x="0" y="0"/>
                </a:moveTo>
                <a:lnTo>
                  <a:pt x="6096000" y="0"/>
                </a:lnTo>
                <a:lnTo>
                  <a:pt x="6096000" y="5772963"/>
                </a:lnTo>
                <a:lnTo>
                  <a:pt x="0" y="5772963"/>
                </a:lnTo>
                <a:close/>
              </a:path>
            </a:pathLst>
          </a:custGeom>
        </p:spPr>
      </p:pic>
      <p:sp>
        <p:nvSpPr>
          <p:cNvPr id="2" name="Title 1">
            <a:extLst>
              <a:ext uri="{FF2B5EF4-FFF2-40B4-BE49-F238E27FC236}">
                <a16:creationId xmlns:a16="http://schemas.microsoft.com/office/drawing/2014/main" id="{34A17ED2-1F49-304C-B176-8885B708D98B}"/>
              </a:ext>
            </a:extLst>
          </p:cNvPr>
          <p:cNvSpPr>
            <a:spLocks noGrp="1"/>
          </p:cNvSpPr>
          <p:nvPr>
            <p:ph type="title"/>
          </p:nvPr>
        </p:nvSpPr>
        <p:spPr/>
        <p:txBody>
          <a:bodyPr/>
          <a:lstStyle>
            <a:lvl1pPr>
              <a:defRPr b="1" i="0" cap="none" baseline="0">
                <a:solidFill>
                  <a:schemeClr val="tx1"/>
                </a:solidFill>
                <a:latin typeface="Lato" panose="020F0502020204030203" pitchFamily="34" charset="77"/>
              </a:defRPr>
            </a:lvl1pPr>
          </a:lstStyle>
          <a:p>
            <a:r>
              <a:rPr lang="en-US" dirty="0"/>
              <a:t>Click to edit Master title style</a:t>
            </a:r>
          </a:p>
        </p:txBody>
      </p:sp>
      <p:sp>
        <p:nvSpPr>
          <p:cNvPr id="5" name="Content Placeholder 4">
            <a:extLst>
              <a:ext uri="{FF2B5EF4-FFF2-40B4-BE49-F238E27FC236}">
                <a16:creationId xmlns:a16="http://schemas.microsoft.com/office/drawing/2014/main" id="{9649FFDD-B9EB-4D4F-9C92-1971394F1867}"/>
              </a:ext>
            </a:extLst>
          </p:cNvPr>
          <p:cNvSpPr>
            <a:spLocks noGrp="1"/>
          </p:cNvSpPr>
          <p:nvPr>
            <p:ph sz="quarter" idx="10"/>
          </p:nvPr>
        </p:nvSpPr>
        <p:spPr>
          <a:xfrm>
            <a:off x="309563" y="1290742"/>
            <a:ext cx="11577637" cy="4933079"/>
          </a:xfrm>
        </p:spPr>
        <p:txBody>
          <a:bodyPr>
            <a:normAutofit/>
          </a:bodyPr>
          <a:lstStyle>
            <a:lvl1pPr>
              <a:defRPr sz="2800"/>
            </a:lvl1pPr>
            <a:lvl2pPr>
              <a:defRPr sz="2800"/>
            </a:lvl2pPr>
            <a:lvl3pPr>
              <a:defRPr sz="2800"/>
            </a:lvl3pPr>
            <a:lvl4pPr>
              <a:defRPr sz="2800"/>
            </a:lvl4pPr>
            <a:lvl5pPr>
              <a:defRPr sz="2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reeform 5">
            <a:extLst>
              <a:ext uri="{FF2B5EF4-FFF2-40B4-BE49-F238E27FC236}">
                <a16:creationId xmlns:a16="http://schemas.microsoft.com/office/drawing/2014/main" id="{4E4AF8F0-D43D-C142-B01F-B7D604C42744}"/>
              </a:ext>
            </a:extLst>
          </p:cNvPr>
          <p:cNvSpPr/>
          <p:nvPr userDrawn="1"/>
        </p:nvSpPr>
        <p:spPr>
          <a:xfrm>
            <a:off x="11112721" y="5936201"/>
            <a:ext cx="1079279" cy="921799"/>
          </a:xfrm>
          <a:custGeom>
            <a:avLst/>
            <a:gdLst>
              <a:gd name="connsiteX0" fmla="*/ 921798 w 1079279"/>
              <a:gd name="connsiteY0" fmla="*/ 449978 h 921799"/>
              <a:gd name="connsiteX1" fmla="*/ 1015698 w 1079279"/>
              <a:gd name="connsiteY1" fmla="*/ 459287 h 921799"/>
              <a:gd name="connsiteX2" fmla="*/ 1079279 w 1079279"/>
              <a:gd name="connsiteY2" fmla="*/ 478943 h 921799"/>
              <a:gd name="connsiteX3" fmla="*/ 1079279 w 1079279"/>
              <a:gd name="connsiteY3" fmla="*/ 514811 h 921799"/>
              <a:gd name="connsiteX4" fmla="*/ 1008862 w 1079279"/>
              <a:gd name="connsiteY4" fmla="*/ 492994 h 921799"/>
              <a:gd name="connsiteX5" fmla="*/ 921798 w 1079279"/>
              <a:gd name="connsiteY5" fmla="*/ 484374 h 921799"/>
              <a:gd name="connsiteX6" fmla="*/ 751540 w 1079279"/>
              <a:gd name="connsiteY6" fmla="*/ 518769 h 921799"/>
              <a:gd name="connsiteX7" fmla="*/ 612497 w 1079279"/>
              <a:gd name="connsiteY7" fmla="*/ 612497 h 921799"/>
              <a:gd name="connsiteX8" fmla="*/ 518769 w 1079279"/>
              <a:gd name="connsiteY8" fmla="*/ 751541 h 921799"/>
              <a:gd name="connsiteX9" fmla="*/ 484374 w 1079279"/>
              <a:gd name="connsiteY9" fmla="*/ 921798 h 921799"/>
              <a:gd name="connsiteX10" fmla="*/ 484374 w 1079279"/>
              <a:gd name="connsiteY10" fmla="*/ 921799 h 921799"/>
              <a:gd name="connsiteX11" fmla="*/ 449978 w 1079279"/>
              <a:gd name="connsiteY11" fmla="*/ 921799 h 921799"/>
              <a:gd name="connsiteX12" fmla="*/ 449978 w 1079279"/>
              <a:gd name="connsiteY12" fmla="*/ 921798 h 921799"/>
              <a:gd name="connsiteX13" fmla="*/ 487039 w 1079279"/>
              <a:gd name="connsiteY13" fmla="*/ 738127 h 921799"/>
              <a:gd name="connsiteX14" fmla="*/ 588162 w 1079279"/>
              <a:gd name="connsiteY14" fmla="*/ 588162 h 921799"/>
              <a:gd name="connsiteX15" fmla="*/ 738127 w 1079279"/>
              <a:gd name="connsiteY15" fmla="*/ 487040 h 921799"/>
              <a:gd name="connsiteX16" fmla="*/ 921798 w 1079279"/>
              <a:gd name="connsiteY16" fmla="*/ 449978 h 921799"/>
              <a:gd name="connsiteX17" fmla="*/ 921799 w 1079279"/>
              <a:gd name="connsiteY17" fmla="*/ 391593 h 921799"/>
              <a:gd name="connsiteX18" fmla="*/ 1027307 w 1079279"/>
              <a:gd name="connsiteY18" fmla="*/ 402062 h 921799"/>
              <a:gd name="connsiteX19" fmla="*/ 1079279 w 1079279"/>
              <a:gd name="connsiteY19" fmla="*/ 418157 h 921799"/>
              <a:gd name="connsiteX20" fmla="*/ 1079279 w 1079279"/>
              <a:gd name="connsiteY20" fmla="*/ 443230 h 921799"/>
              <a:gd name="connsiteX21" fmla="*/ 1022556 w 1079279"/>
              <a:gd name="connsiteY21" fmla="*/ 425644 h 921799"/>
              <a:gd name="connsiteX22" fmla="*/ 921799 w 1079279"/>
              <a:gd name="connsiteY22" fmla="*/ 415669 h 921799"/>
              <a:gd name="connsiteX23" fmla="*/ 724798 w 1079279"/>
              <a:gd name="connsiteY23" fmla="*/ 455482 h 921799"/>
              <a:gd name="connsiteX24" fmla="*/ 563914 w 1079279"/>
              <a:gd name="connsiteY24" fmla="*/ 564000 h 921799"/>
              <a:gd name="connsiteX25" fmla="*/ 455396 w 1079279"/>
              <a:gd name="connsiteY25" fmla="*/ 724884 h 921799"/>
              <a:gd name="connsiteX26" fmla="*/ 425590 w 1079279"/>
              <a:gd name="connsiteY26" fmla="*/ 821160 h 921799"/>
              <a:gd name="connsiteX27" fmla="*/ 415591 w 1079279"/>
              <a:gd name="connsiteY27" fmla="*/ 921799 h 921799"/>
              <a:gd name="connsiteX28" fmla="*/ 391592 w 1079279"/>
              <a:gd name="connsiteY28" fmla="*/ 921799 h 921799"/>
              <a:gd name="connsiteX29" fmla="*/ 391592 w 1079279"/>
              <a:gd name="connsiteY29" fmla="*/ 921799 h 921799"/>
              <a:gd name="connsiteX30" fmla="*/ 433297 w 1079279"/>
              <a:gd name="connsiteY30" fmla="*/ 715426 h 921799"/>
              <a:gd name="connsiteX31" fmla="*/ 546888 w 1079279"/>
              <a:gd name="connsiteY31" fmla="*/ 546888 h 921799"/>
              <a:gd name="connsiteX32" fmla="*/ 715426 w 1079279"/>
              <a:gd name="connsiteY32" fmla="*/ 433297 h 921799"/>
              <a:gd name="connsiteX33" fmla="*/ 921799 w 1079279"/>
              <a:gd name="connsiteY33" fmla="*/ 391593 h 921799"/>
              <a:gd name="connsiteX34" fmla="*/ 921799 w 1079279"/>
              <a:gd name="connsiteY34" fmla="*/ 339999 h 921799"/>
              <a:gd name="connsiteX35" fmla="*/ 1037625 w 1079279"/>
              <a:gd name="connsiteY35" fmla="*/ 351489 h 921799"/>
              <a:gd name="connsiteX36" fmla="*/ 1079279 w 1079279"/>
              <a:gd name="connsiteY36" fmla="*/ 364383 h 921799"/>
              <a:gd name="connsiteX37" fmla="*/ 1079279 w 1079279"/>
              <a:gd name="connsiteY37" fmla="*/ 382110 h 921799"/>
              <a:gd name="connsiteX38" fmla="*/ 1034218 w 1079279"/>
              <a:gd name="connsiteY38" fmla="*/ 368182 h 921799"/>
              <a:gd name="connsiteX39" fmla="*/ 921799 w 1079279"/>
              <a:gd name="connsiteY39" fmla="*/ 357025 h 921799"/>
              <a:gd name="connsiteX40" fmla="*/ 701925 w 1079279"/>
              <a:gd name="connsiteY40" fmla="*/ 401395 h 921799"/>
              <a:gd name="connsiteX41" fmla="*/ 522381 w 1079279"/>
              <a:gd name="connsiteY41" fmla="*/ 522467 h 921799"/>
              <a:gd name="connsiteX42" fmla="*/ 401309 w 1079279"/>
              <a:gd name="connsiteY42" fmla="*/ 702012 h 921799"/>
              <a:gd name="connsiteX43" fmla="*/ 368096 w 1079279"/>
              <a:gd name="connsiteY43" fmla="*/ 809465 h 921799"/>
              <a:gd name="connsiteX44" fmla="*/ 356948 w 1079279"/>
              <a:gd name="connsiteY44" fmla="*/ 921799 h 921799"/>
              <a:gd name="connsiteX45" fmla="*/ 339921 w 1079279"/>
              <a:gd name="connsiteY45" fmla="*/ 921799 h 921799"/>
              <a:gd name="connsiteX46" fmla="*/ 351403 w 1079279"/>
              <a:gd name="connsiteY46" fmla="*/ 806058 h 921799"/>
              <a:gd name="connsiteX47" fmla="*/ 385659 w 1079279"/>
              <a:gd name="connsiteY47" fmla="*/ 695390 h 921799"/>
              <a:gd name="connsiteX48" fmla="*/ 510343 w 1079279"/>
              <a:gd name="connsiteY48" fmla="*/ 510429 h 921799"/>
              <a:gd name="connsiteX49" fmla="*/ 695304 w 1079279"/>
              <a:gd name="connsiteY49" fmla="*/ 385745 h 921799"/>
              <a:gd name="connsiteX50" fmla="*/ 921799 w 1079279"/>
              <a:gd name="connsiteY50" fmla="*/ 339999 h 921799"/>
              <a:gd name="connsiteX51" fmla="*/ 921798 w 1079279"/>
              <a:gd name="connsiteY51" fmla="*/ 283419 h 921799"/>
              <a:gd name="connsiteX52" fmla="*/ 1048857 w 1079279"/>
              <a:gd name="connsiteY52" fmla="*/ 296005 h 921799"/>
              <a:gd name="connsiteX53" fmla="*/ 1079279 w 1079279"/>
              <a:gd name="connsiteY53" fmla="*/ 305410 h 921799"/>
              <a:gd name="connsiteX54" fmla="*/ 1079279 w 1079279"/>
              <a:gd name="connsiteY54" fmla="*/ 319762 h 921799"/>
              <a:gd name="connsiteX55" fmla="*/ 1046127 w 1079279"/>
              <a:gd name="connsiteY55" fmla="*/ 309505 h 921799"/>
              <a:gd name="connsiteX56" fmla="*/ 921798 w 1079279"/>
              <a:gd name="connsiteY56" fmla="*/ 297177 h 921799"/>
              <a:gd name="connsiteX57" fmla="*/ 678622 w 1079279"/>
              <a:gd name="connsiteY57" fmla="*/ 346276 h 921799"/>
              <a:gd name="connsiteX58" fmla="*/ 480075 w 1079279"/>
              <a:gd name="connsiteY58" fmla="*/ 480161 h 921799"/>
              <a:gd name="connsiteX59" fmla="*/ 346190 w 1079279"/>
              <a:gd name="connsiteY59" fmla="*/ 678709 h 921799"/>
              <a:gd name="connsiteX60" fmla="*/ 309420 w 1079279"/>
              <a:gd name="connsiteY60" fmla="*/ 797555 h 921799"/>
              <a:gd name="connsiteX61" fmla="*/ 297099 w 1079279"/>
              <a:gd name="connsiteY61" fmla="*/ 921799 h 921799"/>
              <a:gd name="connsiteX62" fmla="*/ 283418 w 1079279"/>
              <a:gd name="connsiteY62" fmla="*/ 921799 h 921799"/>
              <a:gd name="connsiteX63" fmla="*/ 283418 w 1079279"/>
              <a:gd name="connsiteY63" fmla="*/ 921798 h 921799"/>
              <a:gd name="connsiteX64" fmla="*/ 333550 w 1079279"/>
              <a:gd name="connsiteY64" fmla="*/ 673291 h 921799"/>
              <a:gd name="connsiteX65" fmla="*/ 470358 w 1079279"/>
              <a:gd name="connsiteY65" fmla="*/ 470358 h 921799"/>
              <a:gd name="connsiteX66" fmla="*/ 673291 w 1079279"/>
              <a:gd name="connsiteY66" fmla="*/ 333550 h 921799"/>
              <a:gd name="connsiteX67" fmla="*/ 921798 w 1079279"/>
              <a:gd name="connsiteY67" fmla="*/ 283419 h 921799"/>
              <a:gd name="connsiteX68" fmla="*/ 921799 w 1079279"/>
              <a:gd name="connsiteY68" fmla="*/ 230020 h 921799"/>
              <a:gd name="connsiteX69" fmla="*/ 1059445 w 1079279"/>
              <a:gd name="connsiteY69" fmla="*/ 243681 h 921799"/>
              <a:gd name="connsiteX70" fmla="*/ 1079279 w 1079279"/>
              <a:gd name="connsiteY70" fmla="*/ 249814 h 921799"/>
              <a:gd name="connsiteX71" fmla="*/ 1079279 w 1079279"/>
              <a:gd name="connsiteY71" fmla="*/ 260701 h 921799"/>
              <a:gd name="connsiteX72" fmla="*/ 1057392 w 1079279"/>
              <a:gd name="connsiteY72" fmla="*/ 253935 h 921799"/>
              <a:gd name="connsiteX73" fmla="*/ 921799 w 1079279"/>
              <a:gd name="connsiteY73" fmla="*/ 240510 h 921799"/>
              <a:gd name="connsiteX74" fmla="*/ 656609 w 1079279"/>
              <a:gd name="connsiteY74" fmla="*/ 294081 h 921799"/>
              <a:gd name="connsiteX75" fmla="*/ 440004 w 1079279"/>
              <a:gd name="connsiteY75" fmla="*/ 440090 h 921799"/>
              <a:gd name="connsiteX76" fmla="*/ 293995 w 1079279"/>
              <a:gd name="connsiteY76" fmla="*/ 656609 h 921799"/>
              <a:gd name="connsiteX77" fmla="*/ 240424 w 1079279"/>
              <a:gd name="connsiteY77" fmla="*/ 921799 h 921799"/>
              <a:gd name="connsiteX78" fmla="*/ 240424 w 1079279"/>
              <a:gd name="connsiteY78" fmla="*/ 921799 h 921799"/>
              <a:gd name="connsiteX79" fmla="*/ 230115 w 1079279"/>
              <a:gd name="connsiteY79" fmla="*/ 921799 h 921799"/>
              <a:gd name="connsiteX80" fmla="*/ 230106 w 1079279"/>
              <a:gd name="connsiteY80" fmla="*/ 921713 h 921799"/>
              <a:gd name="connsiteX81" fmla="*/ 284450 w 1079279"/>
              <a:gd name="connsiteY81" fmla="*/ 652482 h 921799"/>
              <a:gd name="connsiteX82" fmla="*/ 432695 w 1079279"/>
              <a:gd name="connsiteY82" fmla="*/ 432609 h 921799"/>
              <a:gd name="connsiteX83" fmla="*/ 652568 w 1079279"/>
              <a:gd name="connsiteY83" fmla="*/ 284365 h 921799"/>
              <a:gd name="connsiteX84" fmla="*/ 921799 w 1079279"/>
              <a:gd name="connsiteY84" fmla="*/ 230020 h 921799"/>
              <a:gd name="connsiteX85" fmla="*/ 921798 w 1079279"/>
              <a:gd name="connsiteY85" fmla="*/ 172579 h 921799"/>
              <a:gd name="connsiteX86" fmla="*/ 1070881 w 1079279"/>
              <a:gd name="connsiteY86" fmla="*/ 187359 h 921799"/>
              <a:gd name="connsiteX87" fmla="*/ 1079279 w 1079279"/>
              <a:gd name="connsiteY87" fmla="*/ 189959 h 921799"/>
              <a:gd name="connsiteX88" fmla="*/ 1079279 w 1079279"/>
              <a:gd name="connsiteY88" fmla="*/ 197303 h 921799"/>
              <a:gd name="connsiteX89" fmla="*/ 1069473 w 1079279"/>
              <a:gd name="connsiteY89" fmla="*/ 194270 h 921799"/>
              <a:gd name="connsiteX90" fmla="*/ 921798 w 1079279"/>
              <a:gd name="connsiteY90" fmla="*/ 179630 h 921799"/>
              <a:gd name="connsiteX91" fmla="*/ 632963 w 1079279"/>
              <a:gd name="connsiteY91" fmla="*/ 237930 h 921799"/>
              <a:gd name="connsiteX92" fmla="*/ 397095 w 1079279"/>
              <a:gd name="connsiteY92" fmla="*/ 397010 h 921799"/>
              <a:gd name="connsiteX93" fmla="*/ 238016 w 1079279"/>
              <a:gd name="connsiteY93" fmla="*/ 632877 h 921799"/>
              <a:gd name="connsiteX94" fmla="*/ 179716 w 1079279"/>
              <a:gd name="connsiteY94" fmla="*/ 921712 h 921799"/>
              <a:gd name="connsiteX95" fmla="*/ 179725 w 1079279"/>
              <a:gd name="connsiteY95" fmla="*/ 921799 h 921799"/>
              <a:gd name="connsiteX96" fmla="*/ 172674 w 1079279"/>
              <a:gd name="connsiteY96" fmla="*/ 921799 h 921799"/>
              <a:gd name="connsiteX97" fmla="*/ 172665 w 1079279"/>
              <a:gd name="connsiteY97" fmla="*/ 921712 h 921799"/>
              <a:gd name="connsiteX98" fmla="*/ 231567 w 1079279"/>
              <a:gd name="connsiteY98" fmla="*/ 630125 h 921799"/>
              <a:gd name="connsiteX99" fmla="*/ 392108 w 1079279"/>
              <a:gd name="connsiteY99" fmla="*/ 392022 h 921799"/>
              <a:gd name="connsiteX100" fmla="*/ 630211 w 1079279"/>
              <a:gd name="connsiteY100" fmla="*/ 231481 h 921799"/>
              <a:gd name="connsiteX101" fmla="*/ 921798 w 1079279"/>
              <a:gd name="connsiteY101" fmla="*/ 172579 h 921799"/>
              <a:gd name="connsiteX102" fmla="*/ 921799 w 1079279"/>
              <a:gd name="connsiteY102" fmla="*/ 100865 h 921799"/>
              <a:gd name="connsiteX103" fmla="*/ 1079279 w 1079279"/>
              <a:gd name="connsiteY103" fmla="*/ 116468 h 921799"/>
              <a:gd name="connsiteX104" fmla="*/ 1079279 w 1079279"/>
              <a:gd name="connsiteY104" fmla="*/ 119910 h 921799"/>
              <a:gd name="connsiteX105" fmla="*/ 921799 w 1079279"/>
              <a:gd name="connsiteY105" fmla="*/ 104305 h 921799"/>
              <a:gd name="connsiteX106" fmla="*/ 603554 w 1079279"/>
              <a:gd name="connsiteY106" fmla="*/ 168538 h 921799"/>
              <a:gd name="connsiteX107" fmla="*/ 343697 w 1079279"/>
              <a:gd name="connsiteY107" fmla="*/ 343697 h 921799"/>
              <a:gd name="connsiteX108" fmla="*/ 168538 w 1079279"/>
              <a:gd name="connsiteY108" fmla="*/ 603555 h 921799"/>
              <a:gd name="connsiteX109" fmla="*/ 104304 w 1079279"/>
              <a:gd name="connsiteY109" fmla="*/ 921799 h 921799"/>
              <a:gd name="connsiteX110" fmla="*/ 104304 w 1079279"/>
              <a:gd name="connsiteY110" fmla="*/ 921799 h 921799"/>
              <a:gd name="connsiteX111" fmla="*/ 100865 w 1079279"/>
              <a:gd name="connsiteY111" fmla="*/ 921799 h 921799"/>
              <a:gd name="connsiteX112" fmla="*/ 100865 w 1079279"/>
              <a:gd name="connsiteY112" fmla="*/ 921799 h 921799"/>
              <a:gd name="connsiteX113" fmla="*/ 165356 w 1079279"/>
              <a:gd name="connsiteY113" fmla="*/ 602265 h 921799"/>
              <a:gd name="connsiteX114" fmla="*/ 341289 w 1079279"/>
              <a:gd name="connsiteY114" fmla="*/ 341289 h 921799"/>
              <a:gd name="connsiteX115" fmla="*/ 602265 w 1079279"/>
              <a:gd name="connsiteY115" fmla="*/ 165356 h 921799"/>
              <a:gd name="connsiteX116" fmla="*/ 921799 w 1079279"/>
              <a:gd name="connsiteY116" fmla="*/ 100865 h 921799"/>
              <a:gd name="connsiteX117" fmla="*/ 921799 w 1079279"/>
              <a:gd name="connsiteY117" fmla="*/ 0 h 921799"/>
              <a:gd name="connsiteX118" fmla="*/ 1014372 w 1079279"/>
              <a:gd name="connsiteY118" fmla="*/ 4554 h 921799"/>
              <a:gd name="connsiteX119" fmla="*/ 1079279 w 1079279"/>
              <a:gd name="connsiteY119" fmla="*/ 14284 h 921799"/>
              <a:gd name="connsiteX120" fmla="*/ 1079279 w 1079279"/>
              <a:gd name="connsiteY120" fmla="*/ 17761 h 921799"/>
              <a:gd name="connsiteX121" fmla="*/ 1014036 w 1079279"/>
              <a:gd name="connsiteY121" fmla="*/ 7977 h 921799"/>
              <a:gd name="connsiteX122" fmla="*/ 921799 w 1079279"/>
              <a:gd name="connsiteY122" fmla="*/ 3440 h 921799"/>
              <a:gd name="connsiteX123" fmla="*/ 564344 w 1079279"/>
              <a:gd name="connsiteY123" fmla="*/ 75584 h 921799"/>
              <a:gd name="connsiteX124" fmla="*/ 408360 w 1079279"/>
              <a:gd name="connsiteY124" fmla="*/ 160283 h 921799"/>
              <a:gd name="connsiteX125" fmla="*/ 272412 w 1079279"/>
              <a:gd name="connsiteY125" fmla="*/ 272412 h 921799"/>
              <a:gd name="connsiteX126" fmla="*/ 160283 w 1079279"/>
              <a:gd name="connsiteY126" fmla="*/ 408360 h 921799"/>
              <a:gd name="connsiteX127" fmla="*/ 75584 w 1079279"/>
              <a:gd name="connsiteY127" fmla="*/ 564344 h 921799"/>
              <a:gd name="connsiteX128" fmla="*/ 3440 w 1079279"/>
              <a:gd name="connsiteY128" fmla="*/ 921799 h 921799"/>
              <a:gd name="connsiteX129" fmla="*/ 3440 w 1079279"/>
              <a:gd name="connsiteY129" fmla="*/ 921799 h 921799"/>
              <a:gd name="connsiteX130" fmla="*/ 0 w 1079279"/>
              <a:gd name="connsiteY130" fmla="*/ 921799 h 921799"/>
              <a:gd name="connsiteX131" fmla="*/ 0 w 1079279"/>
              <a:gd name="connsiteY131" fmla="*/ 921799 h 921799"/>
              <a:gd name="connsiteX132" fmla="*/ 72402 w 1079279"/>
              <a:gd name="connsiteY132" fmla="*/ 562968 h 921799"/>
              <a:gd name="connsiteX133" fmla="*/ 157359 w 1079279"/>
              <a:gd name="connsiteY133" fmla="*/ 406383 h 921799"/>
              <a:gd name="connsiteX134" fmla="*/ 270004 w 1079279"/>
              <a:gd name="connsiteY134" fmla="*/ 270005 h 921799"/>
              <a:gd name="connsiteX135" fmla="*/ 406469 w 1079279"/>
              <a:gd name="connsiteY135" fmla="*/ 157446 h 921799"/>
              <a:gd name="connsiteX136" fmla="*/ 563054 w 1079279"/>
              <a:gd name="connsiteY136" fmla="*/ 72489 h 921799"/>
              <a:gd name="connsiteX137" fmla="*/ 921799 w 1079279"/>
              <a:gd name="connsiteY137" fmla="*/ 0 h 921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Lst>
            <a:rect l="l" t="t" r="r" b="b"/>
            <a:pathLst>
              <a:path w="1079279" h="921799">
                <a:moveTo>
                  <a:pt x="921798" y="449978"/>
                </a:moveTo>
                <a:cubicBezTo>
                  <a:pt x="953657" y="449978"/>
                  <a:pt x="985022" y="453095"/>
                  <a:pt x="1015698" y="459287"/>
                </a:cubicBezTo>
                <a:lnTo>
                  <a:pt x="1079279" y="478943"/>
                </a:lnTo>
                <a:lnTo>
                  <a:pt x="1079279" y="514811"/>
                </a:lnTo>
                <a:lnTo>
                  <a:pt x="1008862" y="492994"/>
                </a:lnTo>
                <a:cubicBezTo>
                  <a:pt x="980421" y="487255"/>
                  <a:pt x="951335" y="484374"/>
                  <a:pt x="921798" y="484374"/>
                </a:cubicBezTo>
                <a:cubicBezTo>
                  <a:pt x="862724" y="484374"/>
                  <a:pt x="805455" y="495896"/>
                  <a:pt x="751540" y="518769"/>
                </a:cubicBezTo>
                <a:cubicBezTo>
                  <a:pt x="699431" y="540782"/>
                  <a:pt x="652653" y="572340"/>
                  <a:pt x="612497" y="612497"/>
                </a:cubicBezTo>
                <a:cubicBezTo>
                  <a:pt x="572340" y="652654"/>
                  <a:pt x="540782" y="699432"/>
                  <a:pt x="518769" y="751541"/>
                </a:cubicBezTo>
                <a:cubicBezTo>
                  <a:pt x="495982" y="805456"/>
                  <a:pt x="484374" y="862724"/>
                  <a:pt x="484374" y="921798"/>
                </a:cubicBezTo>
                <a:lnTo>
                  <a:pt x="484374" y="921799"/>
                </a:lnTo>
                <a:lnTo>
                  <a:pt x="449978" y="921799"/>
                </a:lnTo>
                <a:lnTo>
                  <a:pt x="449978" y="921798"/>
                </a:lnTo>
                <a:cubicBezTo>
                  <a:pt x="449978" y="858081"/>
                  <a:pt x="462447" y="796341"/>
                  <a:pt x="487039" y="738127"/>
                </a:cubicBezTo>
                <a:cubicBezTo>
                  <a:pt x="510772" y="681976"/>
                  <a:pt x="544824" y="631501"/>
                  <a:pt x="588162" y="588162"/>
                </a:cubicBezTo>
                <a:cubicBezTo>
                  <a:pt x="631501" y="544824"/>
                  <a:pt x="681976" y="510859"/>
                  <a:pt x="738127" y="487040"/>
                </a:cubicBezTo>
                <a:cubicBezTo>
                  <a:pt x="796340" y="462447"/>
                  <a:pt x="858080" y="449978"/>
                  <a:pt x="921798" y="449978"/>
                </a:cubicBezTo>
                <a:close/>
                <a:moveTo>
                  <a:pt x="921799" y="391593"/>
                </a:moveTo>
                <a:cubicBezTo>
                  <a:pt x="957570" y="391593"/>
                  <a:pt x="992825" y="395097"/>
                  <a:pt x="1027307" y="402062"/>
                </a:cubicBezTo>
                <a:lnTo>
                  <a:pt x="1079279" y="418157"/>
                </a:lnTo>
                <a:lnTo>
                  <a:pt x="1079279" y="443230"/>
                </a:lnTo>
                <a:lnTo>
                  <a:pt x="1022556" y="425644"/>
                </a:lnTo>
                <a:cubicBezTo>
                  <a:pt x="989644" y="419001"/>
                  <a:pt x="955980" y="415669"/>
                  <a:pt x="921799" y="415669"/>
                </a:cubicBezTo>
                <a:cubicBezTo>
                  <a:pt x="853437" y="415669"/>
                  <a:pt x="787140" y="429084"/>
                  <a:pt x="724798" y="455482"/>
                </a:cubicBezTo>
                <a:cubicBezTo>
                  <a:pt x="664520" y="480935"/>
                  <a:pt x="610434" y="517480"/>
                  <a:pt x="563914" y="564000"/>
                </a:cubicBezTo>
                <a:cubicBezTo>
                  <a:pt x="517394" y="610520"/>
                  <a:pt x="480935" y="664606"/>
                  <a:pt x="455396" y="724884"/>
                </a:cubicBezTo>
                <a:cubicBezTo>
                  <a:pt x="442197" y="756098"/>
                  <a:pt x="432243" y="788258"/>
                  <a:pt x="425590" y="821160"/>
                </a:cubicBezTo>
                <a:lnTo>
                  <a:pt x="415591" y="921799"/>
                </a:lnTo>
                <a:lnTo>
                  <a:pt x="391592" y="921799"/>
                </a:lnTo>
                <a:lnTo>
                  <a:pt x="391592" y="921799"/>
                </a:lnTo>
                <a:cubicBezTo>
                  <a:pt x="391592" y="850256"/>
                  <a:pt x="405608" y="780777"/>
                  <a:pt x="433297" y="715426"/>
                </a:cubicBezTo>
                <a:cubicBezTo>
                  <a:pt x="460039" y="652310"/>
                  <a:pt x="498218" y="595558"/>
                  <a:pt x="546888" y="546888"/>
                </a:cubicBezTo>
                <a:cubicBezTo>
                  <a:pt x="595557" y="498219"/>
                  <a:pt x="652310" y="459954"/>
                  <a:pt x="715426" y="433297"/>
                </a:cubicBezTo>
                <a:cubicBezTo>
                  <a:pt x="780777" y="405609"/>
                  <a:pt x="850256" y="391593"/>
                  <a:pt x="921799" y="391593"/>
                </a:cubicBezTo>
                <a:close/>
                <a:moveTo>
                  <a:pt x="921799" y="339999"/>
                </a:moveTo>
                <a:cubicBezTo>
                  <a:pt x="961095" y="339999"/>
                  <a:pt x="999790" y="343847"/>
                  <a:pt x="1037625" y="351489"/>
                </a:cubicBezTo>
                <a:lnTo>
                  <a:pt x="1079279" y="364383"/>
                </a:lnTo>
                <a:lnTo>
                  <a:pt x="1079279" y="382110"/>
                </a:lnTo>
                <a:lnTo>
                  <a:pt x="1034218" y="368182"/>
                </a:lnTo>
                <a:cubicBezTo>
                  <a:pt x="997490" y="360766"/>
                  <a:pt x="959935" y="357025"/>
                  <a:pt x="921799" y="357025"/>
                </a:cubicBezTo>
                <a:cubicBezTo>
                  <a:pt x="845526" y="357025"/>
                  <a:pt x="771576" y="371987"/>
                  <a:pt x="701925" y="401395"/>
                </a:cubicBezTo>
                <a:cubicBezTo>
                  <a:pt x="634682" y="429857"/>
                  <a:pt x="574232" y="470530"/>
                  <a:pt x="522381" y="522467"/>
                </a:cubicBezTo>
                <a:cubicBezTo>
                  <a:pt x="470530" y="574319"/>
                  <a:pt x="429771" y="634768"/>
                  <a:pt x="401309" y="702012"/>
                </a:cubicBezTo>
                <a:cubicBezTo>
                  <a:pt x="386605" y="736837"/>
                  <a:pt x="375513" y="772738"/>
                  <a:pt x="368096" y="809465"/>
                </a:cubicBezTo>
                <a:lnTo>
                  <a:pt x="356948" y="921799"/>
                </a:lnTo>
                <a:lnTo>
                  <a:pt x="339921" y="921799"/>
                </a:lnTo>
                <a:lnTo>
                  <a:pt x="351403" y="806058"/>
                </a:lnTo>
                <a:cubicBezTo>
                  <a:pt x="359046" y="768223"/>
                  <a:pt x="370482" y="731248"/>
                  <a:pt x="385659" y="695390"/>
                </a:cubicBezTo>
                <a:cubicBezTo>
                  <a:pt x="414981" y="626083"/>
                  <a:pt x="456943" y="563828"/>
                  <a:pt x="510343" y="510429"/>
                </a:cubicBezTo>
                <a:cubicBezTo>
                  <a:pt x="563828" y="456944"/>
                  <a:pt x="625997" y="414982"/>
                  <a:pt x="695304" y="385745"/>
                </a:cubicBezTo>
                <a:cubicBezTo>
                  <a:pt x="767019" y="355391"/>
                  <a:pt x="843291" y="339999"/>
                  <a:pt x="921799" y="339999"/>
                </a:cubicBezTo>
                <a:close/>
                <a:moveTo>
                  <a:pt x="921798" y="283419"/>
                </a:moveTo>
                <a:cubicBezTo>
                  <a:pt x="964879" y="283419"/>
                  <a:pt x="1007336" y="287632"/>
                  <a:pt x="1048857" y="296005"/>
                </a:cubicBezTo>
                <a:lnTo>
                  <a:pt x="1079279" y="305410"/>
                </a:lnTo>
                <a:lnTo>
                  <a:pt x="1079279" y="319762"/>
                </a:lnTo>
                <a:lnTo>
                  <a:pt x="1046127" y="309505"/>
                </a:lnTo>
                <a:cubicBezTo>
                  <a:pt x="1005508" y="301304"/>
                  <a:pt x="963976" y="297177"/>
                  <a:pt x="921798" y="297177"/>
                </a:cubicBezTo>
                <a:cubicBezTo>
                  <a:pt x="837443" y="297177"/>
                  <a:pt x="755668" y="313686"/>
                  <a:pt x="678622" y="346276"/>
                </a:cubicBezTo>
                <a:cubicBezTo>
                  <a:pt x="604242" y="377748"/>
                  <a:pt x="537429" y="422806"/>
                  <a:pt x="480075" y="480161"/>
                </a:cubicBezTo>
                <a:cubicBezTo>
                  <a:pt x="422720" y="537515"/>
                  <a:pt x="377662" y="604328"/>
                  <a:pt x="346190" y="678709"/>
                </a:cubicBezTo>
                <a:cubicBezTo>
                  <a:pt x="329895" y="717232"/>
                  <a:pt x="317621" y="756937"/>
                  <a:pt x="309420" y="797555"/>
                </a:cubicBezTo>
                <a:lnTo>
                  <a:pt x="297099" y="921799"/>
                </a:lnTo>
                <a:lnTo>
                  <a:pt x="283418" y="921799"/>
                </a:lnTo>
                <a:lnTo>
                  <a:pt x="283418" y="921798"/>
                </a:lnTo>
                <a:cubicBezTo>
                  <a:pt x="283418" y="835638"/>
                  <a:pt x="300272" y="751971"/>
                  <a:pt x="333550" y="673291"/>
                </a:cubicBezTo>
                <a:cubicBezTo>
                  <a:pt x="365709" y="597277"/>
                  <a:pt x="411713" y="529002"/>
                  <a:pt x="470358" y="470358"/>
                </a:cubicBezTo>
                <a:cubicBezTo>
                  <a:pt x="529002" y="411714"/>
                  <a:pt x="597277" y="365710"/>
                  <a:pt x="673291" y="333550"/>
                </a:cubicBezTo>
                <a:cubicBezTo>
                  <a:pt x="751971" y="300272"/>
                  <a:pt x="835638" y="283419"/>
                  <a:pt x="921798" y="283419"/>
                </a:cubicBezTo>
                <a:close/>
                <a:moveTo>
                  <a:pt x="921799" y="230020"/>
                </a:moveTo>
                <a:cubicBezTo>
                  <a:pt x="968491" y="230020"/>
                  <a:pt x="1014473" y="234599"/>
                  <a:pt x="1059445" y="243681"/>
                </a:cubicBezTo>
                <a:lnTo>
                  <a:pt x="1079279" y="249814"/>
                </a:lnTo>
                <a:lnTo>
                  <a:pt x="1079279" y="260701"/>
                </a:lnTo>
                <a:lnTo>
                  <a:pt x="1057392" y="253935"/>
                </a:lnTo>
                <a:cubicBezTo>
                  <a:pt x="1013097" y="245003"/>
                  <a:pt x="967802" y="240510"/>
                  <a:pt x="921799" y="240510"/>
                </a:cubicBezTo>
                <a:cubicBezTo>
                  <a:pt x="829791" y="240510"/>
                  <a:pt x="740620" y="258482"/>
                  <a:pt x="656609" y="294081"/>
                </a:cubicBezTo>
                <a:cubicBezTo>
                  <a:pt x="575522" y="328391"/>
                  <a:pt x="502604" y="377490"/>
                  <a:pt x="440004" y="440090"/>
                </a:cubicBezTo>
                <a:cubicBezTo>
                  <a:pt x="377490" y="502604"/>
                  <a:pt x="328304" y="575436"/>
                  <a:pt x="293995" y="656609"/>
                </a:cubicBezTo>
                <a:cubicBezTo>
                  <a:pt x="258482" y="740621"/>
                  <a:pt x="240424" y="829791"/>
                  <a:pt x="240424" y="921799"/>
                </a:cubicBezTo>
                <a:lnTo>
                  <a:pt x="240424" y="921799"/>
                </a:lnTo>
                <a:lnTo>
                  <a:pt x="230115" y="921799"/>
                </a:lnTo>
                <a:lnTo>
                  <a:pt x="230106" y="921713"/>
                </a:lnTo>
                <a:cubicBezTo>
                  <a:pt x="230106" y="828329"/>
                  <a:pt x="248421" y="737783"/>
                  <a:pt x="284450" y="652482"/>
                </a:cubicBezTo>
                <a:cubicBezTo>
                  <a:pt x="319276" y="570105"/>
                  <a:pt x="369149" y="496155"/>
                  <a:pt x="432695" y="432609"/>
                </a:cubicBezTo>
                <a:cubicBezTo>
                  <a:pt x="496240" y="369063"/>
                  <a:pt x="570191" y="319190"/>
                  <a:pt x="652568" y="284365"/>
                </a:cubicBezTo>
                <a:cubicBezTo>
                  <a:pt x="737869" y="248335"/>
                  <a:pt x="828415" y="230020"/>
                  <a:pt x="921799" y="230020"/>
                </a:cubicBezTo>
                <a:close/>
                <a:moveTo>
                  <a:pt x="921798" y="172579"/>
                </a:moveTo>
                <a:cubicBezTo>
                  <a:pt x="972360" y="172579"/>
                  <a:pt x="1022169" y="177524"/>
                  <a:pt x="1070881" y="187359"/>
                </a:cubicBezTo>
                <a:lnTo>
                  <a:pt x="1079279" y="189959"/>
                </a:lnTo>
                <a:lnTo>
                  <a:pt x="1079279" y="197303"/>
                </a:lnTo>
                <a:lnTo>
                  <a:pt x="1069473" y="194270"/>
                </a:lnTo>
                <a:cubicBezTo>
                  <a:pt x="1021223" y="184532"/>
                  <a:pt x="971887" y="179630"/>
                  <a:pt x="921798" y="179630"/>
                </a:cubicBezTo>
                <a:cubicBezTo>
                  <a:pt x="821622" y="179630"/>
                  <a:pt x="724454" y="199236"/>
                  <a:pt x="632963" y="237930"/>
                </a:cubicBezTo>
                <a:cubicBezTo>
                  <a:pt x="544566" y="275335"/>
                  <a:pt x="465198" y="328821"/>
                  <a:pt x="397095" y="397010"/>
                </a:cubicBezTo>
                <a:cubicBezTo>
                  <a:pt x="328907" y="465198"/>
                  <a:pt x="275421" y="544566"/>
                  <a:pt x="238016" y="632877"/>
                </a:cubicBezTo>
                <a:cubicBezTo>
                  <a:pt x="199322" y="724368"/>
                  <a:pt x="179716" y="821536"/>
                  <a:pt x="179716" y="921712"/>
                </a:cubicBezTo>
                <a:lnTo>
                  <a:pt x="179725" y="921799"/>
                </a:lnTo>
                <a:lnTo>
                  <a:pt x="172674" y="921799"/>
                </a:lnTo>
                <a:lnTo>
                  <a:pt x="172665" y="921712"/>
                </a:lnTo>
                <a:cubicBezTo>
                  <a:pt x="172665" y="820590"/>
                  <a:pt x="192442" y="722477"/>
                  <a:pt x="231567" y="630125"/>
                </a:cubicBezTo>
                <a:cubicBezTo>
                  <a:pt x="269316" y="540954"/>
                  <a:pt x="323317" y="460813"/>
                  <a:pt x="392108" y="392022"/>
                </a:cubicBezTo>
                <a:cubicBezTo>
                  <a:pt x="460899" y="323231"/>
                  <a:pt x="541040" y="269230"/>
                  <a:pt x="630211" y="231481"/>
                </a:cubicBezTo>
                <a:cubicBezTo>
                  <a:pt x="722563" y="192443"/>
                  <a:pt x="820676" y="172579"/>
                  <a:pt x="921798" y="172579"/>
                </a:cubicBezTo>
                <a:close/>
                <a:moveTo>
                  <a:pt x="921799" y="100865"/>
                </a:moveTo>
                <a:lnTo>
                  <a:pt x="1079279" y="116468"/>
                </a:lnTo>
                <a:lnTo>
                  <a:pt x="1079279" y="119910"/>
                </a:lnTo>
                <a:lnTo>
                  <a:pt x="921799" y="104305"/>
                </a:lnTo>
                <a:cubicBezTo>
                  <a:pt x="811475" y="104305"/>
                  <a:pt x="704333" y="125888"/>
                  <a:pt x="603554" y="168538"/>
                </a:cubicBezTo>
                <a:cubicBezTo>
                  <a:pt x="506215" y="209727"/>
                  <a:pt x="418765" y="268629"/>
                  <a:pt x="343697" y="343697"/>
                </a:cubicBezTo>
                <a:cubicBezTo>
                  <a:pt x="268629" y="418765"/>
                  <a:pt x="209640" y="506216"/>
                  <a:pt x="168538" y="603555"/>
                </a:cubicBezTo>
                <a:cubicBezTo>
                  <a:pt x="125887" y="704333"/>
                  <a:pt x="104304" y="811389"/>
                  <a:pt x="104304" y="921799"/>
                </a:cubicBezTo>
                <a:lnTo>
                  <a:pt x="104304" y="921799"/>
                </a:lnTo>
                <a:lnTo>
                  <a:pt x="100865" y="921799"/>
                </a:lnTo>
                <a:lnTo>
                  <a:pt x="100865" y="921799"/>
                </a:lnTo>
                <a:cubicBezTo>
                  <a:pt x="100865" y="810959"/>
                  <a:pt x="122534" y="703474"/>
                  <a:pt x="165356" y="602265"/>
                </a:cubicBezTo>
                <a:cubicBezTo>
                  <a:pt x="206717" y="504496"/>
                  <a:pt x="265877" y="416701"/>
                  <a:pt x="341289" y="341289"/>
                </a:cubicBezTo>
                <a:cubicBezTo>
                  <a:pt x="416701" y="265877"/>
                  <a:pt x="504495" y="206717"/>
                  <a:pt x="602265" y="165356"/>
                </a:cubicBezTo>
                <a:cubicBezTo>
                  <a:pt x="703473" y="122534"/>
                  <a:pt x="810959" y="100865"/>
                  <a:pt x="921799" y="100865"/>
                </a:cubicBezTo>
                <a:close/>
                <a:moveTo>
                  <a:pt x="921799" y="0"/>
                </a:moveTo>
                <a:cubicBezTo>
                  <a:pt x="952905" y="0"/>
                  <a:pt x="983780" y="1521"/>
                  <a:pt x="1014372" y="4554"/>
                </a:cubicBezTo>
                <a:lnTo>
                  <a:pt x="1079279" y="14284"/>
                </a:lnTo>
                <a:lnTo>
                  <a:pt x="1079279" y="17761"/>
                </a:lnTo>
                <a:lnTo>
                  <a:pt x="1014036" y="7977"/>
                </a:lnTo>
                <a:cubicBezTo>
                  <a:pt x="983560" y="4955"/>
                  <a:pt x="952798" y="3440"/>
                  <a:pt x="921799" y="3440"/>
                </a:cubicBezTo>
                <a:cubicBezTo>
                  <a:pt x="797803" y="3440"/>
                  <a:pt x="677591" y="27689"/>
                  <a:pt x="564344" y="75584"/>
                </a:cubicBezTo>
                <a:cubicBezTo>
                  <a:pt x="509913" y="98629"/>
                  <a:pt x="457460" y="127091"/>
                  <a:pt x="408360" y="160283"/>
                </a:cubicBezTo>
                <a:cubicBezTo>
                  <a:pt x="359691" y="193131"/>
                  <a:pt x="314031" y="230880"/>
                  <a:pt x="272412" y="272412"/>
                </a:cubicBezTo>
                <a:cubicBezTo>
                  <a:pt x="230880" y="313945"/>
                  <a:pt x="193131" y="359691"/>
                  <a:pt x="160283" y="408360"/>
                </a:cubicBezTo>
                <a:cubicBezTo>
                  <a:pt x="127091" y="457460"/>
                  <a:pt x="98629" y="509913"/>
                  <a:pt x="75584" y="564344"/>
                </a:cubicBezTo>
                <a:cubicBezTo>
                  <a:pt x="27688" y="677591"/>
                  <a:pt x="3440" y="797803"/>
                  <a:pt x="3440" y="921799"/>
                </a:cubicBezTo>
                <a:lnTo>
                  <a:pt x="3440" y="921799"/>
                </a:lnTo>
                <a:lnTo>
                  <a:pt x="0" y="921799"/>
                </a:lnTo>
                <a:lnTo>
                  <a:pt x="0" y="921799"/>
                </a:lnTo>
                <a:cubicBezTo>
                  <a:pt x="0" y="797373"/>
                  <a:pt x="24335" y="676645"/>
                  <a:pt x="72402" y="562968"/>
                </a:cubicBezTo>
                <a:cubicBezTo>
                  <a:pt x="95533" y="508365"/>
                  <a:pt x="124082" y="455654"/>
                  <a:pt x="157359" y="406383"/>
                </a:cubicBezTo>
                <a:cubicBezTo>
                  <a:pt x="190379" y="357627"/>
                  <a:pt x="228300" y="311709"/>
                  <a:pt x="270004" y="270005"/>
                </a:cubicBezTo>
                <a:cubicBezTo>
                  <a:pt x="311709" y="228300"/>
                  <a:pt x="357627" y="190379"/>
                  <a:pt x="406469" y="157446"/>
                </a:cubicBezTo>
                <a:cubicBezTo>
                  <a:pt x="455740" y="124168"/>
                  <a:pt x="508451" y="95534"/>
                  <a:pt x="563054" y="72489"/>
                </a:cubicBezTo>
                <a:cubicBezTo>
                  <a:pt x="676645" y="24335"/>
                  <a:pt x="797373" y="0"/>
                  <a:pt x="921799" y="0"/>
                </a:cubicBezTo>
                <a:close/>
              </a:path>
            </a:pathLst>
          </a:custGeom>
          <a:solidFill>
            <a:schemeClr val="bg1"/>
          </a:solidFill>
          <a:ln w="1919" cap="flat">
            <a:noFill/>
            <a:prstDash val="solid"/>
            <a:miter/>
          </a:ln>
        </p:spPr>
        <p:txBody>
          <a:bodyPr rtlCol="0" anchor="ctr"/>
          <a:lstStyle/>
          <a:p>
            <a:endParaRPr lang="en-US"/>
          </a:p>
        </p:txBody>
      </p:sp>
      <p:sp>
        <p:nvSpPr>
          <p:cNvPr id="7" name="Footer Placeholder 6">
            <a:extLst>
              <a:ext uri="{FF2B5EF4-FFF2-40B4-BE49-F238E27FC236}">
                <a16:creationId xmlns:a16="http://schemas.microsoft.com/office/drawing/2014/main" id="{142D1BFE-E9F6-E241-A486-E3E11121C37C}"/>
              </a:ext>
            </a:extLst>
          </p:cNvPr>
          <p:cNvSpPr>
            <a:spLocks noGrp="1"/>
          </p:cNvSpPr>
          <p:nvPr>
            <p:ph type="ftr" sz="quarter" idx="11"/>
          </p:nvPr>
        </p:nvSpPr>
        <p:spPr/>
        <p:txBody>
          <a:bodyPr/>
          <a:lstStyle>
            <a:lvl1pPr>
              <a:defRPr>
                <a:solidFill>
                  <a:schemeClr val="bg1"/>
                </a:solidFill>
              </a:defRPr>
            </a:lvl1pPr>
          </a:lstStyle>
          <a:p>
            <a:endParaRPr lang="en-US" dirty="0"/>
          </a:p>
        </p:txBody>
      </p:sp>
      <p:sp>
        <p:nvSpPr>
          <p:cNvPr id="8" name="Slide Number Placeholder 7">
            <a:extLst>
              <a:ext uri="{FF2B5EF4-FFF2-40B4-BE49-F238E27FC236}">
                <a16:creationId xmlns:a16="http://schemas.microsoft.com/office/drawing/2014/main" id="{48E647C9-2F2E-FA4F-9D9A-3462F9671D2B}"/>
              </a:ext>
            </a:extLst>
          </p:cNvPr>
          <p:cNvSpPr>
            <a:spLocks noGrp="1"/>
          </p:cNvSpPr>
          <p:nvPr>
            <p:ph type="sldNum" sz="quarter" idx="12"/>
          </p:nvPr>
        </p:nvSpPr>
        <p:spPr/>
        <p:txBody>
          <a:bodyPr/>
          <a:lstStyle>
            <a:lvl1pPr>
              <a:defRPr>
                <a:solidFill>
                  <a:schemeClr val="bg1"/>
                </a:solidFill>
              </a:defRPr>
            </a:lvl1pPr>
          </a:lstStyle>
          <a:p>
            <a:fld id="{71D00C28-2252-7A46-BDE1-23546EACCE2C}" type="slidenum">
              <a:rPr lang="en-US" smtClean="0"/>
              <a:pPr/>
              <a:t>‹#›</a:t>
            </a:fld>
            <a:endParaRPr lang="en-US" dirty="0"/>
          </a:p>
        </p:txBody>
      </p:sp>
    </p:spTree>
    <p:extLst>
      <p:ext uri="{BB962C8B-B14F-4D97-AF65-F5344CB8AC3E}">
        <p14:creationId xmlns:p14="http://schemas.microsoft.com/office/powerpoint/2010/main" val="18154868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4 Columns w/Pattern">
    <p:spTree>
      <p:nvGrpSpPr>
        <p:cNvPr id="1" name=""/>
        <p:cNvGrpSpPr/>
        <p:nvPr/>
      </p:nvGrpSpPr>
      <p:grpSpPr>
        <a:xfrm>
          <a:off x="0" y="0"/>
          <a:ext cx="0" cy="0"/>
          <a:chOff x="0" y="0"/>
          <a:chExt cx="0" cy="0"/>
        </a:xfrm>
      </p:grpSpPr>
      <p:sp>
        <p:nvSpPr>
          <p:cNvPr id="147" name="Rectangle 146">
            <a:extLst>
              <a:ext uri="{FF2B5EF4-FFF2-40B4-BE49-F238E27FC236}">
                <a16:creationId xmlns:a16="http://schemas.microsoft.com/office/drawing/2014/main" id="{AD3157B9-346D-EC45-85A5-C2B75477DB86}"/>
              </a:ext>
            </a:extLst>
          </p:cNvPr>
          <p:cNvSpPr/>
          <p:nvPr userDrawn="1"/>
        </p:nvSpPr>
        <p:spPr>
          <a:xfrm>
            <a:off x="0" y="0"/>
            <a:ext cx="12192000" cy="416520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tx1"/>
              </a:solidFill>
              <a:latin typeface="Lato" panose="020F0502020204030203" pitchFamily="34" charset="77"/>
            </a:endParaRPr>
          </a:p>
        </p:txBody>
      </p:sp>
      <p:sp>
        <p:nvSpPr>
          <p:cNvPr id="150" name="Freeform 149">
            <a:extLst>
              <a:ext uri="{FF2B5EF4-FFF2-40B4-BE49-F238E27FC236}">
                <a16:creationId xmlns:a16="http://schemas.microsoft.com/office/drawing/2014/main" id="{C4D5BA6F-0B3E-5B47-90B1-9764964781B4}"/>
              </a:ext>
            </a:extLst>
          </p:cNvPr>
          <p:cNvSpPr/>
          <p:nvPr userDrawn="1"/>
        </p:nvSpPr>
        <p:spPr>
          <a:xfrm>
            <a:off x="0" y="0"/>
            <a:ext cx="12192000" cy="4165204"/>
          </a:xfrm>
          <a:custGeom>
            <a:avLst/>
            <a:gdLst>
              <a:gd name="connsiteX0" fmla="*/ 10816679 w 12192000"/>
              <a:gd name="connsiteY0" fmla="*/ 4090365 h 4165204"/>
              <a:gd name="connsiteX1" fmla="*/ 10816799 w 12192000"/>
              <a:gd name="connsiteY1" fmla="*/ 4090572 h 4165204"/>
              <a:gd name="connsiteX2" fmla="*/ 10816919 w 12192000"/>
              <a:gd name="connsiteY2" fmla="*/ 4090365 h 4165204"/>
              <a:gd name="connsiteX3" fmla="*/ 10860320 w 12192000"/>
              <a:gd name="connsiteY3" fmla="*/ 4165204 h 4165204"/>
              <a:gd name="connsiteX4" fmla="*/ 10773315 w 12192000"/>
              <a:gd name="connsiteY4" fmla="*/ 4165204 h 4165204"/>
              <a:gd name="connsiteX5" fmla="*/ 5150570 w 12192000"/>
              <a:gd name="connsiteY5" fmla="*/ 4089602 h 4165204"/>
              <a:gd name="connsiteX6" fmla="*/ 5150770 w 12192000"/>
              <a:gd name="connsiteY6" fmla="*/ 4089945 h 4165204"/>
              <a:gd name="connsiteX7" fmla="*/ 5150944 w 12192000"/>
              <a:gd name="connsiteY7" fmla="*/ 4089643 h 4165204"/>
              <a:gd name="connsiteX8" fmla="*/ 5150976 w 12192000"/>
              <a:gd name="connsiteY8" fmla="*/ 4089693 h 4165204"/>
              <a:gd name="connsiteX9" fmla="*/ 5151026 w 12192000"/>
              <a:gd name="connsiteY9" fmla="*/ 4089603 h 4165204"/>
              <a:gd name="connsiteX10" fmla="*/ 5194868 w 12192000"/>
              <a:gd name="connsiteY10" fmla="*/ 4165204 h 4165204"/>
              <a:gd name="connsiteX11" fmla="*/ 5106732 w 12192000"/>
              <a:gd name="connsiteY11" fmla="*/ 4165204 h 4165204"/>
              <a:gd name="connsiteX12" fmla="*/ 0 w 12192000"/>
              <a:gd name="connsiteY12" fmla="*/ 3875752 h 4165204"/>
              <a:gd name="connsiteX13" fmla="*/ 191126 w 12192000"/>
              <a:gd name="connsiteY13" fmla="*/ 3875752 h 4165204"/>
              <a:gd name="connsiteX14" fmla="*/ 191126 w 12192000"/>
              <a:gd name="connsiteY14" fmla="*/ 3875752 h 4165204"/>
              <a:gd name="connsiteX15" fmla="*/ 191103 w 12192000"/>
              <a:gd name="connsiteY15" fmla="*/ 3875792 h 4165204"/>
              <a:gd name="connsiteX16" fmla="*/ 191571 w 12192000"/>
              <a:gd name="connsiteY16" fmla="*/ 3875792 h 4165204"/>
              <a:gd name="connsiteX17" fmla="*/ 23761 w 12192000"/>
              <a:gd name="connsiteY17" fmla="*/ 4165204 h 4165204"/>
              <a:gd name="connsiteX18" fmla="*/ 0 w 12192000"/>
              <a:gd name="connsiteY18" fmla="*/ 4165204 h 4165204"/>
              <a:gd name="connsiteX19" fmla="*/ 0 w 12192000"/>
              <a:gd name="connsiteY19" fmla="*/ 4130118 h 4165204"/>
              <a:gd name="connsiteX20" fmla="*/ 125580 w 12192000"/>
              <a:gd name="connsiteY20" fmla="*/ 3913573 h 4165204"/>
              <a:gd name="connsiteX21" fmla="*/ 0 w 12192000"/>
              <a:gd name="connsiteY21" fmla="*/ 3913573 h 4165204"/>
              <a:gd name="connsiteX22" fmla="*/ 9208749 w 12192000"/>
              <a:gd name="connsiteY22" fmla="*/ 3681994 h 4165204"/>
              <a:gd name="connsiteX23" fmla="*/ 9085002 w 12192000"/>
              <a:gd name="connsiteY23" fmla="*/ 3895371 h 4165204"/>
              <a:gd name="connsiteX24" fmla="*/ 9208963 w 12192000"/>
              <a:gd name="connsiteY24" fmla="*/ 4109135 h 4165204"/>
              <a:gd name="connsiteX25" fmla="*/ 9456792 w 12192000"/>
              <a:gd name="connsiteY25" fmla="*/ 4109135 h 4165204"/>
              <a:gd name="connsiteX26" fmla="*/ 9580702 w 12192000"/>
              <a:gd name="connsiteY26" fmla="*/ 3895445 h 4165204"/>
              <a:gd name="connsiteX27" fmla="*/ 9456954 w 12192000"/>
              <a:gd name="connsiteY27" fmla="*/ 3681994 h 4165204"/>
              <a:gd name="connsiteX28" fmla="*/ 3542785 w 12192000"/>
              <a:gd name="connsiteY28" fmla="*/ 3680991 h 4165204"/>
              <a:gd name="connsiteX29" fmla="*/ 3418836 w 12192000"/>
              <a:gd name="connsiteY29" fmla="*/ 3894722 h 4165204"/>
              <a:gd name="connsiteX30" fmla="*/ 3542762 w 12192000"/>
              <a:gd name="connsiteY30" fmla="*/ 4108373 h 4165204"/>
              <a:gd name="connsiteX31" fmla="*/ 3790711 w 12192000"/>
              <a:gd name="connsiteY31" fmla="*/ 4108373 h 4165204"/>
              <a:gd name="connsiteX32" fmla="*/ 3914665 w 12192000"/>
              <a:gd name="connsiteY32" fmla="*/ 3894631 h 4165204"/>
              <a:gd name="connsiteX33" fmla="*/ 3790808 w 12192000"/>
              <a:gd name="connsiteY33" fmla="*/ 3680991 h 4165204"/>
              <a:gd name="connsiteX34" fmla="*/ 10423303 w 12192000"/>
              <a:gd name="connsiteY34" fmla="*/ 3449254 h 4165204"/>
              <a:gd name="connsiteX35" fmla="*/ 10299351 w 12192000"/>
              <a:gd name="connsiteY35" fmla="*/ 3662949 h 4165204"/>
              <a:gd name="connsiteX36" fmla="*/ 10423207 w 12192000"/>
              <a:gd name="connsiteY36" fmla="*/ 3876514 h 4165204"/>
              <a:gd name="connsiteX37" fmla="*/ 10671207 w 12192000"/>
              <a:gd name="connsiteY37" fmla="*/ 3876514 h 4165204"/>
              <a:gd name="connsiteX38" fmla="*/ 10795127 w 12192000"/>
              <a:gd name="connsiteY38" fmla="*/ 3662804 h 4165204"/>
              <a:gd name="connsiteX39" fmla="*/ 10671345 w 12192000"/>
              <a:gd name="connsiteY39" fmla="*/ 3449254 h 4165204"/>
              <a:gd name="connsiteX40" fmla="*/ 6668358 w 12192000"/>
              <a:gd name="connsiteY40" fmla="*/ 3449052 h 4165204"/>
              <a:gd name="connsiteX41" fmla="*/ 6781059 w 12192000"/>
              <a:gd name="connsiteY41" fmla="*/ 3643171 h 4165204"/>
              <a:gd name="connsiteX42" fmla="*/ 7072643 w 12192000"/>
              <a:gd name="connsiteY42" fmla="*/ 3643171 h 4165204"/>
              <a:gd name="connsiteX43" fmla="*/ 7072764 w 12192000"/>
              <a:gd name="connsiteY43" fmla="*/ 3643171 h 4165204"/>
              <a:gd name="connsiteX44" fmla="*/ 6803009 w 12192000"/>
              <a:gd name="connsiteY44" fmla="*/ 4108414 h 4165204"/>
              <a:gd name="connsiteX45" fmla="*/ 7545909 w 12192000"/>
              <a:gd name="connsiteY45" fmla="*/ 4108414 h 4165204"/>
              <a:gd name="connsiteX46" fmla="*/ 7433304 w 12192000"/>
              <a:gd name="connsiteY46" fmla="*/ 3914295 h 4165204"/>
              <a:gd name="connsiteX47" fmla="*/ 7141638 w 12192000"/>
              <a:gd name="connsiteY47" fmla="*/ 3914295 h 4165204"/>
              <a:gd name="connsiteX48" fmla="*/ 7141598 w 12192000"/>
              <a:gd name="connsiteY48" fmla="*/ 3914295 h 4165204"/>
              <a:gd name="connsiteX49" fmla="*/ 7142017 w 12192000"/>
              <a:gd name="connsiteY49" fmla="*/ 3913573 h 4165204"/>
              <a:gd name="connsiteX50" fmla="*/ 7141959 w 12192000"/>
              <a:gd name="connsiteY50" fmla="*/ 3913573 h 4165204"/>
              <a:gd name="connsiteX51" fmla="*/ 7411345 w 12192000"/>
              <a:gd name="connsiteY51" fmla="*/ 3449052 h 4165204"/>
              <a:gd name="connsiteX52" fmla="*/ 4757103 w 12192000"/>
              <a:gd name="connsiteY52" fmla="*/ 3448371 h 4165204"/>
              <a:gd name="connsiteX53" fmla="*/ 4706978 w 12192000"/>
              <a:gd name="connsiteY53" fmla="*/ 3534803 h 4165204"/>
              <a:gd name="connsiteX54" fmla="*/ 4633200 w 12192000"/>
              <a:gd name="connsiteY54" fmla="*/ 3662061 h 4165204"/>
              <a:gd name="connsiteX55" fmla="*/ 4757088 w 12192000"/>
              <a:gd name="connsiteY55" fmla="*/ 3875751 h 4165204"/>
              <a:gd name="connsiteX56" fmla="*/ 5005198 w 12192000"/>
              <a:gd name="connsiteY56" fmla="*/ 3875751 h 4165204"/>
              <a:gd name="connsiteX57" fmla="*/ 5129086 w 12192000"/>
              <a:gd name="connsiteY57" fmla="*/ 3662101 h 4165204"/>
              <a:gd name="connsiteX58" fmla="*/ 5005198 w 12192000"/>
              <a:gd name="connsiteY58" fmla="*/ 3448371 h 4165204"/>
              <a:gd name="connsiteX59" fmla="*/ 1001185 w 12192000"/>
              <a:gd name="connsiteY59" fmla="*/ 3448331 h 4165204"/>
              <a:gd name="connsiteX60" fmla="*/ 1114144 w 12192000"/>
              <a:gd name="connsiteY60" fmla="*/ 3643171 h 4165204"/>
              <a:gd name="connsiteX61" fmla="*/ 1405527 w 12192000"/>
              <a:gd name="connsiteY61" fmla="*/ 3643171 h 4165204"/>
              <a:gd name="connsiteX62" fmla="*/ 1405567 w 12192000"/>
              <a:gd name="connsiteY62" fmla="*/ 3643171 h 4165204"/>
              <a:gd name="connsiteX63" fmla="*/ 1405850 w 12192000"/>
              <a:gd name="connsiteY63" fmla="*/ 3643171 h 4165204"/>
              <a:gd name="connsiteX64" fmla="*/ 1136047 w 12192000"/>
              <a:gd name="connsiteY64" fmla="*/ 4108413 h 4165204"/>
              <a:gd name="connsiteX65" fmla="*/ 1153107 w 12192000"/>
              <a:gd name="connsiteY65" fmla="*/ 4108413 h 4165204"/>
              <a:gd name="connsiteX66" fmla="*/ 1879525 w 12192000"/>
              <a:gd name="connsiteY66" fmla="*/ 4108373 h 4165204"/>
              <a:gd name="connsiteX67" fmla="*/ 1766588 w 12192000"/>
              <a:gd name="connsiteY67" fmla="*/ 3913573 h 4165204"/>
              <a:gd name="connsiteX68" fmla="*/ 1475167 w 12192000"/>
              <a:gd name="connsiteY68" fmla="*/ 3913573 h 4165204"/>
              <a:gd name="connsiteX69" fmla="*/ 1475165 w 12192000"/>
              <a:gd name="connsiteY69" fmla="*/ 3913573 h 4165204"/>
              <a:gd name="connsiteX70" fmla="*/ 1474884 w 12192000"/>
              <a:gd name="connsiteY70" fmla="*/ 3913573 h 4165204"/>
              <a:gd name="connsiteX71" fmla="*/ 1744646 w 12192000"/>
              <a:gd name="connsiteY71" fmla="*/ 3448331 h 4165204"/>
              <a:gd name="connsiteX72" fmla="*/ 7579077 w 12192000"/>
              <a:gd name="connsiteY72" fmla="*/ 3235524 h 4165204"/>
              <a:gd name="connsiteX73" fmla="*/ 7460621 w 12192000"/>
              <a:gd name="connsiteY73" fmla="*/ 3439788 h 4165204"/>
              <a:gd name="connsiteX74" fmla="*/ 7208162 w 12192000"/>
              <a:gd name="connsiteY74" fmla="*/ 3875752 h 4165204"/>
              <a:gd name="connsiteX75" fmla="*/ 7433723 w 12192000"/>
              <a:gd name="connsiteY75" fmla="*/ 3875752 h 4165204"/>
              <a:gd name="connsiteX76" fmla="*/ 7500166 w 12192000"/>
              <a:gd name="connsiteY76" fmla="*/ 3761200 h 4165204"/>
              <a:gd name="connsiteX77" fmla="*/ 7579438 w 12192000"/>
              <a:gd name="connsiteY77" fmla="*/ 3624401 h 4165204"/>
              <a:gd name="connsiteX78" fmla="*/ 7849271 w 12192000"/>
              <a:gd name="connsiteY78" fmla="*/ 4089652 h 4165204"/>
              <a:gd name="connsiteX79" fmla="*/ 7951009 w 12192000"/>
              <a:gd name="connsiteY79" fmla="*/ 3914295 h 4165204"/>
              <a:gd name="connsiteX80" fmla="*/ 8220588 w 12192000"/>
              <a:gd name="connsiteY80" fmla="*/ 3449372 h 4165204"/>
              <a:gd name="connsiteX81" fmla="*/ 7994653 w 12192000"/>
              <a:gd name="connsiteY81" fmla="*/ 3449372 h 4165204"/>
              <a:gd name="connsiteX82" fmla="*/ 7964469 w 12192000"/>
              <a:gd name="connsiteY82" fmla="*/ 3501425 h 4165204"/>
              <a:gd name="connsiteX83" fmla="*/ 7849041 w 12192000"/>
              <a:gd name="connsiteY83" fmla="*/ 3700644 h 4165204"/>
              <a:gd name="connsiteX84" fmla="*/ 7848996 w 12192000"/>
              <a:gd name="connsiteY84" fmla="*/ 3700565 h 4165204"/>
              <a:gd name="connsiteX85" fmla="*/ 7848880 w 12192000"/>
              <a:gd name="connsiteY85" fmla="*/ 3700764 h 4165204"/>
              <a:gd name="connsiteX86" fmla="*/ 1912743 w 12192000"/>
              <a:gd name="connsiteY86" fmla="*/ 3234626 h 4165204"/>
              <a:gd name="connsiteX87" fmla="*/ 1794190 w 12192000"/>
              <a:gd name="connsiteY87" fmla="*/ 3439066 h 4165204"/>
              <a:gd name="connsiteX88" fmla="*/ 1541473 w 12192000"/>
              <a:gd name="connsiteY88" fmla="*/ 3875471 h 4165204"/>
              <a:gd name="connsiteX89" fmla="*/ 1740195 w 12192000"/>
              <a:gd name="connsiteY89" fmla="*/ 3875792 h 4165204"/>
              <a:gd name="connsiteX90" fmla="*/ 1766588 w 12192000"/>
              <a:gd name="connsiteY90" fmla="*/ 3875792 h 4165204"/>
              <a:gd name="connsiteX91" fmla="*/ 1912361 w 12192000"/>
              <a:gd name="connsiteY91" fmla="*/ 3624400 h 4165204"/>
              <a:gd name="connsiteX92" fmla="*/ 1912503 w 12192000"/>
              <a:gd name="connsiteY92" fmla="*/ 3624645 h 4165204"/>
              <a:gd name="connsiteX93" fmla="*/ 1912644 w 12192000"/>
              <a:gd name="connsiteY93" fmla="*/ 3624401 h 4165204"/>
              <a:gd name="connsiteX94" fmla="*/ 1912663 w 12192000"/>
              <a:gd name="connsiteY94" fmla="*/ 3624433 h 4165204"/>
              <a:gd name="connsiteX95" fmla="*/ 1912681 w 12192000"/>
              <a:gd name="connsiteY95" fmla="*/ 3624401 h 4165204"/>
              <a:gd name="connsiteX96" fmla="*/ 2167031 w 12192000"/>
              <a:gd name="connsiteY96" fmla="*/ 4063058 h 4165204"/>
              <a:gd name="connsiteX97" fmla="*/ 2182447 w 12192000"/>
              <a:gd name="connsiteY97" fmla="*/ 4089641 h 4165204"/>
              <a:gd name="connsiteX98" fmla="*/ 2212042 w 12192000"/>
              <a:gd name="connsiteY98" fmla="*/ 4038632 h 4165204"/>
              <a:gd name="connsiteX99" fmla="*/ 2298736 w 12192000"/>
              <a:gd name="connsiteY99" fmla="*/ 3889193 h 4165204"/>
              <a:gd name="connsiteX100" fmla="*/ 2554378 w 12192000"/>
              <a:gd name="connsiteY100" fmla="*/ 3448370 h 4165204"/>
              <a:gd name="connsiteX101" fmla="*/ 2328689 w 12192000"/>
              <a:gd name="connsiteY101" fmla="*/ 3448370 h 4165204"/>
              <a:gd name="connsiteX102" fmla="*/ 2182938 w 12192000"/>
              <a:gd name="connsiteY102" fmla="*/ 3699721 h 4165204"/>
              <a:gd name="connsiteX103" fmla="*/ 2182831 w 12192000"/>
              <a:gd name="connsiteY103" fmla="*/ 3699537 h 4165204"/>
              <a:gd name="connsiteX104" fmla="*/ 2182607 w 12192000"/>
              <a:gd name="connsiteY104" fmla="*/ 3699923 h 4165204"/>
              <a:gd name="connsiteX105" fmla="*/ 2166924 w 12192000"/>
              <a:gd name="connsiteY105" fmla="*/ 3672890 h 4165204"/>
              <a:gd name="connsiteX106" fmla="*/ 2036746 w 12192000"/>
              <a:gd name="connsiteY106" fmla="*/ 3448325 h 4165204"/>
              <a:gd name="connsiteX107" fmla="*/ 11637675 w 12192000"/>
              <a:gd name="connsiteY107" fmla="*/ 3216721 h 4165204"/>
              <a:gd name="connsiteX108" fmla="*/ 11513811 w 12192000"/>
              <a:gd name="connsiteY108" fmla="*/ 3430299 h 4165204"/>
              <a:gd name="connsiteX109" fmla="*/ 11637683 w 12192000"/>
              <a:gd name="connsiteY109" fmla="*/ 3643892 h 4165204"/>
              <a:gd name="connsiteX110" fmla="*/ 11885643 w 12192000"/>
              <a:gd name="connsiteY110" fmla="*/ 3643892 h 4165204"/>
              <a:gd name="connsiteX111" fmla="*/ 12009585 w 12192000"/>
              <a:gd name="connsiteY111" fmla="*/ 3430148 h 4165204"/>
              <a:gd name="connsiteX112" fmla="*/ 11885871 w 12192000"/>
              <a:gd name="connsiteY112" fmla="*/ 3216721 h 4165204"/>
              <a:gd name="connsiteX113" fmla="*/ 5971054 w 12192000"/>
              <a:gd name="connsiteY113" fmla="*/ 3216638 h 4165204"/>
              <a:gd name="connsiteX114" fmla="*/ 5847632 w 12192000"/>
              <a:gd name="connsiteY114" fmla="*/ 3429462 h 4165204"/>
              <a:gd name="connsiteX115" fmla="*/ 5971504 w 12192000"/>
              <a:gd name="connsiteY115" fmla="*/ 3643130 h 4165204"/>
              <a:gd name="connsiteX116" fmla="*/ 6219552 w 12192000"/>
              <a:gd name="connsiteY116" fmla="*/ 3643130 h 4165204"/>
              <a:gd name="connsiteX117" fmla="*/ 6342998 w 12192000"/>
              <a:gd name="connsiteY117" fmla="*/ 3430262 h 4165204"/>
              <a:gd name="connsiteX118" fmla="*/ 6219105 w 12192000"/>
              <a:gd name="connsiteY118" fmla="*/ 3216638 h 4165204"/>
              <a:gd name="connsiteX119" fmla="*/ 7881813 w 12192000"/>
              <a:gd name="connsiteY119" fmla="*/ 3216632 h 4165204"/>
              <a:gd name="connsiteX120" fmla="*/ 7932376 w 12192000"/>
              <a:gd name="connsiteY120" fmla="*/ 3303827 h 4165204"/>
              <a:gd name="connsiteX121" fmla="*/ 7994693 w 12192000"/>
              <a:gd name="connsiteY121" fmla="*/ 3411277 h 4165204"/>
              <a:gd name="connsiteX122" fmla="*/ 8286399 w 12192000"/>
              <a:gd name="connsiteY122" fmla="*/ 3411277 h 4165204"/>
              <a:gd name="connsiteX123" fmla="*/ 8286309 w 12192000"/>
              <a:gd name="connsiteY123" fmla="*/ 3411431 h 4165204"/>
              <a:gd name="connsiteX124" fmla="*/ 8286479 w 12192000"/>
              <a:gd name="connsiteY124" fmla="*/ 3411431 h 4165204"/>
              <a:gd name="connsiteX125" fmla="*/ 8016809 w 12192000"/>
              <a:gd name="connsiteY125" fmla="*/ 3876514 h 4165204"/>
              <a:gd name="connsiteX126" fmla="*/ 8220773 w 12192000"/>
              <a:gd name="connsiteY126" fmla="*/ 3876514 h 4165204"/>
              <a:gd name="connsiteX127" fmla="*/ 8760380 w 12192000"/>
              <a:gd name="connsiteY127" fmla="*/ 3876514 h 4165204"/>
              <a:gd name="connsiteX128" fmla="*/ 8647496 w 12192000"/>
              <a:gd name="connsiteY128" fmla="*/ 3681874 h 4165204"/>
              <a:gd name="connsiteX129" fmla="*/ 8355795 w 12192000"/>
              <a:gd name="connsiteY129" fmla="*/ 3681874 h 4165204"/>
              <a:gd name="connsiteX130" fmla="*/ 8355911 w 12192000"/>
              <a:gd name="connsiteY130" fmla="*/ 3681674 h 4165204"/>
              <a:gd name="connsiteX131" fmla="*/ 8355675 w 12192000"/>
              <a:gd name="connsiteY131" fmla="*/ 3681674 h 4165204"/>
              <a:gd name="connsiteX132" fmla="*/ 8625366 w 12192000"/>
              <a:gd name="connsiteY132" fmla="*/ 3216632 h 4165204"/>
              <a:gd name="connsiteX133" fmla="*/ 2215709 w 12192000"/>
              <a:gd name="connsiteY133" fmla="*/ 3215752 h 4165204"/>
              <a:gd name="connsiteX134" fmla="*/ 2328709 w 12192000"/>
              <a:gd name="connsiteY134" fmla="*/ 3410551 h 4165204"/>
              <a:gd name="connsiteX135" fmla="*/ 2620166 w 12192000"/>
              <a:gd name="connsiteY135" fmla="*/ 3410551 h 4165204"/>
              <a:gd name="connsiteX136" fmla="*/ 2620163 w 12192000"/>
              <a:gd name="connsiteY136" fmla="*/ 3410557 h 4165204"/>
              <a:gd name="connsiteX137" fmla="*/ 2620415 w 12192000"/>
              <a:gd name="connsiteY137" fmla="*/ 3410557 h 4165204"/>
              <a:gd name="connsiteX138" fmla="*/ 2350613 w 12192000"/>
              <a:gd name="connsiteY138" fmla="*/ 3875792 h 4165204"/>
              <a:gd name="connsiteX139" fmla="*/ 2554733 w 12192000"/>
              <a:gd name="connsiteY139" fmla="*/ 3875792 h 4165204"/>
              <a:gd name="connsiteX140" fmla="*/ 2554708 w 12192000"/>
              <a:gd name="connsiteY140" fmla="*/ 3875751 h 4165204"/>
              <a:gd name="connsiteX141" fmla="*/ 3094099 w 12192000"/>
              <a:gd name="connsiteY141" fmla="*/ 3875751 h 4165204"/>
              <a:gd name="connsiteX142" fmla="*/ 2981187 w 12192000"/>
              <a:gd name="connsiteY142" fmla="*/ 3680992 h 4165204"/>
              <a:gd name="connsiteX143" fmla="*/ 2689239 w 12192000"/>
              <a:gd name="connsiteY143" fmla="*/ 3680992 h 4165204"/>
              <a:gd name="connsiteX144" fmla="*/ 2959041 w 12192000"/>
              <a:gd name="connsiteY144" fmla="*/ 3215752 h 4165204"/>
              <a:gd name="connsiteX145" fmla="*/ 304412 w 12192000"/>
              <a:gd name="connsiteY145" fmla="*/ 3215750 h 4165204"/>
              <a:gd name="connsiteX146" fmla="*/ 248058 w 12192000"/>
              <a:gd name="connsiteY146" fmla="*/ 3312904 h 4165204"/>
              <a:gd name="connsiteX147" fmla="*/ 180470 w 12192000"/>
              <a:gd name="connsiteY147" fmla="*/ 3429456 h 4165204"/>
              <a:gd name="connsiteX148" fmla="*/ 304412 w 12192000"/>
              <a:gd name="connsiteY148" fmla="*/ 3643170 h 4165204"/>
              <a:gd name="connsiteX149" fmla="*/ 552434 w 12192000"/>
              <a:gd name="connsiteY149" fmla="*/ 3643170 h 4165204"/>
              <a:gd name="connsiteX150" fmla="*/ 676385 w 12192000"/>
              <a:gd name="connsiteY150" fmla="*/ 3429480 h 4165204"/>
              <a:gd name="connsiteX151" fmla="*/ 552434 w 12192000"/>
              <a:gd name="connsiteY151" fmla="*/ 3215750 h 4165204"/>
              <a:gd name="connsiteX152" fmla="*/ 11222045 w 12192000"/>
              <a:gd name="connsiteY152" fmla="*/ 3002934 h 4165204"/>
              <a:gd name="connsiteX153" fmla="*/ 11109067 w 12192000"/>
              <a:gd name="connsiteY153" fmla="*/ 3197746 h 4165204"/>
              <a:gd name="connsiteX154" fmla="*/ 11254919 w 12192000"/>
              <a:gd name="connsiteY154" fmla="*/ 3449254 h 4165204"/>
              <a:gd name="connsiteX155" fmla="*/ 10715187 w 12192000"/>
              <a:gd name="connsiteY155" fmla="*/ 3449254 h 4165204"/>
              <a:gd name="connsiteX156" fmla="*/ 10715319 w 12192000"/>
              <a:gd name="connsiteY156" fmla="*/ 3449482 h 4165204"/>
              <a:gd name="connsiteX157" fmla="*/ 11087051 w 12192000"/>
              <a:gd name="connsiteY157" fmla="*/ 4090130 h 4165204"/>
              <a:gd name="connsiteX158" fmla="*/ 11115607 w 12192000"/>
              <a:gd name="connsiteY158" fmla="*/ 4040833 h 4165204"/>
              <a:gd name="connsiteX159" fmla="*/ 11199845 w 12192000"/>
              <a:gd name="connsiteY159" fmla="*/ 3895405 h 4165204"/>
              <a:gd name="connsiteX160" fmla="*/ 11053993 w 12192000"/>
              <a:gd name="connsiteY160" fmla="*/ 3643893 h 4165204"/>
              <a:gd name="connsiteX161" fmla="*/ 11054031 w 12192000"/>
              <a:gd name="connsiteY161" fmla="*/ 3643893 h 4165204"/>
              <a:gd name="connsiteX162" fmla="*/ 11054031 w 12192000"/>
              <a:gd name="connsiteY162" fmla="*/ 3643892 h 4165204"/>
              <a:gd name="connsiteX163" fmla="*/ 11054353 w 12192000"/>
              <a:gd name="connsiteY163" fmla="*/ 3643892 h 4165204"/>
              <a:gd name="connsiteX164" fmla="*/ 11593599 w 12192000"/>
              <a:gd name="connsiteY164" fmla="*/ 3643892 h 4165204"/>
              <a:gd name="connsiteX165" fmla="*/ 8793359 w 12192000"/>
              <a:gd name="connsiteY165" fmla="*/ 3002907 h 4165204"/>
              <a:gd name="connsiteX166" fmla="*/ 8674818 w 12192000"/>
              <a:gd name="connsiteY166" fmla="*/ 3207327 h 4165204"/>
              <a:gd name="connsiteX167" fmla="*/ 8422102 w 12192000"/>
              <a:gd name="connsiteY167" fmla="*/ 3643732 h 4165204"/>
              <a:gd name="connsiteX168" fmla="*/ 8521055 w 12192000"/>
              <a:gd name="connsiteY168" fmla="*/ 3643892 h 4165204"/>
              <a:gd name="connsiteX169" fmla="*/ 8647405 w 12192000"/>
              <a:gd name="connsiteY169" fmla="*/ 3643892 h 4165204"/>
              <a:gd name="connsiteX170" fmla="*/ 8793193 w 12192000"/>
              <a:gd name="connsiteY170" fmla="*/ 3392542 h 4165204"/>
              <a:gd name="connsiteX171" fmla="*/ 8793268 w 12192000"/>
              <a:gd name="connsiteY171" fmla="*/ 3392671 h 4165204"/>
              <a:gd name="connsiteX172" fmla="*/ 8793273 w 12192000"/>
              <a:gd name="connsiteY172" fmla="*/ 3392661 h 4165204"/>
              <a:gd name="connsiteX173" fmla="*/ 8793288 w 12192000"/>
              <a:gd name="connsiteY173" fmla="*/ 3392689 h 4165204"/>
              <a:gd name="connsiteX174" fmla="*/ 8793393 w 12192000"/>
              <a:gd name="connsiteY174" fmla="*/ 3392508 h 4165204"/>
              <a:gd name="connsiteX175" fmla="*/ 9063101 w 12192000"/>
              <a:gd name="connsiteY175" fmla="*/ 3857604 h 4165204"/>
              <a:gd name="connsiteX176" fmla="*/ 9165086 w 12192000"/>
              <a:gd name="connsiteY176" fmla="*/ 3681714 h 4165204"/>
              <a:gd name="connsiteX177" fmla="*/ 9399282 w 12192000"/>
              <a:gd name="connsiteY177" fmla="*/ 3277872 h 4165204"/>
              <a:gd name="connsiteX178" fmla="*/ 9434707 w 12192000"/>
              <a:gd name="connsiteY178" fmla="*/ 3216757 h 4165204"/>
              <a:gd name="connsiteX179" fmla="*/ 9209090 w 12192000"/>
              <a:gd name="connsiteY179" fmla="*/ 3216757 h 4165204"/>
              <a:gd name="connsiteX180" fmla="*/ 9063317 w 12192000"/>
              <a:gd name="connsiteY180" fmla="*/ 3468143 h 4165204"/>
              <a:gd name="connsiteX181" fmla="*/ 9063113 w 12192000"/>
              <a:gd name="connsiteY181" fmla="*/ 3467792 h 4165204"/>
              <a:gd name="connsiteX182" fmla="*/ 9062956 w 12192000"/>
              <a:gd name="connsiteY182" fmla="*/ 3468062 h 4165204"/>
              <a:gd name="connsiteX183" fmla="*/ 9047312 w 12192000"/>
              <a:gd name="connsiteY183" fmla="*/ 3441030 h 4165204"/>
              <a:gd name="connsiteX184" fmla="*/ 8882065 w 12192000"/>
              <a:gd name="connsiteY184" fmla="*/ 3155777 h 4165204"/>
              <a:gd name="connsiteX185" fmla="*/ 5555853 w 12192000"/>
              <a:gd name="connsiteY185" fmla="*/ 3002123 h 4165204"/>
              <a:gd name="connsiteX186" fmla="*/ 5442940 w 12192000"/>
              <a:gd name="connsiteY186" fmla="*/ 3196844 h 4165204"/>
              <a:gd name="connsiteX187" fmla="*/ 5588768 w 12192000"/>
              <a:gd name="connsiteY187" fmla="*/ 3448331 h 4165204"/>
              <a:gd name="connsiteX188" fmla="*/ 5588745 w 12192000"/>
              <a:gd name="connsiteY188" fmla="*/ 3448331 h 4165204"/>
              <a:gd name="connsiteX189" fmla="*/ 5588768 w 12192000"/>
              <a:gd name="connsiteY189" fmla="*/ 3448371 h 4165204"/>
              <a:gd name="connsiteX190" fmla="*/ 5588521 w 12192000"/>
              <a:gd name="connsiteY190" fmla="*/ 3448371 h 4165204"/>
              <a:gd name="connsiteX191" fmla="*/ 5588569 w 12192000"/>
              <a:gd name="connsiteY191" fmla="*/ 3448451 h 4165204"/>
              <a:gd name="connsiteX192" fmla="*/ 5049247 w 12192000"/>
              <a:gd name="connsiteY192" fmla="*/ 3448451 h 4165204"/>
              <a:gd name="connsiteX193" fmla="*/ 5420997 w 12192000"/>
              <a:gd name="connsiteY193" fmla="*/ 4089481 h 4165204"/>
              <a:gd name="connsiteX194" fmla="*/ 5533842 w 12192000"/>
              <a:gd name="connsiteY194" fmla="*/ 3894662 h 4165204"/>
              <a:gd name="connsiteX195" fmla="*/ 5388017 w 12192000"/>
              <a:gd name="connsiteY195" fmla="*/ 3643171 h 4165204"/>
              <a:gd name="connsiteX196" fmla="*/ 5388039 w 12192000"/>
              <a:gd name="connsiteY196" fmla="*/ 3643171 h 4165204"/>
              <a:gd name="connsiteX197" fmla="*/ 5388017 w 12192000"/>
              <a:gd name="connsiteY197" fmla="*/ 3643130 h 4165204"/>
              <a:gd name="connsiteX198" fmla="*/ 5927502 w 12192000"/>
              <a:gd name="connsiteY198" fmla="*/ 3643130 h 4165204"/>
              <a:gd name="connsiteX199" fmla="*/ 3127130 w 12192000"/>
              <a:gd name="connsiteY199" fmla="*/ 3001904 h 4165204"/>
              <a:gd name="connsiteX200" fmla="*/ 3008515 w 12192000"/>
              <a:gd name="connsiteY200" fmla="*/ 3206449 h 4165204"/>
              <a:gd name="connsiteX201" fmla="*/ 2755798 w 12192000"/>
              <a:gd name="connsiteY201" fmla="*/ 3642849 h 4165204"/>
              <a:gd name="connsiteX202" fmla="*/ 2954523 w 12192000"/>
              <a:gd name="connsiteY202" fmla="*/ 3643170 h 4165204"/>
              <a:gd name="connsiteX203" fmla="*/ 2981187 w 12192000"/>
              <a:gd name="connsiteY203" fmla="*/ 3643170 h 4165204"/>
              <a:gd name="connsiteX204" fmla="*/ 3126759 w 12192000"/>
              <a:gd name="connsiteY204" fmla="*/ 3391779 h 4165204"/>
              <a:gd name="connsiteX205" fmla="*/ 3126937 w 12192000"/>
              <a:gd name="connsiteY205" fmla="*/ 3392087 h 4165204"/>
              <a:gd name="connsiteX206" fmla="*/ 3127089 w 12192000"/>
              <a:gd name="connsiteY206" fmla="*/ 3391824 h 4165204"/>
              <a:gd name="connsiteX207" fmla="*/ 3127138 w 12192000"/>
              <a:gd name="connsiteY207" fmla="*/ 3391910 h 4165204"/>
              <a:gd name="connsiteX208" fmla="*/ 3127209 w 12192000"/>
              <a:gd name="connsiteY208" fmla="*/ 3391787 h 4165204"/>
              <a:gd name="connsiteX209" fmla="*/ 3396964 w 12192000"/>
              <a:gd name="connsiteY209" fmla="*/ 3856936 h 4165204"/>
              <a:gd name="connsiteX210" fmla="*/ 3499022 w 12192000"/>
              <a:gd name="connsiteY210" fmla="*/ 3680991 h 4165204"/>
              <a:gd name="connsiteX211" fmla="*/ 3768787 w 12192000"/>
              <a:gd name="connsiteY211" fmla="*/ 3215752 h 4165204"/>
              <a:gd name="connsiteX212" fmla="*/ 3542992 w 12192000"/>
              <a:gd name="connsiteY212" fmla="*/ 3215752 h 4165204"/>
              <a:gd name="connsiteX213" fmla="*/ 3397264 w 12192000"/>
              <a:gd name="connsiteY213" fmla="*/ 3467061 h 4165204"/>
              <a:gd name="connsiteX214" fmla="*/ 3397182 w 12192000"/>
              <a:gd name="connsiteY214" fmla="*/ 3466918 h 4165204"/>
              <a:gd name="connsiteX215" fmla="*/ 3397053 w 12192000"/>
              <a:gd name="connsiteY215" fmla="*/ 3467141 h 4165204"/>
              <a:gd name="connsiteX216" fmla="*/ 3397028 w 12192000"/>
              <a:gd name="connsiteY216" fmla="*/ 3467097 h 4165204"/>
              <a:gd name="connsiteX217" fmla="*/ 3396933 w 12192000"/>
              <a:gd name="connsiteY217" fmla="*/ 3467260 h 4165204"/>
              <a:gd name="connsiteX218" fmla="*/ 3381250 w 12192000"/>
              <a:gd name="connsiteY218" fmla="*/ 3440229 h 4165204"/>
              <a:gd name="connsiteX219" fmla="*/ 3127821 w 12192000"/>
              <a:gd name="connsiteY219" fmla="*/ 3003094 h 4165204"/>
              <a:gd name="connsiteX220" fmla="*/ 7185100 w 12192000"/>
              <a:gd name="connsiteY220" fmla="*/ 2984172 h 4165204"/>
              <a:gd name="connsiteX221" fmla="*/ 7061717 w 12192000"/>
              <a:gd name="connsiteY221" fmla="*/ 3196885 h 4165204"/>
              <a:gd name="connsiteX222" fmla="*/ 7185612 w 12192000"/>
              <a:gd name="connsiteY222" fmla="*/ 3410515 h 4165204"/>
              <a:gd name="connsiteX223" fmla="*/ 7433740 w 12192000"/>
              <a:gd name="connsiteY223" fmla="*/ 3410515 h 4165204"/>
              <a:gd name="connsiteX224" fmla="*/ 7557147 w 12192000"/>
              <a:gd name="connsiteY224" fmla="*/ 3197708 h 4165204"/>
              <a:gd name="connsiteX225" fmla="*/ 7433313 w 12192000"/>
              <a:gd name="connsiteY225" fmla="*/ 2984172 h 4165204"/>
              <a:gd name="connsiteX226" fmla="*/ 9096130 w 12192000"/>
              <a:gd name="connsiteY226" fmla="*/ 2984016 h 4165204"/>
              <a:gd name="connsiteX227" fmla="*/ 9209039 w 12192000"/>
              <a:gd name="connsiteY227" fmla="*/ 3178730 h 4165204"/>
              <a:gd name="connsiteX228" fmla="*/ 9500676 w 12192000"/>
              <a:gd name="connsiteY228" fmla="*/ 3178730 h 4165204"/>
              <a:gd name="connsiteX229" fmla="*/ 9500625 w 12192000"/>
              <a:gd name="connsiteY229" fmla="*/ 3178818 h 4165204"/>
              <a:gd name="connsiteX230" fmla="*/ 9500796 w 12192000"/>
              <a:gd name="connsiteY230" fmla="*/ 3178818 h 4165204"/>
              <a:gd name="connsiteX231" fmla="*/ 9231039 w 12192000"/>
              <a:gd name="connsiteY231" fmla="*/ 3643973 h 4165204"/>
              <a:gd name="connsiteX232" fmla="*/ 9435257 w 12192000"/>
              <a:gd name="connsiteY232" fmla="*/ 3643973 h 4165204"/>
              <a:gd name="connsiteX233" fmla="*/ 9435210 w 12192000"/>
              <a:gd name="connsiteY233" fmla="*/ 3643893 h 4165204"/>
              <a:gd name="connsiteX234" fmla="*/ 9974411 w 12192000"/>
              <a:gd name="connsiteY234" fmla="*/ 3643893 h 4165204"/>
              <a:gd name="connsiteX235" fmla="*/ 9861567 w 12192000"/>
              <a:gd name="connsiteY235" fmla="*/ 3449254 h 4165204"/>
              <a:gd name="connsiteX236" fmla="*/ 9570112 w 12192000"/>
              <a:gd name="connsiteY236" fmla="*/ 3449254 h 4165204"/>
              <a:gd name="connsiteX237" fmla="*/ 9570182 w 12192000"/>
              <a:gd name="connsiteY237" fmla="*/ 3449133 h 4165204"/>
              <a:gd name="connsiteX238" fmla="*/ 9569791 w 12192000"/>
              <a:gd name="connsiteY238" fmla="*/ 3449133 h 4165204"/>
              <a:gd name="connsiteX239" fmla="*/ 9839483 w 12192000"/>
              <a:gd name="connsiteY239" fmla="*/ 2984016 h 4165204"/>
              <a:gd name="connsiteX240" fmla="*/ 4173491 w 12192000"/>
              <a:gd name="connsiteY240" fmla="*/ 2983173 h 4165204"/>
              <a:gd name="connsiteX241" fmla="*/ 3430083 w 12192000"/>
              <a:gd name="connsiteY241" fmla="*/ 2983213 h 4165204"/>
              <a:gd name="connsiteX242" fmla="*/ 3543038 w 12192000"/>
              <a:gd name="connsiteY242" fmla="*/ 3177935 h 4165204"/>
              <a:gd name="connsiteX243" fmla="*/ 3834492 w 12192000"/>
              <a:gd name="connsiteY243" fmla="*/ 3177935 h 4165204"/>
              <a:gd name="connsiteX244" fmla="*/ 3834744 w 12192000"/>
              <a:gd name="connsiteY244" fmla="*/ 3177935 h 4165204"/>
              <a:gd name="connsiteX245" fmla="*/ 3564938 w 12192000"/>
              <a:gd name="connsiteY245" fmla="*/ 3643171 h 4165204"/>
              <a:gd name="connsiteX246" fmla="*/ 3769157 w 12192000"/>
              <a:gd name="connsiteY246" fmla="*/ 3643171 h 4165204"/>
              <a:gd name="connsiteX247" fmla="*/ 4308343 w 12192000"/>
              <a:gd name="connsiteY247" fmla="*/ 3643171 h 4165204"/>
              <a:gd name="connsiteX248" fmla="*/ 4195389 w 12192000"/>
              <a:gd name="connsiteY248" fmla="*/ 3448410 h 4165204"/>
              <a:gd name="connsiteX249" fmla="*/ 3903686 w 12192000"/>
              <a:gd name="connsiteY249" fmla="*/ 3448410 h 4165204"/>
              <a:gd name="connsiteX250" fmla="*/ 1518848 w 12192000"/>
              <a:gd name="connsiteY250" fmla="*/ 2983134 h 4165204"/>
              <a:gd name="connsiteX251" fmla="*/ 1394899 w 12192000"/>
              <a:gd name="connsiteY251" fmla="*/ 3196860 h 4165204"/>
              <a:gd name="connsiteX252" fmla="*/ 1518849 w 12192000"/>
              <a:gd name="connsiteY252" fmla="*/ 3410551 h 4165204"/>
              <a:gd name="connsiteX253" fmla="*/ 1766871 w 12192000"/>
              <a:gd name="connsiteY253" fmla="*/ 3410551 h 4165204"/>
              <a:gd name="connsiteX254" fmla="*/ 1890782 w 12192000"/>
              <a:gd name="connsiteY254" fmla="*/ 3196860 h 4165204"/>
              <a:gd name="connsiteX255" fmla="*/ 1766874 w 12192000"/>
              <a:gd name="connsiteY255" fmla="*/ 2983134 h 4165204"/>
              <a:gd name="connsiteX256" fmla="*/ 6769574 w 12192000"/>
              <a:gd name="connsiteY256" fmla="*/ 2770286 h 4165204"/>
              <a:gd name="connsiteX257" fmla="*/ 6657068 w 12192000"/>
              <a:gd name="connsiteY257" fmla="*/ 2964284 h 4165204"/>
              <a:gd name="connsiteX258" fmla="*/ 6802920 w 12192000"/>
              <a:gd name="connsiteY258" fmla="*/ 3215794 h 4165204"/>
              <a:gd name="connsiteX259" fmla="*/ 6802083 w 12192000"/>
              <a:gd name="connsiteY259" fmla="*/ 3215794 h 4165204"/>
              <a:gd name="connsiteX260" fmla="*/ 6802479 w 12192000"/>
              <a:gd name="connsiteY260" fmla="*/ 3216481 h 4165204"/>
              <a:gd name="connsiteX261" fmla="*/ 6802226 w 12192000"/>
              <a:gd name="connsiteY261" fmla="*/ 3216481 h 4165204"/>
              <a:gd name="connsiteX262" fmla="*/ 6802319 w 12192000"/>
              <a:gd name="connsiteY262" fmla="*/ 3216638 h 4165204"/>
              <a:gd name="connsiteX263" fmla="*/ 6263803 w 12192000"/>
              <a:gd name="connsiteY263" fmla="*/ 3216638 h 4165204"/>
              <a:gd name="connsiteX264" fmla="*/ 6365323 w 12192000"/>
              <a:gd name="connsiteY264" fmla="*/ 3391772 h 4165204"/>
              <a:gd name="connsiteX265" fmla="*/ 6365361 w 12192000"/>
              <a:gd name="connsiteY265" fmla="*/ 3391706 h 4165204"/>
              <a:gd name="connsiteX266" fmla="*/ 6635280 w 12192000"/>
              <a:gd name="connsiteY266" fmla="*/ 3856932 h 4165204"/>
              <a:gd name="connsiteX267" fmla="*/ 6648980 w 12192000"/>
              <a:gd name="connsiteY267" fmla="*/ 3833303 h 4165204"/>
              <a:gd name="connsiteX268" fmla="*/ 6747804 w 12192000"/>
              <a:gd name="connsiteY268" fmla="*/ 3662714 h 4165204"/>
              <a:gd name="connsiteX269" fmla="*/ 6601993 w 12192000"/>
              <a:gd name="connsiteY269" fmla="*/ 3411277 h 4165204"/>
              <a:gd name="connsiteX270" fmla="*/ 6602771 w 12192000"/>
              <a:gd name="connsiteY270" fmla="*/ 3411277 h 4165204"/>
              <a:gd name="connsiteX271" fmla="*/ 6602353 w 12192000"/>
              <a:gd name="connsiteY271" fmla="*/ 3410558 h 4165204"/>
              <a:gd name="connsiteX272" fmla="*/ 6602376 w 12192000"/>
              <a:gd name="connsiteY272" fmla="*/ 3410558 h 4165204"/>
              <a:gd name="connsiteX273" fmla="*/ 6602352 w 12192000"/>
              <a:gd name="connsiteY273" fmla="*/ 3410515 h 4165204"/>
              <a:gd name="connsiteX274" fmla="*/ 7141156 w 12192000"/>
              <a:gd name="connsiteY274" fmla="*/ 3410515 h 4165204"/>
              <a:gd name="connsiteX275" fmla="*/ 7039458 w 12192000"/>
              <a:gd name="connsiteY275" fmla="*/ 3235155 h 4165204"/>
              <a:gd name="connsiteX276" fmla="*/ 7039309 w 12192000"/>
              <a:gd name="connsiteY276" fmla="*/ 3235409 h 4165204"/>
              <a:gd name="connsiteX277" fmla="*/ 10007737 w 12192000"/>
              <a:gd name="connsiteY277" fmla="*/ 2770187 h 4165204"/>
              <a:gd name="connsiteX278" fmla="*/ 9889135 w 12192000"/>
              <a:gd name="connsiteY278" fmla="*/ 2974711 h 4165204"/>
              <a:gd name="connsiteX279" fmla="*/ 9636420 w 12192000"/>
              <a:gd name="connsiteY279" fmla="*/ 3411157 h 4165204"/>
              <a:gd name="connsiteX280" fmla="*/ 9716775 w 12192000"/>
              <a:gd name="connsiteY280" fmla="*/ 3411272 h 4165204"/>
              <a:gd name="connsiteX281" fmla="*/ 9861497 w 12192000"/>
              <a:gd name="connsiteY281" fmla="*/ 3411272 h 4165204"/>
              <a:gd name="connsiteX282" fmla="*/ 10007269 w 12192000"/>
              <a:gd name="connsiteY282" fmla="*/ 3159880 h 4165204"/>
              <a:gd name="connsiteX283" fmla="*/ 10007452 w 12192000"/>
              <a:gd name="connsiteY283" fmla="*/ 3160195 h 4165204"/>
              <a:gd name="connsiteX284" fmla="*/ 10007631 w 12192000"/>
              <a:gd name="connsiteY284" fmla="*/ 3159885 h 4165204"/>
              <a:gd name="connsiteX285" fmla="*/ 10277395 w 12192000"/>
              <a:gd name="connsiteY285" fmla="*/ 3625123 h 4165204"/>
              <a:gd name="connsiteX286" fmla="*/ 10379523 w 12192000"/>
              <a:gd name="connsiteY286" fmla="*/ 3449052 h 4165204"/>
              <a:gd name="connsiteX287" fmla="*/ 10649209 w 12192000"/>
              <a:gd name="connsiteY287" fmla="*/ 2984016 h 4165204"/>
              <a:gd name="connsiteX288" fmla="*/ 10423607 w 12192000"/>
              <a:gd name="connsiteY288" fmla="*/ 2984016 h 4165204"/>
              <a:gd name="connsiteX289" fmla="*/ 10277835 w 12192000"/>
              <a:gd name="connsiteY289" fmla="*/ 3235369 h 4165204"/>
              <a:gd name="connsiteX290" fmla="*/ 10277679 w 12192000"/>
              <a:gd name="connsiteY290" fmla="*/ 3235098 h 4165204"/>
              <a:gd name="connsiteX291" fmla="*/ 10277595 w 12192000"/>
              <a:gd name="connsiteY291" fmla="*/ 3235249 h 4165204"/>
              <a:gd name="connsiteX292" fmla="*/ 10277591 w 12192000"/>
              <a:gd name="connsiteY292" fmla="*/ 3235245 h 4165204"/>
              <a:gd name="connsiteX293" fmla="*/ 10277475 w 12192000"/>
              <a:gd name="connsiteY293" fmla="*/ 3235449 h 4165204"/>
              <a:gd name="connsiteX294" fmla="*/ 10261789 w 12192000"/>
              <a:gd name="connsiteY294" fmla="*/ 3208417 h 4165204"/>
              <a:gd name="connsiteX295" fmla="*/ 10033059 w 12192000"/>
              <a:gd name="connsiteY295" fmla="*/ 2813827 h 4165204"/>
              <a:gd name="connsiteX296" fmla="*/ 1103152 w 12192000"/>
              <a:gd name="connsiteY296" fmla="*/ 2769397 h 4165204"/>
              <a:gd name="connsiteX297" fmla="*/ 990148 w 12192000"/>
              <a:gd name="connsiteY297" fmla="*/ 2964297 h 4165204"/>
              <a:gd name="connsiteX298" fmla="*/ 1135968 w 12192000"/>
              <a:gd name="connsiteY298" fmla="*/ 3215750 h 4165204"/>
              <a:gd name="connsiteX299" fmla="*/ 1135896 w 12192000"/>
              <a:gd name="connsiteY299" fmla="*/ 3215750 h 4165204"/>
              <a:gd name="connsiteX300" fmla="*/ 1135965 w 12192000"/>
              <a:gd name="connsiteY300" fmla="*/ 3215870 h 4165204"/>
              <a:gd name="connsiteX301" fmla="*/ 596548 w 12192000"/>
              <a:gd name="connsiteY301" fmla="*/ 3215870 h 4165204"/>
              <a:gd name="connsiteX302" fmla="*/ 968337 w 12192000"/>
              <a:gd name="connsiteY302" fmla="*/ 3856964 h 4165204"/>
              <a:gd name="connsiteX303" fmla="*/ 997012 w 12192000"/>
              <a:gd name="connsiteY303" fmla="*/ 3807530 h 4165204"/>
              <a:gd name="connsiteX304" fmla="*/ 1081250 w 12192000"/>
              <a:gd name="connsiteY304" fmla="*/ 3662061 h 4165204"/>
              <a:gd name="connsiteX305" fmla="*/ 935397 w 12192000"/>
              <a:gd name="connsiteY305" fmla="*/ 3410551 h 4165204"/>
              <a:gd name="connsiteX306" fmla="*/ 1474803 w 12192000"/>
              <a:gd name="connsiteY306" fmla="*/ 3410551 h 4165204"/>
              <a:gd name="connsiteX307" fmla="*/ 4341648 w 12192000"/>
              <a:gd name="connsiteY307" fmla="*/ 2769297 h 4165204"/>
              <a:gd name="connsiteX308" fmla="*/ 4223042 w 12192000"/>
              <a:gd name="connsiteY308" fmla="*/ 2973829 h 4165204"/>
              <a:gd name="connsiteX309" fmla="*/ 3970329 w 12192000"/>
              <a:gd name="connsiteY309" fmla="*/ 3410275 h 4165204"/>
              <a:gd name="connsiteX310" fmla="*/ 4140347 w 12192000"/>
              <a:gd name="connsiteY310" fmla="*/ 3410515 h 4165204"/>
              <a:gd name="connsiteX311" fmla="*/ 4195252 w 12192000"/>
              <a:gd name="connsiteY311" fmla="*/ 3410515 h 4165204"/>
              <a:gd name="connsiteX312" fmla="*/ 4341041 w 12192000"/>
              <a:gd name="connsiteY312" fmla="*/ 3159165 h 4165204"/>
              <a:gd name="connsiteX313" fmla="*/ 4341288 w 12192000"/>
              <a:gd name="connsiteY313" fmla="*/ 3159593 h 4165204"/>
              <a:gd name="connsiteX314" fmla="*/ 4341537 w 12192000"/>
              <a:gd name="connsiteY314" fmla="*/ 3159166 h 4165204"/>
              <a:gd name="connsiteX315" fmla="*/ 4341563 w 12192000"/>
              <a:gd name="connsiteY315" fmla="*/ 3159211 h 4165204"/>
              <a:gd name="connsiteX316" fmla="*/ 4341616 w 12192000"/>
              <a:gd name="connsiteY316" fmla="*/ 3159123 h 4165204"/>
              <a:gd name="connsiteX317" fmla="*/ 4611388 w 12192000"/>
              <a:gd name="connsiteY317" fmla="*/ 3624311 h 4165204"/>
              <a:gd name="connsiteX318" fmla="*/ 4752908 w 12192000"/>
              <a:gd name="connsiteY318" fmla="*/ 3380355 h 4165204"/>
              <a:gd name="connsiteX319" fmla="*/ 4983268 w 12192000"/>
              <a:gd name="connsiteY319" fmla="*/ 2983134 h 4165204"/>
              <a:gd name="connsiteX320" fmla="*/ 4757470 w 12192000"/>
              <a:gd name="connsiteY320" fmla="*/ 2983134 h 4165204"/>
              <a:gd name="connsiteX321" fmla="*/ 4611697 w 12192000"/>
              <a:gd name="connsiteY321" fmla="*/ 3234487 h 4165204"/>
              <a:gd name="connsiteX322" fmla="*/ 4611638 w 12192000"/>
              <a:gd name="connsiteY322" fmla="*/ 3234381 h 4165204"/>
              <a:gd name="connsiteX323" fmla="*/ 4611580 w 12192000"/>
              <a:gd name="connsiteY323" fmla="*/ 3234487 h 4165204"/>
              <a:gd name="connsiteX324" fmla="*/ 4611567 w 12192000"/>
              <a:gd name="connsiteY324" fmla="*/ 3234466 h 4165204"/>
              <a:gd name="connsiteX325" fmla="*/ 4611462 w 12192000"/>
              <a:gd name="connsiteY325" fmla="*/ 3234643 h 4165204"/>
              <a:gd name="connsiteX326" fmla="*/ 4595774 w 12192000"/>
              <a:gd name="connsiteY326" fmla="*/ 3207612 h 4165204"/>
              <a:gd name="connsiteX327" fmla="*/ 4360619 w 12192000"/>
              <a:gd name="connsiteY327" fmla="*/ 2801992 h 4165204"/>
              <a:gd name="connsiteX328" fmla="*/ 8399436 w 12192000"/>
              <a:gd name="connsiteY328" fmla="*/ 2751430 h 4165204"/>
              <a:gd name="connsiteX329" fmla="*/ 8275482 w 12192000"/>
              <a:gd name="connsiteY329" fmla="*/ 2965182 h 4165204"/>
              <a:gd name="connsiteX330" fmla="*/ 8399340 w 12192000"/>
              <a:gd name="connsiteY330" fmla="*/ 3178656 h 4165204"/>
              <a:gd name="connsiteX331" fmla="*/ 8647477 w 12192000"/>
              <a:gd name="connsiteY331" fmla="*/ 3178656 h 4165204"/>
              <a:gd name="connsiteX332" fmla="*/ 8771329 w 12192000"/>
              <a:gd name="connsiteY332" fmla="*/ 2965156 h 4165204"/>
              <a:gd name="connsiteX333" fmla="*/ 8647380 w 12192000"/>
              <a:gd name="connsiteY333" fmla="*/ 2751430 h 4165204"/>
              <a:gd name="connsiteX334" fmla="*/ 10849751 w 12192000"/>
              <a:gd name="connsiteY334" fmla="*/ 2751355 h 4165204"/>
              <a:gd name="connsiteX335" fmla="*/ 10849775 w 12192000"/>
              <a:gd name="connsiteY335" fmla="*/ 2751396 h 4165204"/>
              <a:gd name="connsiteX336" fmla="*/ 10310631 w 12192000"/>
              <a:gd name="connsiteY336" fmla="*/ 2751396 h 4165204"/>
              <a:gd name="connsiteX337" fmla="*/ 10423537 w 12192000"/>
              <a:gd name="connsiteY337" fmla="*/ 2946074 h 4165204"/>
              <a:gd name="connsiteX338" fmla="*/ 10714911 w 12192000"/>
              <a:gd name="connsiteY338" fmla="*/ 2946074 h 4165204"/>
              <a:gd name="connsiteX339" fmla="*/ 10714843 w 12192000"/>
              <a:gd name="connsiteY339" fmla="*/ 2946196 h 4165204"/>
              <a:gd name="connsiteX340" fmla="*/ 10715313 w 12192000"/>
              <a:gd name="connsiteY340" fmla="*/ 2946196 h 4165204"/>
              <a:gd name="connsiteX341" fmla="*/ 10445579 w 12192000"/>
              <a:gd name="connsiteY341" fmla="*/ 3411318 h 4165204"/>
              <a:gd name="connsiteX342" fmla="*/ 10649671 w 12192000"/>
              <a:gd name="connsiteY342" fmla="*/ 3411318 h 4165204"/>
              <a:gd name="connsiteX343" fmla="*/ 10649647 w 12192000"/>
              <a:gd name="connsiteY343" fmla="*/ 3411277 h 4165204"/>
              <a:gd name="connsiteX344" fmla="*/ 11189031 w 12192000"/>
              <a:gd name="connsiteY344" fmla="*/ 3411277 h 4165204"/>
              <a:gd name="connsiteX345" fmla="*/ 11076165 w 12192000"/>
              <a:gd name="connsiteY345" fmla="*/ 3216601 h 4165204"/>
              <a:gd name="connsiteX346" fmla="*/ 10784629 w 12192000"/>
              <a:gd name="connsiteY346" fmla="*/ 3216601 h 4165204"/>
              <a:gd name="connsiteX347" fmla="*/ 10784699 w 12192000"/>
              <a:gd name="connsiteY347" fmla="*/ 3216479 h 4165204"/>
              <a:gd name="connsiteX348" fmla="*/ 10784187 w 12192000"/>
              <a:gd name="connsiteY348" fmla="*/ 3216479 h 4165204"/>
              <a:gd name="connsiteX349" fmla="*/ 11053923 w 12192000"/>
              <a:gd name="connsiteY349" fmla="*/ 2751355 h 4165204"/>
              <a:gd name="connsiteX350" fmla="*/ 2733295 w 12192000"/>
              <a:gd name="connsiteY350" fmla="*/ 2750551 h 4165204"/>
              <a:gd name="connsiteX351" fmla="*/ 2609345 w 12192000"/>
              <a:gd name="connsiteY351" fmla="*/ 2964283 h 4165204"/>
              <a:gd name="connsiteX352" fmla="*/ 2733269 w 12192000"/>
              <a:gd name="connsiteY352" fmla="*/ 3177929 h 4165204"/>
              <a:gd name="connsiteX353" fmla="*/ 2981303 w 12192000"/>
              <a:gd name="connsiteY353" fmla="*/ 3177929 h 4165204"/>
              <a:gd name="connsiteX354" fmla="*/ 3017237 w 12192000"/>
              <a:gd name="connsiteY354" fmla="*/ 3115969 h 4165204"/>
              <a:gd name="connsiteX355" fmla="*/ 3105106 w 12192000"/>
              <a:gd name="connsiteY355" fmla="*/ 2964283 h 4165204"/>
              <a:gd name="connsiteX356" fmla="*/ 2981197 w 12192000"/>
              <a:gd name="connsiteY356" fmla="*/ 2750551 h 4165204"/>
              <a:gd name="connsiteX357" fmla="*/ 5388017 w 12192000"/>
              <a:gd name="connsiteY357" fmla="*/ 2750514 h 4165204"/>
              <a:gd name="connsiteX358" fmla="*/ 4644718 w 12192000"/>
              <a:gd name="connsiteY358" fmla="*/ 2750551 h 4165204"/>
              <a:gd name="connsiteX359" fmla="*/ 4757672 w 12192000"/>
              <a:gd name="connsiteY359" fmla="*/ 2945313 h 4165204"/>
              <a:gd name="connsiteX360" fmla="*/ 5049377 w 12192000"/>
              <a:gd name="connsiteY360" fmla="*/ 2945313 h 4165204"/>
              <a:gd name="connsiteX361" fmla="*/ 4779573 w 12192000"/>
              <a:gd name="connsiteY361" fmla="*/ 3410558 h 4165204"/>
              <a:gd name="connsiteX362" fmla="*/ 4983629 w 12192000"/>
              <a:gd name="connsiteY362" fmla="*/ 3410545 h 4165204"/>
              <a:gd name="connsiteX363" fmla="*/ 4983588 w 12192000"/>
              <a:gd name="connsiteY363" fmla="*/ 3410475 h 4165204"/>
              <a:gd name="connsiteX364" fmla="*/ 5522832 w 12192000"/>
              <a:gd name="connsiteY364" fmla="*/ 3410475 h 4165204"/>
              <a:gd name="connsiteX365" fmla="*/ 5409920 w 12192000"/>
              <a:gd name="connsiteY365" fmla="*/ 3215753 h 4165204"/>
              <a:gd name="connsiteX366" fmla="*/ 5118216 w 12192000"/>
              <a:gd name="connsiteY366" fmla="*/ 3215753 h 4165204"/>
              <a:gd name="connsiteX367" fmla="*/ 12192000 w 12192000"/>
              <a:gd name="connsiteY367" fmla="*/ 2650435 h 4165204"/>
              <a:gd name="connsiteX368" fmla="*/ 12192000 w 12192000"/>
              <a:gd name="connsiteY368" fmla="*/ 2726980 h 4165204"/>
              <a:gd name="connsiteX369" fmla="*/ 12065253 w 12192000"/>
              <a:gd name="connsiteY369" fmla="*/ 2945876 h 4165204"/>
              <a:gd name="connsiteX370" fmla="*/ 12177259 w 12192000"/>
              <a:gd name="connsiteY370" fmla="*/ 2946034 h 4165204"/>
              <a:gd name="connsiteX371" fmla="*/ 12192000 w 12192000"/>
              <a:gd name="connsiteY371" fmla="*/ 2946034 h 4165204"/>
              <a:gd name="connsiteX372" fmla="*/ 12192000 w 12192000"/>
              <a:gd name="connsiteY372" fmla="*/ 2983979 h 4165204"/>
              <a:gd name="connsiteX373" fmla="*/ 11998985 w 12192000"/>
              <a:gd name="connsiteY373" fmla="*/ 2983979 h 4165204"/>
              <a:gd name="connsiteX374" fmla="*/ 11999079 w 12192000"/>
              <a:gd name="connsiteY374" fmla="*/ 2983817 h 4165204"/>
              <a:gd name="connsiteX375" fmla="*/ 11998987 w 12192000"/>
              <a:gd name="connsiteY375" fmla="*/ 2983817 h 4165204"/>
              <a:gd name="connsiteX376" fmla="*/ 11998985 w 12192000"/>
              <a:gd name="connsiteY376" fmla="*/ 2983817 h 4165204"/>
              <a:gd name="connsiteX377" fmla="*/ 11998705 w 12192000"/>
              <a:gd name="connsiteY377" fmla="*/ 2983817 h 4165204"/>
              <a:gd name="connsiteX378" fmla="*/ 7983796 w 12192000"/>
              <a:gd name="connsiteY378" fmla="*/ 2537722 h 4165204"/>
              <a:gd name="connsiteX379" fmla="*/ 7870862 w 12192000"/>
              <a:gd name="connsiteY379" fmla="*/ 2732498 h 4165204"/>
              <a:gd name="connsiteX380" fmla="*/ 8016716 w 12192000"/>
              <a:gd name="connsiteY380" fmla="*/ 2984010 h 4165204"/>
              <a:gd name="connsiteX381" fmla="*/ 8016462 w 12192000"/>
              <a:gd name="connsiteY381" fmla="*/ 2984010 h 4165204"/>
              <a:gd name="connsiteX382" fmla="*/ 8016555 w 12192000"/>
              <a:gd name="connsiteY382" fmla="*/ 2984172 h 4165204"/>
              <a:gd name="connsiteX383" fmla="*/ 7477202 w 12192000"/>
              <a:gd name="connsiteY383" fmla="*/ 2984172 h 4165204"/>
              <a:gd name="connsiteX384" fmla="*/ 7625717 w 12192000"/>
              <a:gd name="connsiteY384" fmla="*/ 3240263 h 4165204"/>
              <a:gd name="connsiteX385" fmla="*/ 7849041 w 12192000"/>
              <a:gd name="connsiteY385" fmla="*/ 3625123 h 4165204"/>
              <a:gd name="connsiteX386" fmla="*/ 7961894 w 12192000"/>
              <a:gd name="connsiteY386" fmla="*/ 3430277 h 4165204"/>
              <a:gd name="connsiteX387" fmla="*/ 7816068 w 12192000"/>
              <a:gd name="connsiteY387" fmla="*/ 3178810 h 4165204"/>
              <a:gd name="connsiteX388" fmla="*/ 7816158 w 12192000"/>
              <a:gd name="connsiteY388" fmla="*/ 3178810 h 4165204"/>
              <a:gd name="connsiteX389" fmla="*/ 7816068 w 12192000"/>
              <a:gd name="connsiteY389" fmla="*/ 3178656 h 4165204"/>
              <a:gd name="connsiteX390" fmla="*/ 7816108 w 12192000"/>
              <a:gd name="connsiteY390" fmla="*/ 3178656 h 4165204"/>
              <a:gd name="connsiteX391" fmla="*/ 7816109 w 12192000"/>
              <a:gd name="connsiteY391" fmla="*/ 3178656 h 4165204"/>
              <a:gd name="connsiteX392" fmla="*/ 8355675 w 12192000"/>
              <a:gd name="connsiteY392" fmla="*/ 3178656 h 4165204"/>
              <a:gd name="connsiteX393" fmla="*/ 8253681 w 12192000"/>
              <a:gd name="connsiteY393" fmla="*/ 3002779 h 4165204"/>
              <a:gd name="connsiteX394" fmla="*/ 8253586 w 12192000"/>
              <a:gd name="connsiteY394" fmla="*/ 3002942 h 4165204"/>
              <a:gd name="connsiteX395" fmla="*/ 5555632 w 12192000"/>
              <a:gd name="connsiteY395" fmla="*/ 2537701 h 4165204"/>
              <a:gd name="connsiteX396" fmla="*/ 5437676 w 12192000"/>
              <a:gd name="connsiteY396" fmla="*/ 2741209 h 4165204"/>
              <a:gd name="connsiteX397" fmla="*/ 5184963 w 12192000"/>
              <a:gd name="connsiteY397" fmla="*/ 3177653 h 4165204"/>
              <a:gd name="connsiteX398" fmla="*/ 5383723 w 12192000"/>
              <a:gd name="connsiteY398" fmla="*/ 3177935 h 4165204"/>
              <a:gd name="connsiteX399" fmla="*/ 5409838 w 12192000"/>
              <a:gd name="connsiteY399" fmla="*/ 3177935 h 4165204"/>
              <a:gd name="connsiteX400" fmla="*/ 5555632 w 12192000"/>
              <a:gd name="connsiteY400" fmla="*/ 2926541 h 4165204"/>
              <a:gd name="connsiteX401" fmla="*/ 5555807 w 12192000"/>
              <a:gd name="connsiteY401" fmla="*/ 2926842 h 4165204"/>
              <a:gd name="connsiteX402" fmla="*/ 5555956 w 12192000"/>
              <a:gd name="connsiteY402" fmla="*/ 2926585 h 4165204"/>
              <a:gd name="connsiteX403" fmla="*/ 5556044 w 12192000"/>
              <a:gd name="connsiteY403" fmla="*/ 2926737 h 4165204"/>
              <a:gd name="connsiteX404" fmla="*/ 5556154 w 12192000"/>
              <a:gd name="connsiteY404" fmla="*/ 2926543 h 4165204"/>
              <a:gd name="connsiteX405" fmla="*/ 5825867 w 12192000"/>
              <a:gd name="connsiteY405" fmla="*/ 3391633 h 4165204"/>
              <a:gd name="connsiteX406" fmla="*/ 5927334 w 12192000"/>
              <a:gd name="connsiteY406" fmla="*/ 3216638 h 4165204"/>
              <a:gd name="connsiteX407" fmla="*/ 5927329 w 12192000"/>
              <a:gd name="connsiteY407" fmla="*/ 3216638 h 4165204"/>
              <a:gd name="connsiteX408" fmla="*/ 6197132 w 12192000"/>
              <a:gd name="connsiteY408" fmla="*/ 2751400 h 4165204"/>
              <a:gd name="connsiteX409" fmla="*/ 5971313 w 12192000"/>
              <a:gd name="connsiteY409" fmla="*/ 2751400 h 4165204"/>
              <a:gd name="connsiteX410" fmla="*/ 5826078 w 12192000"/>
              <a:gd name="connsiteY410" fmla="*/ 3002024 h 4165204"/>
              <a:gd name="connsiteX411" fmla="*/ 5825962 w 12192000"/>
              <a:gd name="connsiteY411" fmla="*/ 3001829 h 4165204"/>
              <a:gd name="connsiteX412" fmla="*/ 5825918 w 12192000"/>
              <a:gd name="connsiteY412" fmla="*/ 3001905 h 4165204"/>
              <a:gd name="connsiteX413" fmla="*/ 5825836 w 12192000"/>
              <a:gd name="connsiteY413" fmla="*/ 3001765 h 4165204"/>
              <a:gd name="connsiteX414" fmla="*/ 5825241 w 12192000"/>
              <a:gd name="connsiteY414" fmla="*/ 3002791 h 4165204"/>
              <a:gd name="connsiteX415" fmla="*/ 11222027 w 12192000"/>
              <a:gd name="connsiteY415" fmla="*/ 2537546 h 4165204"/>
              <a:gd name="connsiteX416" fmla="*/ 11103411 w 12192000"/>
              <a:gd name="connsiteY416" fmla="*/ 2742090 h 4165204"/>
              <a:gd name="connsiteX417" fmla="*/ 10850695 w 12192000"/>
              <a:gd name="connsiteY417" fmla="*/ 3178535 h 4165204"/>
              <a:gd name="connsiteX418" fmla="*/ 11047619 w 12192000"/>
              <a:gd name="connsiteY418" fmla="*/ 3178818 h 4165204"/>
              <a:gd name="connsiteX419" fmla="*/ 11076095 w 12192000"/>
              <a:gd name="connsiteY419" fmla="*/ 3178818 h 4165204"/>
              <a:gd name="connsiteX420" fmla="*/ 11221707 w 12192000"/>
              <a:gd name="connsiteY420" fmla="*/ 2927264 h 4165204"/>
              <a:gd name="connsiteX421" fmla="*/ 11221879 w 12192000"/>
              <a:gd name="connsiteY421" fmla="*/ 2927562 h 4165204"/>
              <a:gd name="connsiteX422" fmla="*/ 11222027 w 12192000"/>
              <a:gd name="connsiteY422" fmla="*/ 2927304 h 4165204"/>
              <a:gd name="connsiteX423" fmla="*/ 11222103 w 12192000"/>
              <a:gd name="connsiteY423" fmla="*/ 2927435 h 4165204"/>
              <a:gd name="connsiteX424" fmla="*/ 11222107 w 12192000"/>
              <a:gd name="connsiteY424" fmla="*/ 2927426 h 4165204"/>
              <a:gd name="connsiteX425" fmla="*/ 11491835 w 12192000"/>
              <a:gd name="connsiteY425" fmla="*/ 3392539 h 4165204"/>
              <a:gd name="connsiteX426" fmla="*/ 11593959 w 12192000"/>
              <a:gd name="connsiteY426" fmla="*/ 3216480 h 4165204"/>
              <a:gd name="connsiteX427" fmla="*/ 11863583 w 12192000"/>
              <a:gd name="connsiteY427" fmla="*/ 2751477 h 4165204"/>
              <a:gd name="connsiteX428" fmla="*/ 11637963 w 12192000"/>
              <a:gd name="connsiteY428" fmla="*/ 2751477 h 4165204"/>
              <a:gd name="connsiteX429" fmla="*/ 11492191 w 12192000"/>
              <a:gd name="connsiteY429" fmla="*/ 3002868 h 4165204"/>
              <a:gd name="connsiteX430" fmla="*/ 11492023 w 12192000"/>
              <a:gd name="connsiteY430" fmla="*/ 3002575 h 4165204"/>
              <a:gd name="connsiteX431" fmla="*/ 11491991 w 12192000"/>
              <a:gd name="connsiteY431" fmla="*/ 3002626 h 4165204"/>
              <a:gd name="connsiteX432" fmla="*/ 11491971 w 12192000"/>
              <a:gd name="connsiteY432" fmla="*/ 3002590 h 4165204"/>
              <a:gd name="connsiteX433" fmla="*/ 11491831 w 12192000"/>
              <a:gd name="connsiteY433" fmla="*/ 3002827 h 4165204"/>
              <a:gd name="connsiteX434" fmla="*/ 11476147 w 12192000"/>
              <a:gd name="connsiteY434" fmla="*/ 2975794 h 4165204"/>
              <a:gd name="connsiteX435" fmla="*/ 2317580 w 12192000"/>
              <a:gd name="connsiteY435" fmla="*/ 2537106 h 4165204"/>
              <a:gd name="connsiteX436" fmla="*/ 2204760 w 12192000"/>
              <a:gd name="connsiteY436" fmla="*/ 2731622 h 4165204"/>
              <a:gd name="connsiteX437" fmla="*/ 2350613 w 12192000"/>
              <a:gd name="connsiteY437" fmla="*/ 2983134 h 4165204"/>
              <a:gd name="connsiteX438" fmla="*/ 2350494 w 12192000"/>
              <a:gd name="connsiteY438" fmla="*/ 2983134 h 4165204"/>
              <a:gd name="connsiteX439" fmla="*/ 2350136 w 12192000"/>
              <a:gd name="connsiteY439" fmla="*/ 2983134 h 4165204"/>
              <a:gd name="connsiteX440" fmla="*/ 2350204 w 12192000"/>
              <a:gd name="connsiteY440" fmla="*/ 2983249 h 4165204"/>
              <a:gd name="connsiteX441" fmla="*/ 1811113 w 12192000"/>
              <a:gd name="connsiteY441" fmla="*/ 2983249 h 4165204"/>
              <a:gd name="connsiteX442" fmla="*/ 2182759 w 12192000"/>
              <a:gd name="connsiteY442" fmla="*/ 3624092 h 4165204"/>
              <a:gd name="connsiteX443" fmla="*/ 2198974 w 12192000"/>
              <a:gd name="connsiteY443" fmla="*/ 3596140 h 4165204"/>
              <a:gd name="connsiteX444" fmla="*/ 2295527 w 12192000"/>
              <a:gd name="connsiteY444" fmla="*/ 3429440 h 4165204"/>
              <a:gd name="connsiteX445" fmla="*/ 2149672 w 12192000"/>
              <a:gd name="connsiteY445" fmla="*/ 3177929 h 4165204"/>
              <a:gd name="connsiteX446" fmla="*/ 2689241 w 12192000"/>
              <a:gd name="connsiteY446" fmla="*/ 3177929 h 4165204"/>
              <a:gd name="connsiteX447" fmla="*/ 5859177 w 12192000"/>
              <a:gd name="connsiteY447" fmla="*/ 2518976 h 4165204"/>
              <a:gd name="connsiteX448" fmla="*/ 5971529 w 12192000"/>
              <a:gd name="connsiteY448" fmla="*/ 2712732 h 4165204"/>
              <a:gd name="connsiteX449" fmla="*/ 6263233 w 12192000"/>
              <a:gd name="connsiteY449" fmla="*/ 2712732 h 4165204"/>
              <a:gd name="connsiteX450" fmla="*/ 6263186 w 12192000"/>
              <a:gd name="connsiteY450" fmla="*/ 2712812 h 4165204"/>
              <a:gd name="connsiteX451" fmla="*/ 6263233 w 12192000"/>
              <a:gd name="connsiteY451" fmla="*/ 2712812 h 4165204"/>
              <a:gd name="connsiteX452" fmla="*/ 6262650 w 12192000"/>
              <a:gd name="connsiteY452" fmla="*/ 2713816 h 4165204"/>
              <a:gd name="connsiteX453" fmla="*/ 6262715 w 12192000"/>
              <a:gd name="connsiteY453" fmla="*/ 2713816 h 4165204"/>
              <a:gd name="connsiteX454" fmla="*/ 5993587 w 12192000"/>
              <a:gd name="connsiteY454" fmla="*/ 3177975 h 4165204"/>
              <a:gd name="connsiteX455" fmla="*/ 6736126 w 12192000"/>
              <a:gd name="connsiteY455" fmla="*/ 3177975 h 4165204"/>
              <a:gd name="connsiteX456" fmla="*/ 6623782 w 12192000"/>
              <a:gd name="connsiteY456" fmla="*/ 2984219 h 4165204"/>
              <a:gd name="connsiteX457" fmla="*/ 6332189 w 12192000"/>
              <a:gd name="connsiteY457" fmla="*/ 2984219 h 4165204"/>
              <a:gd name="connsiteX458" fmla="*/ 6332030 w 12192000"/>
              <a:gd name="connsiteY458" fmla="*/ 2984219 h 4165204"/>
              <a:gd name="connsiteX459" fmla="*/ 6332660 w 12192000"/>
              <a:gd name="connsiteY459" fmla="*/ 2983134 h 4165204"/>
              <a:gd name="connsiteX460" fmla="*/ 6332549 w 12192000"/>
              <a:gd name="connsiteY460" fmla="*/ 2983134 h 4165204"/>
              <a:gd name="connsiteX461" fmla="*/ 6601724 w 12192000"/>
              <a:gd name="connsiteY461" fmla="*/ 2518976 h 4165204"/>
              <a:gd name="connsiteX462" fmla="*/ 9613702 w 12192000"/>
              <a:gd name="connsiteY462" fmla="*/ 2518934 h 4165204"/>
              <a:gd name="connsiteX463" fmla="*/ 9489845 w 12192000"/>
              <a:gd name="connsiteY463" fmla="*/ 2732505 h 4165204"/>
              <a:gd name="connsiteX464" fmla="*/ 9613675 w 12192000"/>
              <a:gd name="connsiteY464" fmla="*/ 2946029 h 4165204"/>
              <a:gd name="connsiteX465" fmla="*/ 9861888 w 12192000"/>
              <a:gd name="connsiteY465" fmla="*/ 2946029 h 4165204"/>
              <a:gd name="connsiteX466" fmla="*/ 9963039 w 12192000"/>
              <a:gd name="connsiteY466" fmla="*/ 2771640 h 4165204"/>
              <a:gd name="connsiteX467" fmla="*/ 9985729 w 12192000"/>
              <a:gd name="connsiteY467" fmla="*/ 2732505 h 4165204"/>
              <a:gd name="connsiteX468" fmla="*/ 9861910 w 12192000"/>
              <a:gd name="connsiteY468" fmla="*/ 2518934 h 4165204"/>
              <a:gd name="connsiteX469" fmla="*/ 3947945 w 12192000"/>
              <a:gd name="connsiteY469" fmla="*/ 2517892 h 4165204"/>
              <a:gd name="connsiteX470" fmla="*/ 3823993 w 12192000"/>
              <a:gd name="connsiteY470" fmla="*/ 2731622 h 4165204"/>
              <a:gd name="connsiteX471" fmla="*/ 3947922 w 12192000"/>
              <a:gd name="connsiteY471" fmla="*/ 2945311 h 4165204"/>
              <a:gd name="connsiteX472" fmla="*/ 4195726 w 12192000"/>
              <a:gd name="connsiteY472" fmla="*/ 2945311 h 4165204"/>
              <a:gd name="connsiteX473" fmla="*/ 4319763 w 12192000"/>
              <a:gd name="connsiteY473" fmla="*/ 2731427 h 4165204"/>
              <a:gd name="connsiteX474" fmla="*/ 4195964 w 12192000"/>
              <a:gd name="connsiteY474" fmla="*/ 2517892 h 4165204"/>
              <a:gd name="connsiteX475" fmla="*/ 191775 w 12192000"/>
              <a:gd name="connsiteY475" fmla="*/ 2517888 h 4165204"/>
              <a:gd name="connsiteX476" fmla="*/ 304713 w 12192000"/>
              <a:gd name="connsiteY476" fmla="*/ 2712687 h 4165204"/>
              <a:gd name="connsiteX477" fmla="*/ 596119 w 12192000"/>
              <a:gd name="connsiteY477" fmla="*/ 2712687 h 4165204"/>
              <a:gd name="connsiteX478" fmla="*/ 596096 w 12192000"/>
              <a:gd name="connsiteY478" fmla="*/ 2712727 h 4165204"/>
              <a:gd name="connsiteX479" fmla="*/ 596118 w 12192000"/>
              <a:gd name="connsiteY479" fmla="*/ 2712727 h 4165204"/>
              <a:gd name="connsiteX480" fmla="*/ 596118 w 12192000"/>
              <a:gd name="connsiteY480" fmla="*/ 2712729 h 4165204"/>
              <a:gd name="connsiteX481" fmla="*/ 596481 w 12192000"/>
              <a:gd name="connsiteY481" fmla="*/ 2712729 h 4165204"/>
              <a:gd name="connsiteX482" fmla="*/ 326678 w 12192000"/>
              <a:gd name="connsiteY482" fmla="*/ 3177968 h 4165204"/>
              <a:gd name="connsiteX483" fmla="*/ 363810 w 12192000"/>
              <a:gd name="connsiteY483" fmla="*/ 3177968 h 4165204"/>
              <a:gd name="connsiteX484" fmla="*/ 530910 w 12192000"/>
              <a:gd name="connsiteY484" fmla="*/ 3177960 h 4165204"/>
              <a:gd name="connsiteX485" fmla="*/ 530894 w 12192000"/>
              <a:gd name="connsiteY485" fmla="*/ 3177930 h 4165204"/>
              <a:gd name="connsiteX486" fmla="*/ 1070278 w 12192000"/>
              <a:gd name="connsiteY486" fmla="*/ 3177930 h 4165204"/>
              <a:gd name="connsiteX487" fmla="*/ 957301 w 12192000"/>
              <a:gd name="connsiteY487" fmla="*/ 2983129 h 4165204"/>
              <a:gd name="connsiteX488" fmla="*/ 665597 w 12192000"/>
              <a:gd name="connsiteY488" fmla="*/ 2983129 h 4165204"/>
              <a:gd name="connsiteX489" fmla="*/ 665597 w 12192000"/>
              <a:gd name="connsiteY489" fmla="*/ 2983128 h 4165204"/>
              <a:gd name="connsiteX490" fmla="*/ 665593 w 12192000"/>
              <a:gd name="connsiteY490" fmla="*/ 2983128 h 4165204"/>
              <a:gd name="connsiteX491" fmla="*/ 935397 w 12192000"/>
              <a:gd name="connsiteY491" fmla="*/ 2517888 h 4165204"/>
              <a:gd name="connsiteX492" fmla="*/ 6769772 w 12192000"/>
              <a:gd name="connsiteY492" fmla="*/ 2305262 h 4165204"/>
              <a:gd name="connsiteX493" fmla="*/ 6651219 w 12192000"/>
              <a:gd name="connsiteY493" fmla="*/ 2509713 h 4165204"/>
              <a:gd name="connsiteX494" fmla="*/ 6398968 w 12192000"/>
              <a:gd name="connsiteY494" fmla="*/ 2945313 h 4165204"/>
              <a:gd name="connsiteX495" fmla="*/ 6624254 w 12192000"/>
              <a:gd name="connsiteY495" fmla="*/ 2945313 h 4165204"/>
              <a:gd name="connsiteX496" fmla="*/ 6770027 w 12192000"/>
              <a:gd name="connsiteY496" fmla="*/ 2693921 h 4165204"/>
              <a:gd name="connsiteX497" fmla="*/ 7039886 w 12192000"/>
              <a:gd name="connsiteY497" fmla="*/ 3159241 h 4165204"/>
              <a:gd name="connsiteX498" fmla="*/ 7141598 w 12192000"/>
              <a:gd name="connsiteY498" fmla="*/ 2983858 h 4165204"/>
              <a:gd name="connsiteX499" fmla="*/ 7381911 w 12192000"/>
              <a:gd name="connsiteY499" fmla="*/ 2569470 h 4165204"/>
              <a:gd name="connsiteX500" fmla="*/ 7411204 w 12192000"/>
              <a:gd name="connsiteY500" fmla="*/ 2518929 h 4165204"/>
              <a:gd name="connsiteX501" fmla="*/ 7185282 w 12192000"/>
              <a:gd name="connsiteY501" fmla="*/ 2518929 h 4165204"/>
              <a:gd name="connsiteX502" fmla="*/ 7054165 w 12192000"/>
              <a:gd name="connsiteY502" fmla="*/ 2744985 h 4165204"/>
              <a:gd name="connsiteX503" fmla="*/ 7039670 w 12192000"/>
              <a:gd name="connsiteY503" fmla="*/ 2770008 h 4165204"/>
              <a:gd name="connsiteX504" fmla="*/ 7039660 w 12192000"/>
              <a:gd name="connsiteY504" fmla="*/ 2769991 h 4165204"/>
              <a:gd name="connsiteX505" fmla="*/ 7039469 w 12192000"/>
              <a:gd name="connsiteY505" fmla="*/ 2770321 h 4165204"/>
              <a:gd name="connsiteX506" fmla="*/ 9198059 w 12192000"/>
              <a:gd name="connsiteY506" fmla="*/ 2305037 h 4165204"/>
              <a:gd name="connsiteX507" fmla="*/ 9085051 w 12192000"/>
              <a:gd name="connsiteY507" fmla="*/ 2499941 h 4165204"/>
              <a:gd name="connsiteX508" fmla="*/ 9230872 w 12192000"/>
              <a:gd name="connsiteY508" fmla="*/ 2751396 h 4165204"/>
              <a:gd name="connsiteX509" fmla="*/ 9230872 w 12192000"/>
              <a:gd name="connsiteY509" fmla="*/ 2751397 h 4165204"/>
              <a:gd name="connsiteX510" fmla="*/ 9230806 w 12192000"/>
              <a:gd name="connsiteY510" fmla="*/ 2751397 h 4165204"/>
              <a:gd name="connsiteX511" fmla="*/ 9230872 w 12192000"/>
              <a:gd name="connsiteY511" fmla="*/ 2751509 h 4165204"/>
              <a:gd name="connsiteX512" fmla="*/ 8691492 w 12192000"/>
              <a:gd name="connsiteY512" fmla="*/ 2751509 h 4165204"/>
              <a:gd name="connsiteX513" fmla="*/ 9027155 w 12192000"/>
              <a:gd name="connsiteY513" fmla="*/ 3330311 h 4165204"/>
              <a:gd name="connsiteX514" fmla="*/ 9063237 w 12192000"/>
              <a:gd name="connsiteY514" fmla="*/ 3392503 h 4165204"/>
              <a:gd name="connsiteX515" fmla="*/ 9176099 w 12192000"/>
              <a:gd name="connsiteY515" fmla="*/ 3197642 h 4165204"/>
              <a:gd name="connsiteX516" fmla="*/ 9030304 w 12192000"/>
              <a:gd name="connsiteY516" fmla="*/ 2946229 h 4165204"/>
              <a:gd name="connsiteX517" fmla="*/ 9030420 w 12192000"/>
              <a:gd name="connsiteY517" fmla="*/ 2946229 h 4165204"/>
              <a:gd name="connsiteX518" fmla="*/ 9030304 w 12192000"/>
              <a:gd name="connsiteY518" fmla="*/ 2946029 h 4165204"/>
              <a:gd name="connsiteX519" fmla="*/ 9569635 w 12192000"/>
              <a:gd name="connsiteY519" fmla="*/ 2946029 h 4165204"/>
              <a:gd name="connsiteX520" fmla="*/ 3531949 w 12192000"/>
              <a:gd name="connsiteY520" fmla="*/ 2304353 h 4165204"/>
              <a:gd name="connsiteX521" fmla="*/ 3419088 w 12192000"/>
              <a:gd name="connsiteY521" fmla="*/ 2499001 h 4165204"/>
              <a:gd name="connsiteX522" fmla="*/ 3564939 w 12192000"/>
              <a:gd name="connsiteY522" fmla="*/ 2750514 h 4165204"/>
              <a:gd name="connsiteX523" fmla="*/ 3564578 w 12192000"/>
              <a:gd name="connsiteY523" fmla="*/ 2750514 h 4165204"/>
              <a:gd name="connsiteX524" fmla="*/ 3564648 w 12192000"/>
              <a:gd name="connsiteY524" fmla="*/ 2750632 h 4165204"/>
              <a:gd name="connsiteX525" fmla="*/ 3025400 w 12192000"/>
              <a:gd name="connsiteY525" fmla="*/ 2750632 h 4165204"/>
              <a:gd name="connsiteX526" fmla="*/ 3397146 w 12192000"/>
              <a:gd name="connsiteY526" fmla="*/ 3391578 h 4165204"/>
              <a:gd name="connsiteX527" fmla="*/ 3425694 w 12192000"/>
              <a:gd name="connsiteY527" fmla="*/ 3342293 h 4165204"/>
              <a:gd name="connsiteX528" fmla="*/ 3509933 w 12192000"/>
              <a:gd name="connsiteY528" fmla="*/ 3196863 h 4165204"/>
              <a:gd name="connsiteX529" fmla="*/ 3364080 w 12192000"/>
              <a:gd name="connsiteY529" fmla="*/ 2945353 h 4165204"/>
              <a:gd name="connsiteX530" fmla="*/ 3364144 w 12192000"/>
              <a:gd name="connsiteY530" fmla="*/ 2945353 h 4165204"/>
              <a:gd name="connsiteX531" fmla="*/ 3364119 w 12192000"/>
              <a:gd name="connsiteY531" fmla="*/ 2945311 h 4165204"/>
              <a:gd name="connsiteX532" fmla="*/ 3903665 w 12192000"/>
              <a:gd name="connsiteY532" fmla="*/ 2945311 h 4165204"/>
              <a:gd name="connsiteX533" fmla="*/ 1103347 w 12192000"/>
              <a:gd name="connsiteY533" fmla="*/ 2304161 h 4165204"/>
              <a:gd name="connsiteX534" fmla="*/ 984780 w 12192000"/>
              <a:gd name="connsiteY534" fmla="*/ 2508622 h 4165204"/>
              <a:gd name="connsiteX535" fmla="*/ 732064 w 12192000"/>
              <a:gd name="connsiteY535" fmla="*/ 2945028 h 4165204"/>
              <a:gd name="connsiteX536" fmla="*/ 905728 w 12192000"/>
              <a:gd name="connsiteY536" fmla="*/ 2945309 h 4165204"/>
              <a:gd name="connsiteX537" fmla="*/ 957162 w 12192000"/>
              <a:gd name="connsiteY537" fmla="*/ 2945309 h 4165204"/>
              <a:gd name="connsiteX538" fmla="*/ 1102912 w 12192000"/>
              <a:gd name="connsiteY538" fmla="*/ 2693956 h 4165204"/>
              <a:gd name="connsiteX539" fmla="*/ 1103082 w 12192000"/>
              <a:gd name="connsiteY539" fmla="*/ 2694248 h 4165204"/>
              <a:gd name="connsiteX540" fmla="*/ 1103273 w 12192000"/>
              <a:gd name="connsiteY540" fmla="*/ 2693916 h 4165204"/>
              <a:gd name="connsiteX541" fmla="*/ 1373070 w 12192000"/>
              <a:gd name="connsiteY541" fmla="*/ 3159148 h 4165204"/>
              <a:gd name="connsiteX542" fmla="*/ 1418403 w 12192000"/>
              <a:gd name="connsiteY542" fmla="*/ 3081004 h 4165204"/>
              <a:gd name="connsiteX543" fmla="*/ 1475167 w 12192000"/>
              <a:gd name="connsiteY543" fmla="*/ 2983128 h 4165204"/>
              <a:gd name="connsiteX544" fmla="*/ 1744966 w 12192000"/>
              <a:gd name="connsiteY544" fmla="*/ 2517892 h 4165204"/>
              <a:gd name="connsiteX545" fmla="*/ 1519181 w 12192000"/>
              <a:gd name="connsiteY545" fmla="*/ 2517892 h 4165204"/>
              <a:gd name="connsiteX546" fmla="*/ 1373409 w 12192000"/>
              <a:gd name="connsiteY546" fmla="*/ 2769283 h 4165204"/>
              <a:gd name="connsiteX547" fmla="*/ 1373361 w 12192000"/>
              <a:gd name="connsiteY547" fmla="*/ 2769201 h 4165204"/>
              <a:gd name="connsiteX548" fmla="*/ 1373199 w 12192000"/>
              <a:gd name="connsiteY548" fmla="*/ 2769481 h 4165204"/>
              <a:gd name="connsiteX549" fmla="*/ 1357554 w 12192000"/>
              <a:gd name="connsiteY549" fmla="*/ 2742448 h 4165204"/>
              <a:gd name="connsiteX550" fmla="*/ 1221402 w 12192000"/>
              <a:gd name="connsiteY550" fmla="*/ 2507613 h 4165204"/>
              <a:gd name="connsiteX551" fmla="*/ 7072487 w 12192000"/>
              <a:gd name="connsiteY551" fmla="*/ 2286348 h 4165204"/>
              <a:gd name="connsiteX552" fmla="*/ 7185282 w 12192000"/>
              <a:gd name="connsiteY552" fmla="*/ 2480835 h 4165204"/>
              <a:gd name="connsiteX553" fmla="*/ 7476988 w 12192000"/>
              <a:gd name="connsiteY553" fmla="*/ 2480835 h 4165204"/>
              <a:gd name="connsiteX554" fmla="*/ 7476783 w 12192000"/>
              <a:gd name="connsiteY554" fmla="*/ 2481189 h 4165204"/>
              <a:gd name="connsiteX555" fmla="*/ 7476988 w 12192000"/>
              <a:gd name="connsiteY555" fmla="*/ 2481189 h 4165204"/>
              <a:gd name="connsiteX556" fmla="*/ 7207390 w 12192000"/>
              <a:gd name="connsiteY556" fmla="*/ 2946077 h 4165204"/>
              <a:gd name="connsiteX557" fmla="*/ 7950787 w 12192000"/>
              <a:gd name="connsiteY557" fmla="*/ 2946077 h 4165204"/>
              <a:gd name="connsiteX558" fmla="*/ 7838010 w 12192000"/>
              <a:gd name="connsiteY558" fmla="*/ 2751590 h 4165204"/>
              <a:gd name="connsiteX559" fmla="*/ 7546264 w 12192000"/>
              <a:gd name="connsiteY559" fmla="*/ 2751590 h 4165204"/>
              <a:gd name="connsiteX560" fmla="*/ 7546468 w 12192000"/>
              <a:gd name="connsiteY560" fmla="*/ 2751238 h 4165204"/>
              <a:gd name="connsiteX561" fmla="*/ 7546304 w 12192000"/>
              <a:gd name="connsiteY561" fmla="*/ 2751238 h 4165204"/>
              <a:gd name="connsiteX562" fmla="*/ 7815863 w 12192000"/>
              <a:gd name="connsiteY562" fmla="*/ 2286348 h 4165204"/>
              <a:gd name="connsiteX563" fmla="*/ 5161572 w 12192000"/>
              <a:gd name="connsiteY563" fmla="*/ 2286315 h 4165204"/>
              <a:gd name="connsiteX564" fmla="*/ 5038228 w 12192000"/>
              <a:gd name="connsiteY564" fmla="*/ 2499001 h 4165204"/>
              <a:gd name="connsiteX565" fmla="*/ 5162152 w 12192000"/>
              <a:gd name="connsiteY565" fmla="*/ 2712691 h 4165204"/>
              <a:gd name="connsiteX566" fmla="*/ 5410222 w 12192000"/>
              <a:gd name="connsiteY566" fmla="*/ 2712691 h 4165204"/>
              <a:gd name="connsiteX567" fmla="*/ 5533658 w 12192000"/>
              <a:gd name="connsiteY567" fmla="*/ 2499792 h 4165204"/>
              <a:gd name="connsiteX568" fmla="*/ 5409920 w 12192000"/>
              <a:gd name="connsiteY568" fmla="*/ 2286315 h 4165204"/>
              <a:gd name="connsiteX569" fmla="*/ 10828311 w 12192000"/>
              <a:gd name="connsiteY569" fmla="*/ 2286196 h 4165204"/>
              <a:gd name="connsiteX570" fmla="*/ 10704331 w 12192000"/>
              <a:gd name="connsiteY570" fmla="*/ 2499968 h 4165204"/>
              <a:gd name="connsiteX571" fmla="*/ 10828207 w 12192000"/>
              <a:gd name="connsiteY571" fmla="*/ 2713573 h 4165204"/>
              <a:gd name="connsiteX572" fmla="*/ 11076139 w 12192000"/>
              <a:gd name="connsiteY572" fmla="*/ 2713573 h 4165204"/>
              <a:gd name="connsiteX573" fmla="*/ 11183711 w 12192000"/>
              <a:gd name="connsiteY573" fmla="*/ 2528060 h 4165204"/>
              <a:gd name="connsiteX574" fmla="*/ 11200005 w 12192000"/>
              <a:gd name="connsiteY574" fmla="*/ 2499924 h 4165204"/>
              <a:gd name="connsiteX575" fmla="*/ 11076119 w 12192000"/>
              <a:gd name="connsiteY575" fmla="*/ 2286196 h 4165204"/>
              <a:gd name="connsiteX576" fmla="*/ 1406100 w 12192000"/>
              <a:gd name="connsiteY576" fmla="*/ 2285310 h 4165204"/>
              <a:gd name="connsiteX577" fmla="*/ 1519034 w 12192000"/>
              <a:gd name="connsiteY577" fmla="*/ 2480106 h 4165204"/>
              <a:gd name="connsiteX578" fmla="*/ 1810554 w 12192000"/>
              <a:gd name="connsiteY578" fmla="*/ 2480106 h 4165204"/>
              <a:gd name="connsiteX579" fmla="*/ 1810529 w 12192000"/>
              <a:gd name="connsiteY579" fmla="*/ 2480151 h 4165204"/>
              <a:gd name="connsiteX580" fmla="*/ 1810766 w 12192000"/>
              <a:gd name="connsiteY580" fmla="*/ 2480151 h 4165204"/>
              <a:gd name="connsiteX581" fmla="*/ 1541028 w 12192000"/>
              <a:gd name="connsiteY581" fmla="*/ 2945347 h 4165204"/>
              <a:gd name="connsiteX582" fmla="*/ 1745320 w 12192000"/>
              <a:gd name="connsiteY582" fmla="*/ 2945347 h 4165204"/>
              <a:gd name="connsiteX583" fmla="*/ 1745299 w 12192000"/>
              <a:gd name="connsiteY583" fmla="*/ 2945312 h 4165204"/>
              <a:gd name="connsiteX584" fmla="*/ 2284516 w 12192000"/>
              <a:gd name="connsiteY584" fmla="*/ 2945312 h 4165204"/>
              <a:gd name="connsiteX585" fmla="*/ 2171603 w 12192000"/>
              <a:gd name="connsiteY585" fmla="*/ 2750551 h 4165204"/>
              <a:gd name="connsiteX586" fmla="*/ 1880082 w 12192000"/>
              <a:gd name="connsiteY586" fmla="*/ 2750551 h 4165204"/>
              <a:gd name="connsiteX587" fmla="*/ 1880108 w 12192000"/>
              <a:gd name="connsiteY587" fmla="*/ 2750509 h 4165204"/>
              <a:gd name="connsiteX588" fmla="*/ 1879870 w 12192000"/>
              <a:gd name="connsiteY588" fmla="*/ 2750509 h 4165204"/>
              <a:gd name="connsiteX589" fmla="*/ 2149649 w 12192000"/>
              <a:gd name="connsiteY589" fmla="*/ 2285310 h 4165204"/>
              <a:gd name="connsiteX590" fmla="*/ 10412483 w 12192000"/>
              <a:gd name="connsiteY590" fmla="*/ 2072745 h 4165204"/>
              <a:gd name="connsiteX591" fmla="*/ 10392407 w 12192000"/>
              <a:gd name="connsiteY591" fmla="*/ 2107354 h 4165204"/>
              <a:gd name="connsiteX592" fmla="*/ 10299663 w 12192000"/>
              <a:gd name="connsiteY592" fmla="*/ 2267274 h 4165204"/>
              <a:gd name="connsiteX593" fmla="*/ 10445509 w 12192000"/>
              <a:gd name="connsiteY593" fmla="*/ 2518775 h 4165204"/>
              <a:gd name="connsiteX594" fmla="*/ 10445335 w 12192000"/>
              <a:gd name="connsiteY594" fmla="*/ 2518775 h 4165204"/>
              <a:gd name="connsiteX595" fmla="*/ 10445427 w 12192000"/>
              <a:gd name="connsiteY595" fmla="*/ 2518934 h 4165204"/>
              <a:gd name="connsiteX596" fmla="*/ 9906035 w 12192000"/>
              <a:gd name="connsiteY596" fmla="*/ 2518934 h 4165204"/>
              <a:gd name="connsiteX597" fmla="*/ 10277679 w 12192000"/>
              <a:gd name="connsiteY597" fmla="*/ 3159779 h 4165204"/>
              <a:gd name="connsiteX598" fmla="*/ 10282501 w 12192000"/>
              <a:gd name="connsiteY598" fmla="*/ 3151470 h 4165204"/>
              <a:gd name="connsiteX599" fmla="*/ 10390463 w 12192000"/>
              <a:gd name="connsiteY599" fmla="*/ 2965105 h 4165204"/>
              <a:gd name="connsiteX600" fmla="*/ 10244623 w 12192000"/>
              <a:gd name="connsiteY600" fmla="*/ 2713615 h 4165204"/>
              <a:gd name="connsiteX601" fmla="*/ 10244647 w 12192000"/>
              <a:gd name="connsiteY601" fmla="*/ 2713615 h 4165204"/>
              <a:gd name="connsiteX602" fmla="*/ 10244623 w 12192000"/>
              <a:gd name="connsiteY602" fmla="*/ 2713573 h 4165204"/>
              <a:gd name="connsiteX603" fmla="*/ 10784163 w 12192000"/>
              <a:gd name="connsiteY603" fmla="*/ 2713573 h 4165204"/>
              <a:gd name="connsiteX604" fmla="*/ 7983902 w 12192000"/>
              <a:gd name="connsiteY604" fmla="*/ 2072538 h 4165204"/>
              <a:gd name="connsiteX605" fmla="*/ 7865287 w 12192000"/>
              <a:gd name="connsiteY605" fmla="*/ 2277083 h 4165204"/>
              <a:gd name="connsiteX606" fmla="*/ 7612572 w 12192000"/>
              <a:gd name="connsiteY606" fmla="*/ 2713489 h 4165204"/>
              <a:gd name="connsiteX607" fmla="*/ 7686365 w 12192000"/>
              <a:gd name="connsiteY607" fmla="*/ 2713607 h 4165204"/>
              <a:gd name="connsiteX608" fmla="*/ 7838086 w 12192000"/>
              <a:gd name="connsiteY608" fmla="*/ 2713607 h 4165204"/>
              <a:gd name="connsiteX609" fmla="*/ 7983783 w 12192000"/>
              <a:gd name="connsiteY609" fmla="*/ 2462419 h 4165204"/>
              <a:gd name="connsiteX610" fmla="*/ 7983784 w 12192000"/>
              <a:gd name="connsiteY610" fmla="*/ 2462421 h 4165204"/>
              <a:gd name="connsiteX611" fmla="*/ 7983902 w 12192000"/>
              <a:gd name="connsiteY611" fmla="*/ 2462217 h 4165204"/>
              <a:gd name="connsiteX612" fmla="*/ 8253705 w 12192000"/>
              <a:gd name="connsiteY612" fmla="*/ 2927457 h 4165204"/>
              <a:gd name="connsiteX613" fmla="*/ 8625383 w 12192000"/>
              <a:gd name="connsiteY613" fmla="*/ 2286152 h 4165204"/>
              <a:gd name="connsiteX614" fmla="*/ 8399679 w 12192000"/>
              <a:gd name="connsiteY614" fmla="*/ 2286152 h 4165204"/>
              <a:gd name="connsiteX615" fmla="*/ 8253906 w 12192000"/>
              <a:gd name="connsiteY615" fmla="*/ 2537546 h 4165204"/>
              <a:gd name="connsiteX616" fmla="*/ 8253884 w 12192000"/>
              <a:gd name="connsiteY616" fmla="*/ 2537508 h 4165204"/>
              <a:gd name="connsiteX617" fmla="*/ 8253866 w 12192000"/>
              <a:gd name="connsiteY617" fmla="*/ 2537538 h 4165204"/>
              <a:gd name="connsiteX618" fmla="*/ 8253738 w 12192000"/>
              <a:gd name="connsiteY618" fmla="*/ 2537316 h 4165204"/>
              <a:gd name="connsiteX619" fmla="*/ 8253586 w 12192000"/>
              <a:gd name="connsiteY619" fmla="*/ 2537578 h 4165204"/>
              <a:gd name="connsiteX620" fmla="*/ 8237901 w 12192000"/>
              <a:gd name="connsiteY620" fmla="*/ 2510546 h 4165204"/>
              <a:gd name="connsiteX621" fmla="*/ 4746486 w 12192000"/>
              <a:gd name="connsiteY621" fmla="*/ 2071895 h 4165204"/>
              <a:gd name="connsiteX622" fmla="*/ 4633722 w 12192000"/>
              <a:gd name="connsiteY622" fmla="*/ 2266380 h 4165204"/>
              <a:gd name="connsiteX623" fmla="*/ 4779573 w 12192000"/>
              <a:gd name="connsiteY623" fmla="*/ 2517892 h 4165204"/>
              <a:gd name="connsiteX624" fmla="*/ 4778981 w 12192000"/>
              <a:gd name="connsiteY624" fmla="*/ 2517892 h 4165204"/>
              <a:gd name="connsiteX625" fmla="*/ 4779053 w 12192000"/>
              <a:gd name="connsiteY625" fmla="*/ 2518012 h 4165204"/>
              <a:gd name="connsiteX626" fmla="*/ 4240034 w 12192000"/>
              <a:gd name="connsiteY626" fmla="*/ 2518012 h 4165204"/>
              <a:gd name="connsiteX627" fmla="*/ 4611688 w 12192000"/>
              <a:gd name="connsiteY627" fmla="*/ 3158800 h 4165204"/>
              <a:gd name="connsiteX628" fmla="*/ 4640141 w 12192000"/>
              <a:gd name="connsiteY628" fmla="*/ 3109672 h 4165204"/>
              <a:gd name="connsiteX629" fmla="*/ 4724382 w 12192000"/>
              <a:gd name="connsiteY629" fmla="*/ 2964244 h 4165204"/>
              <a:gd name="connsiteX630" fmla="*/ 4578528 w 12192000"/>
              <a:gd name="connsiteY630" fmla="*/ 2712732 h 4165204"/>
              <a:gd name="connsiteX631" fmla="*/ 4578590 w 12192000"/>
              <a:gd name="connsiteY631" fmla="*/ 2712732 h 4165204"/>
              <a:gd name="connsiteX632" fmla="*/ 4578567 w 12192000"/>
              <a:gd name="connsiteY632" fmla="*/ 2712691 h 4165204"/>
              <a:gd name="connsiteX633" fmla="*/ 5118112 w 12192000"/>
              <a:gd name="connsiteY633" fmla="*/ 2712691 h 4165204"/>
              <a:gd name="connsiteX634" fmla="*/ 2317721 w 12192000"/>
              <a:gd name="connsiteY634" fmla="*/ 2071500 h 4165204"/>
              <a:gd name="connsiteX635" fmla="*/ 2199105 w 12192000"/>
              <a:gd name="connsiteY635" fmla="*/ 2276045 h 4165204"/>
              <a:gd name="connsiteX636" fmla="*/ 1946390 w 12192000"/>
              <a:gd name="connsiteY636" fmla="*/ 2712452 h 4165204"/>
              <a:gd name="connsiteX637" fmla="*/ 2117573 w 12192000"/>
              <a:gd name="connsiteY637" fmla="*/ 2712728 h 4165204"/>
              <a:gd name="connsiteX638" fmla="*/ 2171577 w 12192000"/>
              <a:gd name="connsiteY638" fmla="*/ 2712728 h 4165204"/>
              <a:gd name="connsiteX639" fmla="*/ 2317349 w 12192000"/>
              <a:gd name="connsiteY639" fmla="*/ 2461336 h 4165204"/>
              <a:gd name="connsiteX640" fmla="*/ 2317467 w 12192000"/>
              <a:gd name="connsiteY640" fmla="*/ 2461538 h 4165204"/>
              <a:gd name="connsiteX641" fmla="*/ 2317560 w 12192000"/>
              <a:gd name="connsiteY641" fmla="*/ 2461380 h 4165204"/>
              <a:gd name="connsiteX642" fmla="*/ 2317641 w 12192000"/>
              <a:gd name="connsiteY642" fmla="*/ 2461518 h 4165204"/>
              <a:gd name="connsiteX643" fmla="*/ 2317721 w 12192000"/>
              <a:gd name="connsiteY643" fmla="*/ 2461380 h 4165204"/>
              <a:gd name="connsiteX644" fmla="*/ 2587444 w 12192000"/>
              <a:gd name="connsiteY644" fmla="*/ 2926485 h 4165204"/>
              <a:gd name="connsiteX645" fmla="*/ 2956536 w 12192000"/>
              <a:gd name="connsiteY645" fmla="*/ 2290276 h 4165204"/>
              <a:gd name="connsiteX646" fmla="*/ 2959415 w 12192000"/>
              <a:gd name="connsiteY646" fmla="*/ 2285310 h 4165204"/>
              <a:gd name="connsiteX647" fmla="*/ 2733606 w 12192000"/>
              <a:gd name="connsiteY647" fmla="*/ 2285310 h 4165204"/>
              <a:gd name="connsiteX648" fmla="*/ 2587856 w 12192000"/>
              <a:gd name="connsiteY648" fmla="*/ 2536662 h 4165204"/>
              <a:gd name="connsiteX649" fmla="*/ 2587781 w 12192000"/>
              <a:gd name="connsiteY649" fmla="*/ 2536533 h 4165204"/>
              <a:gd name="connsiteX650" fmla="*/ 2587683 w 12192000"/>
              <a:gd name="connsiteY650" fmla="*/ 2536703 h 4165204"/>
              <a:gd name="connsiteX651" fmla="*/ 2587661 w 12192000"/>
              <a:gd name="connsiteY651" fmla="*/ 2536665 h 4165204"/>
              <a:gd name="connsiteX652" fmla="*/ 2587526 w 12192000"/>
              <a:gd name="connsiteY652" fmla="*/ 2536903 h 4165204"/>
              <a:gd name="connsiteX653" fmla="*/ 2571841 w 12192000"/>
              <a:gd name="connsiteY653" fmla="*/ 2509869 h 4165204"/>
              <a:gd name="connsiteX654" fmla="*/ 8286719 w 12192000"/>
              <a:gd name="connsiteY654" fmla="*/ 2053772 h 4165204"/>
              <a:gd name="connsiteX655" fmla="*/ 8399559 w 12192000"/>
              <a:gd name="connsiteY655" fmla="*/ 2248366 h 4165204"/>
              <a:gd name="connsiteX656" fmla="*/ 8691064 w 12192000"/>
              <a:gd name="connsiteY656" fmla="*/ 2248366 h 4165204"/>
              <a:gd name="connsiteX657" fmla="*/ 8690970 w 12192000"/>
              <a:gd name="connsiteY657" fmla="*/ 2248527 h 4165204"/>
              <a:gd name="connsiteX658" fmla="*/ 8691064 w 12192000"/>
              <a:gd name="connsiteY658" fmla="*/ 2248527 h 4165204"/>
              <a:gd name="connsiteX659" fmla="*/ 8691038 w 12192000"/>
              <a:gd name="connsiteY659" fmla="*/ 2248572 h 4165204"/>
              <a:gd name="connsiteX660" fmla="*/ 8691425 w 12192000"/>
              <a:gd name="connsiteY660" fmla="*/ 2248572 h 4165204"/>
              <a:gd name="connsiteX661" fmla="*/ 8421741 w 12192000"/>
              <a:gd name="connsiteY661" fmla="*/ 2713607 h 4165204"/>
              <a:gd name="connsiteX662" fmla="*/ 9165205 w 12192000"/>
              <a:gd name="connsiteY662" fmla="*/ 2713607 h 4165204"/>
              <a:gd name="connsiteX663" fmla="*/ 9052350 w 12192000"/>
              <a:gd name="connsiteY663" fmla="*/ 2519016 h 4165204"/>
              <a:gd name="connsiteX664" fmla="*/ 8760701 w 12192000"/>
              <a:gd name="connsiteY664" fmla="*/ 2519016 h 4165204"/>
              <a:gd name="connsiteX665" fmla="*/ 8760748 w 12192000"/>
              <a:gd name="connsiteY665" fmla="*/ 2518934 h 4165204"/>
              <a:gd name="connsiteX666" fmla="*/ 8760701 w 12192000"/>
              <a:gd name="connsiteY666" fmla="*/ 2518934 h 4165204"/>
              <a:gd name="connsiteX667" fmla="*/ 8760798 w 12192000"/>
              <a:gd name="connsiteY667" fmla="*/ 2518768 h 4165204"/>
              <a:gd name="connsiteX668" fmla="*/ 8760500 w 12192000"/>
              <a:gd name="connsiteY668" fmla="*/ 2518768 h 4165204"/>
              <a:gd name="connsiteX669" fmla="*/ 9030161 w 12192000"/>
              <a:gd name="connsiteY669" fmla="*/ 2053772 h 4165204"/>
              <a:gd name="connsiteX670" fmla="*/ 6375936 w 12192000"/>
              <a:gd name="connsiteY670" fmla="*/ 2053687 h 4165204"/>
              <a:gd name="connsiteX671" fmla="*/ 6252455 w 12192000"/>
              <a:gd name="connsiteY671" fmla="*/ 2266672 h 4165204"/>
              <a:gd name="connsiteX672" fmla="*/ 6376203 w 12192000"/>
              <a:gd name="connsiteY672" fmla="*/ 2480072 h 4165204"/>
              <a:gd name="connsiteX673" fmla="*/ 6624436 w 12192000"/>
              <a:gd name="connsiteY673" fmla="*/ 2480072 h 4165204"/>
              <a:gd name="connsiteX674" fmla="*/ 6747803 w 12192000"/>
              <a:gd name="connsiteY674" fmla="*/ 2267380 h 4165204"/>
              <a:gd name="connsiteX675" fmla="*/ 6623878 w 12192000"/>
              <a:gd name="connsiteY675" fmla="*/ 2053687 h 4165204"/>
              <a:gd name="connsiteX676" fmla="*/ 2620627 w 12192000"/>
              <a:gd name="connsiteY676" fmla="*/ 2052695 h 4165204"/>
              <a:gd name="connsiteX677" fmla="*/ 2733627 w 12192000"/>
              <a:gd name="connsiteY677" fmla="*/ 2247491 h 4165204"/>
              <a:gd name="connsiteX678" fmla="*/ 3025001 w 12192000"/>
              <a:gd name="connsiteY678" fmla="*/ 2247491 h 4165204"/>
              <a:gd name="connsiteX679" fmla="*/ 3025333 w 12192000"/>
              <a:gd name="connsiteY679" fmla="*/ 2247491 h 4165204"/>
              <a:gd name="connsiteX680" fmla="*/ 2755528 w 12192000"/>
              <a:gd name="connsiteY680" fmla="*/ 2712732 h 4165204"/>
              <a:gd name="connsiteX681" fmla="*/ 2959769 w 12192000"/>
              <a:gd name="connsiteY681" fmla="*/ 2712732 h 4165204"/>
              <a:gd name="connsiteX682" fmla="*/ 2959746 w 12192000"/>
              <a:gd name="connsiteY682" fmla="*/ 2712691 h 4165204"/>
              <a:gd name="connsiteX683" fmla="*/ 3498937 w 12192000"/>
              <a:gd name="connsiteY683" fmla="*/ 2712691 h 4165204"/>
              <a:gd name="connsiteX684" fmla="*/ 3386024 w 12192000"/>
              <a:gd name="connsiteY684" fmla="*/ 2517933 h 4165204"/>
              <a:gd name="connsiteX685" fmla="*/ 3094648 w 12192000"/>
              <a:gd name="connsiteY685" fmla="*/ 2517933 h 4165204"/>
              <a:gd name="connsiteX686" fmla="*/ 3094650 w 12192000"/>
              <a:gd name="connsiteY686" fmla="*/ 2517932 h 4165204"/>
              <a:gd name="connsiteX687" fmla="*/ 3094316 w 12192000"/>
              <a:gd name="connsiteY687" fmla="*/ 2517932 h 4165204"/>
              <a:gd name="connsiteX688" fmla="*/ 3364077 w 12192000"/>
              <a:gd name="connsiteY688" fmla="*/ 2052695 h 4165204"/>
              <a:gd name="connsiteX689" fmla="*/ 709438 w 12192000"/>
              <a:gd name="connsiteY689" fmla="*/ 2052689 h 4165204"/>
              <a:gd name="connsiteX690" fmla="*/ 653622 w 12192000"/>
              <a:gd name="connsiteY690" fmla="*/ 2148916 h 4165204"/>
              <a:gd name="connsiteX691" fmla="*/ 585499 w 12192000"/>
              <a:gd name="connsiteY691" fmla="*/ 2266391 h 4165204"/>
              <a:gd name="connsiteX692" fmla="*/ 709440 w 12192000"/>
              <a:gd name="connsiteY692" fmla="*/ 2480105 h 4165204"/>
              <a:gd name="connsiteX693" fmla="*/ 957464 w 12192000"/>
              <a:gd name="connsiteY693" fmla="*/ 2480105 h 4165204"/>
              <a:gd name="connsiteX694" fmla="*/ 1054428 w 12192000"/>
              <a:gd name="connsiteY694" fmla="*/ 2312938 h 4165204"/>
              <a:gd name="connsiteX695" fmla="*/ 1081412 w 12192000"/>
              <a:gd name="connsiteY695" fmla="*/ 2266412 h 4165204"/>
              <a:gd name="connsiteX696" fmla="*/ 957465 w 12192000"/>
              <a:gd name="connsiteY696" fmla="*/ 2052689 h 4165204"/>
              <a:gd name="connsiteX697" fmla="*/ 11626991 w 12192000"/>
              <a:gd name="connsiteY697" fmla="*/ 1840223 h 4165204"/>
              <a:gd name="connsiteX698" fmla="*/ 11514215 w 12192000"/>
              <a:gd name="connsiteY698" fmla="*/ 2034691 h 4165204"/>
              <a:gd name="connsiteX699" fmla="*/ 11660067 w 12192000"/>
              <a:gd name="connsiteY699" fmla="*/ 2286196 h 4165204"/>
              <a:gd name="connsiteX700" fmla="*/ 11659539 w 12192000"/>
              <a:gd name="connsiteY700" fmla="*/ 2286196 h 4165204"/>
              <a:gd name="connsiteX701" fmla="*/ 11659585 w 12192000"/>
              <a:gd name="connsiteY701" fmla="*/ 2286274 h 4165204"/>
              <a:gd name="connsiteX702" fmla="*/ 11120287 w 12192000"/>
              <a:gd name="connsiteY702" fmla="*/ 2286274 h 4165204"/>
              <a:gd name="connsiteX703" fmla="*/ 11492033 w 12192000"/>
              <a:gd name="connsiteY703" fmla="*/ 2927152 h 4165204"/>
              <a:gd name="connsiteX704" fmla="*/ 11604831 w 12192000"/>
              <a:gd name="connsiteY704" fmla="*/ 2732439 h 4165204"/>
              <a:gd name="connsiteX705" fmla="*/ 11459019 w 12192000"/>
              <a:gd name="connsiteY705" fmla="*/ 2480994 h 4165204"/>
              <a:gd name="connsiteX706" fmla="*/ 11459175 w 12192000"/>
              <a:gd name="connsiteY706" fmla="*/ 2480994 h 4165204"/>
              <a:gd name="connsiteX707" fmla="*/ 11459059 w 12192000"/>
              <a:gd name="connsiteY707" fmla="*/ 2480793 h 4165204"/>
              <a:gd name="connsiteX708" fmla="*/ 11998507 w 12192000"/>
              <a:gd name="connsiteY708" fmla="*/ 2480793 h 4165204"/>
              <a:gd name="connsiteX709" fmla="*/ 5960264 w 12192000"/>
              <a:gd name="connsiteY709" fmla="*/ 1840137 h 4165204"/>
              <a:gd name="connsiteX710" fmla="*/ 5847852 w 12192000"/>
              <a:gd name="connsiteY710" fmla="*/ 2033940 h 4165204"/>
              <a:gd name="connsiteX711" fmla="*/ 5993673 w 12192000"/>
              <a:gd name="connsiteY711" fmla="*/ 2285390 h 4165204"/>
              <a:gd name="connsiteX712" fmla="*/ 5992667 w 12192000"/>
              <a:gd name="connsiteY712" fmla="*/ 2285390 h 4165204"/>
              <a:gd name="connsiteX713" fmla="*/ 5993203 w 12192000"/>
              <a:gd name="connsiteY713" fmla="*/ 2286315 h 4165204"/>
              <a:gd name="connsiteX714" fmla="*/ 5992933 w 12192000"/>
              <a:gd name="connsiteY714" fmla="*/ 2286315 h 4165204"/>
              <a:gd name="connsiteX715" fmla="*/ 5992957 w 12192000"/>
              <a:gd name="connsiteY715" fmla="*/ 2286356 h 4165204"/>
              <a:gd name="connsiteX716" fmla="*/ 5454679 w 12192000"/>
              <a:gd name="connsiteY716" fmla="*/ 2286356 h 4165204"/>
              <a:gd name="connsiteX717" fmla="*/ 5556117 w 12192000"/>
              <a:gd name="connsiteY717" fmla="*/ 2461326 h 4165204"/>
              <a:gd name="connsiteX718" fmla="*/ 5556154 w 12192000"/>
              <a:gd name="connsiteY718" fmla="*/ 2461260 h 4165204"/>
              <a:gd name="connsiteX719" fmla="*/ 5825998 w 12192000"/>
              <a:gd name="connsiteY719" fmla="*/ 2926366 h 4165204"/>
              <a:gd name="connsiteX720" fmla="*/ 5896866 w 12192000"/>
              <a:gd name="connsiteY720" fmla="*/ 2804310 h 4165204"/>
              <a:gd name="connsiteX721" fmla="*/ 5938392 w 12192000"/>
              <a:gd name="connsiteY721" fmla="*/ 2732629 h 4165204"/>
              <a:gd name="connsiteX722" fmla="*/ 5792588 w 12192000"/>
              <a:gd name="connsiteY722" fmla="*/ 2481197 h 4165204"/>
              <a:gd name="connsiteX723" fmla="*/ 5793773 w 12192000"/>
              <a:gd name="connsiteY723" fmla="*/ 2481197 h 4165204"/>
              <a:gd name="connsiteX724" fmla="*/ 5793143 w 12192000"/>
              <a:gd name="connsiteY724" fmla="*/ 2480111 h 4165204"/>
              <a:gd name="connsiteX725" fmla="*/ 5793168 w 12192000"/>
              <a:gd name="connsiteY725" fmla="*/ 2480111 h 4165204"/>
              <a:gd name="connsiteX726" fmla="*/ 5793143 w 12192000"/>
              <a:gd name="connsiteY726" fmla="*/ 2480072 h 4165204"/>
              <a:gd name="connsiteX727" fmla="*/ 6331376 w 12192000"/>
              <a:gd name="connsiteY727" fmla="*/ 2480072 h 4165204"/>
              <a:gd name="connsiteX728" fmla="*/ 9198339 w 12192000"/>
              <a:gd name="connsiteY728" fmla="*/ 1839922 h 4165204"/>
              <a:gd name="connsiteX729" fmla="*/ 9079724 w 12192000"/>
              <a:gd name="connsiteY729" fmla="*/ 2044467 h 4165204"/>
              <a:gd name="connsiteX730" fmla="*/ 8827009 w 12192000"/>
              <a:gd name="connsiteY730" fmla="*/ 2480872 h 4165204"/>
              <a:gd name="connsiteX731" fmla="*/ 8900884 w 12192000"/>
              <a:gd name="connsiteY731" fmla="*/ 2480992 h 4165204"/>
              <a:gd name="connsiteX732" fmla="*/ 9052198 w 12192000"/>
              <a:gd name="connsiteY732" fmla="*/ 2480992 h 4165204"/>
              <a:gd name="connsiteX733" fmla="*/ 9197858 w 12192000"/>
              <a:gd name="connsiteY733" fmla="*/ 2229796 h 4165204"/>
              <a:gd name="connsiteX734" fmla="*/ 9197983 w 12192000"/>
              <a:gd name="connsiteY734" fmla="*/ 2230010 h 4165204"/>
              <a:gd name="connsiteX735" fmla="*/ 9198220 w 12192000"/>
              <a:gd name="connsiteY735" fmla="*/ 2229601 h 4165204"/>
              <a:gd name="connsiteX736" fmla="*/ 9468023 w 12192000"/>
              <a:gd name="connsiteY736" fmla="*/ 2694843 h 4165204"/>
              <a:gd name="connsiteX737" fmla="*/ 9570112 w 12192000"/>
              <a:gd name="connsiteY737" fmla="*/ 2518775 h 4165204"/>
              <a:gd name="connsiteX738" fmla="*/ 9638186 w 12192000"/>
              <a:gd name="connsiteY738" fmla="*/ 2401390 h 4165204"/>
              <a:gd name="connsiteX739" fmla="*/ 9839707 w 12192000"/>
              <a:gd name="connsiteY739" fmla="*/ 2053699 h 4165204"/>
              <a:gd name="connsiteX740" fmla="*/ 9614116 w 12192000"/>
              <a:gd name="connsiteY740" fmla="*/ 2053699 h 4165204"/>
              <a:gd name="connsiteX741" fmla="*/ 9468343 w 12192000"/>
              <a:gd name="connsiteY741" fmla="*/ 2305044 h 4165204"/>
              <a:gd name="connsiteX742" fmla="*/ 9468227 w 12192000"/>
              <a:gd name="connsiteY742" fmla="*/ 2304845 h 4165204"/>
              <a:gd name="connsiteX743" fmla="*/ 9468183 w 12192000"/>
              <a:gd name="connsiteY743" fmla="*/ 2304922 h 4165204"/>
              <a:gd name="connsiteX744" fmla="*/ 9468095 w 12192000"/>
              <a:gd name="connsiteY744" fmla="*/ 2304770 h 4165204"/>
              <a:gd name="connsiteX745" fmla="*/ 9467983 w 12192000"/>
              <a:gd name="connsiteY745" fmla="*/ 2304963 h 4165204"/>
              <a:gd name="connsiteX746" fmla="*/ 9452338 w 12192000"/>
              <a:gd name="connsiteY746" fmla="*/ 2277931 h 4165204"/>
              <a:gd name="connsiteX747" fmla="*/ 3532238 w 12192000"/>
              <a:gd name="connsiteY747" fmla="*/ 1838927 h 4165204"/>
              <a:gd name="connsiteX748" fmla="*/ 3413675 w 12192000"/>
              <a:gd name="connsiteY748" fmla="*/ 2043391 h 4165204"/>
              <a:gd name="connsiteX749" fmla="*/ 3160957 w 12192000"/>
              <a:gd name="connsiteY749" fmla="*/ 2479790 h 4165204"/>
              <a:gd name="connsiteX750" fmla="*/ 3358227 w 12192000"/>
              <a:gd name="connsiteY750" fmla="*/ 2480109 h 4165204"/>
              <a:gd name="connsiteX751" fmla="*/ 3386024 w 12192000"/>
              <a:gd name="connsiteY751" fmla="*/ 2480109 h 4165204"/>
              <a:gd name="connsiteX752" fmla="*/ 3531795 w 12192000"/>
              <a:gd name="connsiteY752" fmla="*/ 2228718 h 4165204"/>
              <a:gd name="connsiteX753" fmla="*/ 3531963 w 12192000"/>
              <a:gd name="connsiteY753" fmla="*/ 2229007 h 4165204"/>
              <a:gd name="connsiteX754" fmla="*/ 3532130 w 12192000"/>
              <a:gd name="connsiteY754" fmla="*/ 2228719 h 4165204"/>
              <a:gd name="connsiteX755" fmla="*/ 3532148 w 12192000"/>
              <a:gd name="connsiteY755" fmla="*/ 2228753 h 4165204"/>
              <a:gd name="connsiteX756" fmla="*/ 3532168 w 12192000"/>
              <a:gd name="connsiteY756" fmla="*/ 2228719 h 4165204"/>
              <a:gd name="connsiteX757" fmla="*/ 3795990 w 12192000"/>
              <a:gd name="connsiteY757" fmla="*/ 2683716 h 4165204"/>
              <a:gd name="connsiteX758" fmla="*/ 3801930 w 12192000"/>
              <a:gd name="connsiteY758" fmla="*/ 2693961 h 4165204"/>
              <a:gd name="connsiteX759" fmla="*/ 3904058 w 12192000"/>
              <a:gd name="connsiteY759" fmla="*/ 2517892 h 4165204"/>
              <a:gd name="connsiteX760" fmla="*/ 4173823 w 12192000"/>
              <a:gd name="connsiteY760" fmla="*/ 2052654 h 4165204"/>
              <a:gd name="connsiteX761" fmla="*/ 3948038 w 12192000"/>
              <a:gd name="connsiteY761" fmla="*/ 2052654 h 4165204"/>
              <a:gd name="connsiteX762" fmla="*/ 3802288 w 12192000"/>
              <a:gd name="connsiteY762" fmla="*/ 2303961 h 4165204"/>
              <a:gd name="connsiteX763" fmla="*/ 3802259 w 12192000"/>
              <a:gd name="connsiteY763" fmla="*/ 2303910 h 4165204"/>
              <a:gd name="connsiteX764" fmla="*/ 3802092 w 12192000"/>
              <a:gd name="connsiteY764" fmla="*/ 2304202 h 4165204"/>
              <a:gd name="connsiteX765" fmla="*/ 3786407 w 12192000"/>
              <a:gd name="connsiteY765" fmla="*/ 2277169 h 4165204"/>
              <a:gd name="connsiteX766" fmla="*/ 3662436 w 12192000"/>
              <a:gd name="connsiteY766" fmla="*/ 2063335 h 4165204"/>
              <a:gd name="connsiteX767" fmla="*/ 9501156 w 12192000"/>
              <a:gd name="connsiteY767" fmla="*/ 1821158 h 4165204"/>
              <a:gd name="connsiteX768" fmla="*/ 9614018 w 12192000"/>
              <a:gd name="connsiteY768" fmla="*/ 2015790 h 4165204"/>
              <a:gd name="connsiteX769" fmla="*/ 9905502 w 12192000"/>
              <a:gd name="connsiteY769" fmla="*/ 2015790 h 4165204"/>
              <a:gd name="connsiteX770" fmla="*/ 9905405 w 12192000"/>
              <a:gd name="connsiteY770" fmla="*/ 2015958 h 4165204"/>
              <a:gd name="connsiteX771" fmla="*/ 9905821 w 12192000"/>
              <a:gd name="connsiteY771" fmla="*/ 2015958 h 4165204"/>
              <a:gd name="connsiteX772" fmla="*/ 9636152 w 12192000"/>
              <a:gd name="connsiteY772" fmla="*/ 2481034 h 4165204"/>
              <a:gd name="connsiteX773" fmla="*/ 10379483 w 12192000"/>
              <a:gd name="connsiteY773" fmla="*/ 2481034 h 4165204"/>
              <a:gd name="connsiteX774" fmla="*/ 10266639 w 12192000"/>
              <a:gd name="connsiteY774" fmla="*/ 2286395 h 4165204"/>
              <a:gd name="connsiteX775" fmla="*/ 9975138 w 12192000"/>
              <a:gd name="connsiteY775" fmla="*/ 2286395 h 4165204"/>
              <a:gd name="connsiteX776" fmla="*/ 9975185 w 12192000"/>
              <a:gd name="connsiteY776" fmla="*/ 2286314 h 4165204"/>
              <a:gd name="connsiteX777" fmla="*/ 9975138 w 12192000"/>
              <a:gd name="connsiteY777" fmla="*/ 2286314 h 4165204"/>
              <a:gd name="connsiteX778" fmla="*/ 9975208 w 12192000"/>
              <a:gd name="connsiteY778" fmla="*/ 2286193 h 4165204"/>
              <a:gd name="connsiteX779" fmla="*/ 9974817 w 12192000"/>
              <a:gd name="connsiteY779" fmla="*/ 2286193 h 4165204"/>
              <a:gd name="connsiteX780" fmla="*/ 10244501 w 12192000"/>
              <a:gd name="connsiteY780" fmla="*/ 1821158 h 4165204"/>
              <a:gd name="connsiteX781" fmla="*/ 7590021 w 12192000"/>
              <a:gd name="connsiteY781" fmla="*/ 1820952 h 4165204"/>
              <a:gd name="connsiteX782" fmla="*/ 7466045 w 12192000"/>
              <a:gd name="connsiteY782" fmla="*/ 2034744 h 4165204"/>
              <a:gd name="connsiteX783" fmla="*/ 7589991 w 12192000"/>
              <a:gd name="connsiteY783" fmla="*/ 2248407 h 4165204"/>
              <a:gd name="connsiteX784" fmla="*/ 7837969 w 12192000"/>
              <a:gd name="connsiteY784" fmla="*/ 2248407 h 4165204"/>
              <a:gd name="connsiteX785" fmla="*/ 7961760 w 12192000"/>
              <a:gd name="connsiteY785" fmla="*/ 2034676 h 4165204"/>
              <a:gd name="connsiteX786" fmla="*/ 7837813 w 12192000"/>
              <a:gd name="connsiteY786" fmla="*/ 1820952 h 4165204"/>
              <a:gd name="connsiteX787" fmla="*/ 1923885 w 12192000"/>
              <a:gd name="connsiteY787" fmla="*/ 1820108 h 4165204"/>
              <a:gd name="connsiteX788" fmla="*/ 1799875 w 12192000"/>
              <a:gd name="connsiteY788" fmla="*/ 2033941 h 4165204"/>
              <a:gd name="connsiteX789" fmla="*/ 1923738 w 12192000"/>
              <a:gd name="connsiteY789" fmla="*/ 2247484 h 4165204"/>
              <a:gd name="connsiteX790" fmla="*/ 2171815 w 12192000"/>
              <a:gd name="connsiteY790" fmla="*/ 2247484 h 4165204"/>
              <a:gd name="connsiteX791" fmla="*/ 2295740 w 12192000"/>
              <a:gd name="connsiteY791" fmla="*/ 2033838 h 4165204"/>
              <a:gd name="connsiteX792" fmla="*/ 2171789 w 12192000"/>
              <a:gd name="connsiteY792" fmla="*/ 1820108 h 4165204"/>
              <a:gd name="connsiteX793" fmla="*/ 4578528 w 12192000"/>
              <a:gd name="connsiteY793" fmla="*/ 1820073 h 4165204"/>
              <a:gd name="connsiteX794" fmla="*/ 3834963 w 12192000"/>
              <a:gd name="connsiteY794" fmla="*/ 1820113 h 4165204"/>
              <a:gd name="connsiteX795" fmla="*/ 3947943 w 12192000"/>
              <a:gd name="connsiteY795" fmla="*/ 2014873 h 4165204"/>
              <a:gd name="connsiteX796" fmla="*/ 4239764 w 12192000"/>
              <a:gd name="connsiteY796" fmla="*/ 2014873 h 4165204"/>
              <a:gd name="connsiteX797" fmla="*/ 3969966 w 12192000"/>
              <a:gd name="connsiteY797" fmla="*/ 2480111 h 4165204"/>
              <a:gd name="connsiteX798" fmla="*/ 4174180 w 12192000"/>
              <a:gd name="connsiteY798" fmla="*/ 2480111 h 4165204"/>
              <a:gd name="connsiteX799" fmla="*/ 4174182 w 12192000"/>
              <a:gd name="connsiteY799" fmla="*/ 2480111 h 4165204"/>
              <a:gd name="connsiteX800" fmla="*/ 4713407 w 12192000"/>
              <a:gd name="connsiteY800" fmla="*/ 2480111 h 4165204"/>
              <a:gd name="connsiteX801" fmla="*/ 4600430 w 12192000"/>
              <a:gd name="connsiteY801" fmla="*/ 2285311 h 4165204"/>
              <a:gd name="connsiteX802" fmla="*/ 4308723 w 12192000"/>
              <a:gd name="connsiteY802" fmla="*/ 2285311 h 4165204"/>
              <a:gd name="connsiteX803" fmla="*/ 10412775 w 12192000"/>
              <a:gd name="connsiteY803" fmla="*/ 1607310 h 4165204"/>
              <a:gd name="connsiteX804" fmla="*/ 10294159 w 12192000"/>
              <a:gd name="connsiteY804" fmla="*/ 1811853 h 4165204"/>
              <a:gd name="connsiteX805" fmla="*/ 10041445 w 12192000"/>
              <a:gd name="connsiteY805" fmla="*/ 2248291 h 4165204"/>
              <a:gd name="connsiteX806" fmla="*/ 10126559 w 12192000"/>
              <a:gd name="connsiteY806" fmla="*/ 2248413 h 4165204"/>
              <a:gd name="connsiteX807" fmla="*/ 10266615 w 12192000"/>
              <a:gd name="connsiteY807" fmla="*/ 2248413 h 4165204"/>
              <a:gd name="connsiteX808" fmla="*/ 10412295 w 12192000"/>
              <a:gd name="connsiteY808" fmla="*/ 1997180 h 4165204"/>
              <a:gd name="connsiteX809" fmla="*/ 10412431 w 12192000"/>
              <a:gd name="connsiteY809" fmla="*/ 1997414 h 4165204"/>
              <a:gd name="connsiteX810" fmla="*/ 10412655 w 12192000"/>
              <a:gd name="connsiteY810" fmla="*/ 1997026 h 4165204"/>
              <a:gd name="connsiteX811" fmla="*/ 10682459 w 12192000"/>
              <a:gd name="connsiteY811" fmla="*/ 2462265 h 4165204"/>
              <a:gd name="connsiteX812" fmla="*/ 10784547 w 12192000"/>
              <a:gd name="connsiteY812" fmla="*/ 2286194 h 4165204"/>
              <a:gd name="connsiteX813" fmla="*/ 11054351 w 12192000"/>
              <a:gd name="connsiteY813" fmla="*/ 1820961 h 4165204"/>
              <a:gd name="connsiteX814" fmla="*/ 10828753 w 12192000"/>
              <a:gd name="connsiteY814" fmla="*/ 1820961 h 4165204"/>
              <a:gd name="connsiteX815" fmla="*/ 10682981 w 12192000"/>
              <a:gd name="connsiteY815" fmla="*/ 2072351 h 4165204"/>
              <a:gd name="connsiteX816" fmla="*/ 10682799 w 12192000"/>
              <a:gd name="connsiteY816" fmla="*/ 2072039 h 4165204"/>
              <a:gd name="connsiteX817" fmla="*/ 10682621 w 12192000"/>
              <a:gd name="connsiteY817" fmla="*/ 2072348 h 4165204"/>
              <a:gd name="connsiteX818" fmla="*/ 10675639 w 12192000"/>
              <a:gd name="connsiteY818" fmla="*/ 2060315 h 4165204"/>
              <a:gd name="connsiteX819" fmla="*/ 7174409 w 12192000"/>
              <a:gd name="connsiteY819" fmla="*/ 1607279 h 4165204"/>
              <a:gd name="connsiteX820" fmla="*/ 7061423 w 12192000"/>
              <a:gd name="connsiteY820" fmla="*/ 1802144 h 4165204"/>
              <a:gd name="connsiteX821" fmla="*/ 7207224 w 12192000"/>
              <a:gd name="connsiteY821" fmla="*/ 2053567 h 4165204"/>
              <a:gd name="connsiteX822" fmla="*/ 7207122 w 12192000"/>
              <a:gd name="connsiteY822" fmla="*/ 2053567 h 4165204"/>
              <a:gd name="connsiteX823" fmla="*/ 7207225 w 12192000"/>
              <a:gd name="connsiteY823" fmla="*/ 2053744 h 4165204"/>
              <a:gd name="connsiteX824" fmla="*/ 6667720 w 12192000"/>
              <a:gd name="connsiteY824" fmla="*/ 2053744 h 4165204"/>
              <a:gd name="connsiteX825" fmla="*/ 6856493 w 12192000"/>
              <a:gd name="connsiteY825" fmla="*/ 2379391 h 4165204"/>
              <a:gd name="connsiteX826" fmla="*/ 7039547 w 12192000"/>
              <a:gd name="connsiteY826" fmla="*/ 2694906 h 4165204"/>
              <a:gd name="connsiteX827" fmla="*/ 7152489 w 12192000"/>
              <a:gd name="connsiteY827" fmla="*/ 2499982 h 4165204"/>
              <a:gd name="connsiteX828" fmla="*/ 7006697 w 12192000"/>
              <a:gd name="connsiteY828" fmla="*/ 2248576 h 4165204"/>
              <a:gd name="connsiteX829" fmla="*/ 7006813 w 12192000"/>
              <a:gd name="connsiteY829" fmla="*/ 2248576 h 4165204"/>
              <a:gd name="connsiteX830" fmla="*/ 7006697 w 12192000"/>
              <a:gd name="connsiteY830" fmla="*/ 2248374 h 4165204"/>
              <a:gd name="connsiteX831" fmla="*/ 7006702 w 12192000"/>
              <a:gd name="connsiteY831" fmla="*/ 2248374 h 4165204"/>
              <a:gd name="connsiteX832" fmla="*/ 7006697 w 12192000"/>
              <a:gd name="connsiteY832" fmla="*/ 2248367 h 4165204"/>
              <a:gd name="connsiteX833" fmla="*/ 7546103 w 12192000"/>
              <a:gd name="connsiteY833" fmla="*/ 2248367 h 4165204"/>
              <a:gd name="connsiteX834" fmla="*/ 7384295 w 12192000"/>
              <a:gd name="connsiteY834" fmla="*/ 1969201 h 4165204"/>
              <a:gd name="connsiteX835" fmla="*/ 4746216 w 12192000"/>
              <a:gd name="connsiteY835" fmla="*/ 1607226 h 4165204"/>
              <a:gd name="connsiteX836" fmla="*/ 4561583 w 12192000"/>
              <a:gd name="connsiteY836" fmla="*/ 1925581 h 4165204"/>
              <a:gd name="connsiteX837" fmla="*/ 4375352 w 12192000"/>
              <a:gd name="connsiteY837" fmla="*/ 2247208 h 4165204"/>
              <a:gd name="connsiteX838" fmla="*/ 4574113 w 12192000"/>
              <a:gd name="connsiteY838" fmla="*/ 2247491 h 4165204"/>
              <a:gd name="connsiteX839" fmla="*/ 4600386 w 12192000"/>
              <a:gd name="connsiteY839" fmla="*/ 2247491 h 4165204"/>
              <a:gd name="connsiteX840" fmla="*/ 4746198 w 12192000"/>
              <a:gd name="connsiteY840" fmla="*/ 1996103 h 4165204"/>
              <a:gd name="connsiteX841" fmla="*/ 4746380 w 12192000"/>
              <a:gd name="connsiteY841" fmla="*/ 1996414 h 4165204"/>
              <a:gd name="connsiteX842" fmla="*/ 4746564 w 12192000"/>
              <a:gd name="connsiteY842" fmla="*/ 1996103 h 4165204"/>
              <a:gd name="connsiteX843" fmla="*/ 4746672 w 12192000"/>
              <a:gd name="connsiteY843" fmla="*/ 1996292 h 4165204"/>
              <a:gd name="connsiteX844" fmla="*/ 4746759 w 12192000"/>
              <a:gd name="connsiteY844" fmla="*/ 1996142 h 4165204"/>
              <a:gd name="connsiteX845" fmla="*/ 5016451 w 12192000"/>
              <a:gd name="connsiteY845" fmla="*/ 2461190 h 4165204"/>
              <a:gd name="connsiteX846" fmla="*/ 5387769 w 12192000"/>
              <a:gd name="connsiteY846" fmla="*/ 1821084 h 4165204"/>
              <a:gd name="connsiteX847" fmla="*/ 5161823 w 12192000"/>
              <a:gd name="connsiteY847" fmla="*/ 1821084 h 4165204"/>
              <a:gd name="connsiteX848" fmla="*/ 5133118 w 12192000"/>
              <a:gd name="connsiteY848" fmla="*/ 1870570 h 4165204"/>
              <a:gd name="connsiteX849" fmla="*/ 5016725 w 12192000"/>
              <a:gd name="connsiteY849" fmla="*/ 2071463 h 4165204"/>
              <a:gd name="connsiteX850" fmla="*/ 5016659 w 12192000"/>
              <a:gd name="connsiteY850" fmla="*/ 2071351 h 4165204"/>
              <a:gd name="connsiteX851" fmla="*/ 5016008 w 12192000"/>
              <a:gd name="connsiteY851" fmla="*/ 2072475 h 4165204"/>
              <a:gd name="connsiteX852" fmla="*/ 1508152 w 12192000"/>
              <a:gd name="connsiteY852" fmla="*/ 1606561 h 4165204"/>
              <a:gd name="connsiteX853" fmla="*/ 1455310 w 12192000"/>
              <a:gd name="connsiteY853" fmla="*/ 1697667 h 4165204"/>
              <a:gd name="connsiteX854" fmla="*/ 1395282 w 12192000"/>
              <a:gd name="connsiteY854" fmla="*/ 1801197 h 4165204"/>
              <a:gd name="connsiteX855" fmla="*/ 1541125 w 12192000"/>
              <a:gd name="connsiteY855" fmla="*/ 2052689 h 4165204"/>
              <a:gd name="connsiteX856" fmla="*/ 1541100 w 12192000"/>
              <a:gd name="connsiteY856" fmla="*/ 2052689 h 4165204"/>
              <a:gd name="connsiteX857" fmla="*/ 1541123 w 12192000"/>
              <a:gd name="connsiteY857" fmla="*/ 2052729 h 4165204"/>
              <a:gd name="connsiteX858" fmla="*/ 1540790 w 12192000"/>
              <a:gd name="connsiteY858" fmla="*/ 2052729 h 4165204"/>
              <a:gd name="connsiteX859" fmla="*/ 1540834 w 12192000"/>
              <a:gd name="connsiteY859" fmla="*/ 2052805 h 4165204"/>
              <a:gd name="connsiteX860" fmla="*/ 1001439 w 12192000"/>
              <a:gd name="connsiteY860" fmla="*/ 2052805 h 4165204"/>
              <a:gd name="connsiteX861" fmla="*/ 1373217 w 12192000"/>
              <a:gd name="connsiteY861" fmla="*/ 2693879 h 4165204"/>
              <a:gd name="connsiteX862" fmla="*/ 1389995 w 12192000"/>
              <a:gd name="connsiteY862" fmla="*/ 2664958 h 4165204"/>
              <a:gd name="connsiteX863" fmla="*/ 1486116 w 12192000"/>
              <a:gd name="connsiteY863" fmla="*/ 2498997 h 4165204"/>
              <a:gd name="connsiteX864" fmla="*/ 1340264 w 12192000"/>
              <a:gd name="connsiteY864" fmla="*/ 2247484 h 4165204"/>
              <a:gd name="connsiteX865" fmla="*/ 1879833 w 12192000"/>
              <a:gd name="connsiteY865" fmla="*/ 2247484 h 4165204"/>
              <a:gd name="connsiteX866" fmla="*/ 5049787 w 12192000"/>
              <a:gd name="connsiteY866" fmla="*/ 1588502 h 4165204"/>
              <a:gd name="connsiteX867" fmla="*/ 5092933 w 12192000"/>
              <a:gd name="connsiteY867" fmla="*/ 1662923 h 4165204"/>
              <a:gd name="connsiteX868" fmla="*/ 5162175 w 12192000"/>
              <a:gd name="connsiteY868" fmla="*/ 1782291 h 4165204"/>
              <a:gd name="connsiteX869" fmla="*/ 5453879 w 12192000"/>
              <a:gd name="connsiteY869" fmla="*/ 1782291 h 4165204"/>
              <a:gd name="connsiteX870" fmla="*/ 5453272 w 12192000"/>
              <a:gd name="connsiteY870" fmla="*/ 1783343 h 4165204"/>
              <a:gd name="connsiteX871" fmla="*/ 5453534 w 12192000"/>
              <a:gd name="connsiteY871" fmla="*/ 1783343 h 4165204"/>
              <a:gd name="connsiteX872" fmla="*/ 5184334 w 12192000"/>
              <a:gd name="connsiteY872" fmla="*/ 2247530 h 4165204"/>
              <a:gd name="connsiteX873" fmla="*/ 5926909 w 12192000"/>
              <a:gd name="connsiteY873" fmla="*/ 2247530 h 4165204"/>
              <a:gd name="connsiteX874" fmla="*/ 5814532 w 12192000"/>
              <a:gd name="connsiteY874" fmla="*/ 2053744 h 4165204"/>
              <a:gd name="connsiteX875" fmla="*/ 5522991 w 12192000"/>
              <a:gd name="connsiteY875" fmla="*/ 2053744 h 4165204"/>
              <a:gd name="connsiteX876" fmla="*/ 5522787 w 12192000"/>
              <a:gd name="connsiteY876" fmla="*/ 2053744 h 4165204"/>
              <a:gd name="connsiteX877" fmla="*/ 5523398 w 12192000"/>
              <a:gd name="connsiteY877" fmla="*/ 2052693 h 4165204"/>
              <a:gd name="connsiteX878" fmla="*/ 5523343 w 12192000"/>
              <a:gd name="connsiteY878" fmla="*/ 2052693 h 4165204"/>
              <a:gd name="connsiteX879" fmla="*/ 5792533 w 12192000"/>
              <a:gd name="connsiteY879" fmla="*/ 1588502 h 4165204"/>
              <a:gd name="connsiteX880" fmla="*/ 10715755 w 12192000"/>
              <a:gd name="connsiteY880" fmla="*/ 1588499 h 4165204"/>
              <a:gd name="connsiteX881" fmla="*/ 10828659 w 12192000"/>
              <a:gd name="connsiteY881" fmla="*/ 1783175 h 4165204"/>
              <a:gd name="connsiteX882" fmla="*/ 11119939 w 12192000"/>
              <a:gd name="connsiteY882" fmla="*/ 1783175 h 4165204"/>
              <a:gd name="connsiteX883" fmla="*/ 11119843 w 12192000"/>
              <a:gd name="connsiteY883" fmla="*/ 1783340 h 4165204"/>
              <a:gd name="connsiteX884" fmla="*/ 11120459 w 12192000"/>
              <a:gd name="connsiteY884" fmla="*/ 1783340 h 4165204"/>
              <a:gd name="connsiteX885" fmla="*/ 10850749 w 12192000"/>
              <a:gd name="connsiteY885" fmla="*/ 2248413 h 4165204"/>
              <a:gd name="connsiteX886" fmla="*/ 11593919 w 12192000"/>
              <a:gd name="connsiteY886" fmla="*/ 2248413 h 4165204"/>
              <a:gd name="connsiteX887" fmla="*/ 11481057 w 12192000"/>
              <a:gd name="connsiteY887" fmla="*/ 2053741 h 4165204"/>
              <a:gd name="connsiteX888" fmla="*/ 11189775 w 12192000"/>
              <a:gd name="connsiteY888" fmla="*/ 2053741 h 4165204"/>
              <a:gd name="connsiteX889" fmla="*/ 11189845 w 12192000"/>
              <a:gd name="connsiteY889" fmla="*/ 2053621 h 4165204"/>
              <a:gd name="connsiteX890" fmla="*/ 11189575 w 12192000"/>
              <a:gd name="connsiteY890" fmla="*/ 2053621 h 4165204"/>
              <a:gd name="connsiteX891" fmla="*/ 11189599 w 12192000"/>
              <a:gd name="connsiteY891" fmla="*/ 2053577 h 4165204"/>
              <a:gd name="connsiteX892" fmla="*/ 11189255 w 12192000"/>
              <a:gd name="connsiteY892" fmla="*/ 2053577 h 4165204"/>
              <a:gd name="connsiteX893" fmla="*/ 11458923 w 12192000"/>
              <a:gd name="connsiteY893" fmla="*/ 1588499 h 4165204"/>
              <a:gd name="connsiteX894" fmla="*/ 8804364 w 12192000"/>
              <a:gd name="connsiteY894" fmla="*/ 1588377 h 4165204"/>
              <a:gd name="connsiteX895" fmla="*/ 8680443 w 12192000"/>
              <a:gd name="connsiteY895" fmla="*/ 1802075 h 4165204"/>
              <a:gd name="connsiteX896" fmla="*/ 8804384 w 12192000"/>
              <a:gd name="connsiteY896" fmla="*/ 2015791 h 4165204"/>
              <a:gd name="connsiteX897" fmla="*/ 9052406 w 12192000"/>
              <a:gd name="connsiteY897" fmla="*/ 2015791 h 4165204"/>
              <a:gd name="connsiteX898" fmla="*/ 9176357 w 12192000"/>
              <a:gd name="connsiteY898" fmla="*/ 1802059 h 4165204"/>
              <a:gd name="connsiteX899" fmla="*/ 9052434 w 12192000"/>
              <a:gd name="connsiteY899" fmla="*/ 1588377 h 4165204"/>
              <a:gd name="connsiteX900" fmla="*/ 3138308 w 12192000"/>
              <a:gd name="connsiteY900" fmla="*/ 1587492 h 4165204"/>
              <a:gd name="connsiteX901" fmla="*/ 3014383 w 12192000"/>
              <a:gd name="connsiteY901" fmla="*/ 1801183 h 4165204"/>
              <a:gd name="connsiteX902" fmla="*/ 3138305 w 12192000"/>
              <a:gd name="connsiteY902" fmla="*/ 2014867 h 4165204"/>
              <a:gd name="connsiteX903" fmla="*/ 3386343 w 12192000"/>
              <a:gd name="connsiteY903" fmla="*/ 2014867 h 4165204"/>
              <a:gd name="connsiteX904" fmla="*/ 3510265 w 12192000"/>
              <a:gd name="connsiteY904" fmla="*/ 1801181 h 4165204"/>
              <a:gd name="connsiteX905" fmla="*/ 3386380 w 12192000"/>
              <a:gd name="connsiteY905" fmla="*/ 1587492 h 4165204"/>
              <a:gd name="connsiteX906" fmla="*/ 8388693 w 12192000"/>
              <a:gd name="connsiteY906" fmla="*/ 1374878 h 4165204"/>
              <a:gd name="connsiteX907" fmla="*/ 8275806 w 12192000"/>
              <a:gd name="connsiteY907" fmla="*/ 1569574 h 4165204"/>
              <a:gd name="connsiteX908" fmla="*/ 8421581 w 12192000"/>
              <a:gd name="connsiteY908" fmla="*/ 1820952 h 4165204"/>
              <a:gd name="connsiteX909" fmla="*/ 8421506 w 12192000"/>
              <a:gd name="connsiteY909" fmla="*/ 1820952 h 4165204"/>
              <a:gd name="connsiteX910" fmla="*/ 8421621 w 12192000"/>
              <a:gd name="connsiteY910" fmla="*/ 1821150 h 4165204"/>
              <a:gd name="connsiteX911" fmla="*/ 7882014 w 12192000"/>
              <a:gd name="connsiteY911" fmla="*/ 1821150 h 4165204"/>
              <a:gd name="connsiteX912" fmla="*/ 8253733 w 12192000"/>
              <a:gd name="connsiteY912" fmla="*/ 2462126 h 4165204"/>
              <a:gd name="connsiteX913" fmla="*/ 8282387 w 12192000"/>
              <a:gd name="connsiteY913" fmla="*/ 2412726 h 4165204"/>
              <a:gd name="connsiteX914" fmla="*/ 8366580 w 12192000"/>
              <a:gd name="connsiteY914" fmla="*/ 2267378 h 4165204"/>
              <a:gd name="connsiteX915" fmla="*/ 8220773 w 12192000"/>
              <a:gd name="connsiteY915" fmla="*/ 2015945 h 4165204"/>
              <a:gd name="connsiteX916" fmla="*/ 8220866 w 12192000"/>
              <a:gd name="connsiteY916" fmla="*/ 2015945 h 4165204"/>
              <a:gd name="connsiteX917" fmla="*/ 8220773 w 12192000"/>
              <a:gd name="connsiteY917" fmla="*/ 2015786 h 4165204"/>
              <a:gd name="connsiteX918" fmla="*/ 8760380 w 12192000"/>
              <a:gd name="connsiteY918" fmla="*/ 2015786 h 4165204"/>
              <a:gd name="connsiteX919" fmla="*/ 5960377 w 12192000"/>
              <a:gd name="connsiteY919" fmla="*/ 1374774 h 4165204"/>
              <a:gd name="connsiteX920" fmla="*/ 5841807 w 12192000"/>
              <a:gd name="connsiteY920" fmla="*/ 1579237 h 4165204"/>
              <a:gd name="connsiteX921" fmla="*/ 5589541 w 12192000"/>
              <a:gd name="connsiteY921" fmla="*/ 2014872 h 4165204"/>
              <a:gd name="connsiteX922" fmla="*/ 5814845 w 12192000"/>
              <a:gd name="connsiteY922" fmla="*/ 2014872 h 4165204"/>
              <a:gd name="connsiteX923" fmla="*/ 5960658 w 12192000"/>
              <a:gd name="connsiteY923" fmla="*/ 1763480 h 4165204"/>
              <a:gd name="connsiteX924" fmla="*/ 6230570 w 12192000"/>
              <a:gd name="connsiteY924" fmla="*/ 2228932 h 4165204"/>
              <a:gd name="connsiteX925" fmla="*/ 6320893 w 12192000"/>
              <a:gd name="connsiteY925" fmla="*/ 2073092 h 4165204"/>
              <a:gd name="connsiteX926" fmla="*/ 6332190 w 12192000"/>
              <a:gd name="connsiteY926" fmla="*/ 2053585 h 4165204"/>
              <a:gd name="connsiteX927" fmla="*/ 6339503 w 12192000"/>
              <a:gd name="connsiteY927" fmla="*/ 2040973 h 4165204"/>
              <a:gd name="connsiteX928" fmla="*/ 6601763 w 12192000"/>
              <a:gd name="connsiteY928" fmla="*/ 1588445 h 4165204"/>
              <a:gd name="connsiteX929" fmla="*/ 6375871 w 12192000"/>
              <a:gd name="connsiteY929" fmla="*/ 1588445 h 4165204"/>
              <a:gd name="connsiteX930" fmla="*/ 6324245 w 12192000"/>
              <a:gd name="connsiteY930" fmla="*/ 1677477 h 4165204"/>
              <a:gd name="connsiteX931" fmla="*/ 6230263 w 12192000"/>
              <a:gd name="connsiteY931" fmla="*/ 1839733 h 4165204"/>
              <a:gd name="connsiteX932" fmla="*/ 6230211 w 12192000"/>
              <a:gd name="connsiteY932" fmla="*/ 1839644 h 4165204"/>
              <a:gd name="connsiteX933" fmla="*/ 6230099 w 12192000"/>
              <a:gd name="connsiteY933" fmla="*/ 1839836 h 4165204"/>
              <a:gd name="connsiteX934" fmla="*/ 6230043 w 12192000"/>
              <a:gd name="connsiteY934" fmla="*/ 1839740 h 4165204"/>
              <a:gd name="connsiteX935" fmla="*/ 6230024 w 12192000"/>
              <a:gd name="connsiteY935" fmla="*/ 1839774 h 4165204"/>
              <a:gd name="connsiteX936" fmla="*/ 6214342 w 12192000"/>
              <a:gd name="connsiteY936" fmla="*/ 1812700 h 4165204"/>
              <a:gd name="connsiteX937" fmla="*/ 6171403 w 12192000"/>
              <a:gd name="connsiteY937" fmla="*/ 1738631 h 4165204"/>
              <a:gd name="connsiteX938" fmla="*/ 2722559 w 12192000"/>
              <a:gd name="connsiteY938" fmla="*/ 1373944 h 4165204"/>
              <a:gd name="connsiteX939" fmla="*/ 2615259 w 12192000"/>
              <a:gd name="connsiteY939" fmla="*/ 1558938 h 4165204"/>
              <a:gd name="connsiteX940" fmla="*/ 2609677 w 12192000"/>
              <a:gd name="connsiteY940" fmla="*/ 1568564 h 4165204"/>
              <a:gd name="connsiteX941" fmla="*/ 2755530 w 12192000"/>
              <a:gd name="connsiteY941" fmla="*/ 1820075 h 4165204"/>
              <a:gd name="connsiteX942" fmla="*/ 2755173 w 12192000"/>
              <a:gd name="connsiteY942" fmla="*/ 1820075 h 4165204"/>
              <a:gd name="connsiteX943" fmla="*/ 2755240 w 12192000"/>
              <a:gd name="connsiteY943" fmla="*/ 1820188 h 4165204"/>
              <a:gd name="connsiteX944" fmla="*/ 2216028 w 12192000"/>
              <a:gd name="connsiteY944" fmla="*/ 1820188 h 4165204"/>
              <a:gd name="connsiteX945" fmla="*/ 2587738 w 12192000"/>
              <a:gd name="connsiteY945" fmla="*/ 2461137 h 4165204"/>
              <a:gd name="connsiteX946" fmla="*/ 2604218 w 12192000"/>
              <a:gd name="connsiteY946" fmla="*/ 2432721 h 4165204"/>
              <a:gd name="connsiteX947" fmla="*/ 2700551 w 12192000"/>
              <a:gd name="connsiteY947" fmla="*/ 2266399 h 4165204"/>
              <a:gd name="connsiteX948" fmla="*/ 2554712 w 12192000"/>
              <a:gd name="connsiteY948" fmla="*/ 2014909 h 4165204"/>
              <a:gd name="connsiteX949" fmla="*/ 2554734 w 12192000"/>
              <a:gd name="connsiteY949" fmla="*/ 2014909 h 4165204"/>
              <a:gd name="connsiteX950" fmla="*/ 2554710 w 12192000"/>
              <a:gd name="connsiteY950" fmla="*/ 2014867 h 4165204"/>
              <a:gd name="connsiteX951" fmla="*/ 3094133 w 12192000"/>
              <a:gd name="connsiteY951" fmla="*/ 2014867 h 4165204"/>
              <a:gd name="connsiteX952" fmla="*/ 6262962 w 12192000"/>
              <a:gd name="connsiteY952" fmla="*/ 1355863 h 4165204"/>
              <a:gd name="connsiteX953" fmla="*/ 6375919 w 12192000"/>
              <a:gd name="connsiteY953" fmla="*/ 1550560 h 4165204"/>
              <a:gd name="connsiteX954" fmla="*/ 6667620 w 12192000"/>
              <a:gd name="connsiteY954" fmla="*/ 1550560 h 4165204"/>
              <a:gd name="connsiteX955" fmla="*/ 6667537 w 12192000"/>
              <a:gd name="connsiteY955" fmla="*/ 1550704 h 4165204"/>
              <a:gd name="connsiteX956" fmla="*/ 6667577 w 12192000"/>
              <a:gd name="connsiteY956" fmla="*/ 1550704 h 4165204"/>
              <a:gd name="connsiteX957" fmla="*/ 6540671 w 12192000"/>
              <a:gd name="connsiteY957" fmla="*/ 1769539 h 4165204"/>
              <a:gd name="connsiteX958" fmla="*/ 6397902 w 12192000"/>
              <a:gd name="connsiteY958" fmla="*/ 2015804 h 4165204"/>
              <a:gd name="connsiteX959" fmla="*/ 7141539 w 12192000"/>
              <a:gd name="connsiteY959" fmla="*/ 2015804 h 4165204"/>
              <a:gd name="connsiteX960" fmla="*/ 7028639 w 12192000"/>
              <a:gd name="connsiteY960" fmla="*/ 1821106 h 4165204"/>
              <a:gd name="connsiteX961" fmla="*/ 6736894 w 12192000"/>
              <a:gd name="connsiteY961" fmla="*/ 1821106 h 4165204"/>
              <a:gd name="connsiteX962" fmla="*/ 6736893 w 12192000"/>
              <a:gd name="connsiteY962" fmla="*/ 1821106 h 4165204"/>
              <a:gd name="connsiteX963" fmla="*/ 6736976 w 12192000"/>
              <a:gd name="connsiteY963" fmla="*/ 1820963 h 4165204"/>
              <a:gd name="connsiteX964" fmla="*/ 6736894 w 12192000"/>
              <a:gd name="connsiteY964" fmla="*/ 1820963 h 4165204"/>
              <a:gd name="connsiteX965" fmla="*/ 7006614 w 12192000"/>
              <a:gd name="connsiteY965" fmla="*/ 1355863 h 4165204"/>
              <a:gd name="connsiteX966" fmla="*/ 4352217 w 12192000"/>
              <a:gd name="connsiteY966" fmla="*/ 1355842 h 4165204"/>
              <a:gd name="connsiteX967" fmla="*/ 4228829 w 12192000"/>
              <a:gd name="connsiteY967" fmla="*/ 1568587 h 4165204"/>
              <a:gd name="connsiteX968" fmla="*/ 4352743 w 12192000"/>
              <a:gd name="connsiteY968" fmla="*/ 1782252 h 4165204"/>
              <a:gd name="connsiteX969" fmla="*/ 4600723 w 12192000"/>
              <a:gd name="connsiteY969" fmla="*/ 1782252 h 4165204"/>
              <a:gd name="connsiteX970" fmla="*/ 4724233 w 12192000"/>
              <a:gd name="connsiteY970" fmla="*/ 1569314 h 4165204"/>
              <a:gd name="connsiteX971" fmla="*/ 4600443 w 12192000"/>
              <a:gd name="connsiteY971" fmla="*/ 1355842 h 4165204"/>
              <a:gd name="connsiteX972" fmla="*/ 10018831 w 12192000"/>
              <a:gd name="connsiteY972" fmla="*/ 1355759 h 4165204"/>
              <a:gd name="connsiteX973" fmla="*/ 9894805 w 12192000"/>
              <a:gd name="connsiteY973" fmla="*/ 1569607 h 4165204"/>
              <a:gd name="connsiteX974" fmla="*/ 10018662 w 12192000"/>
              <a:gd name="connsiteY974" fmla="*/ 1783176 h 4165204"/>
              <a:gd name="connsiteX975" fmla="*/ 10266683 w 12192000"/>
              <a:gd name="connsiteY975" fmla="*/ 1783176 h 4165204"/>
              <a:gd name="connsiteX976" fmla="*/ 10390635 w 12192000"/>
              <a:gd name="connsiteY976" fmla="*/ 1569485 h 4165204"/>
              <a:gd name="connsiteX977" fmla="*/ 10266711 w 12192000"/>
              <a:gd name="connsiteY977" fmla="*/ 1355759 h 4165204"/>
              <a:gd name="connsiteX978" fmla="*/ 596653 w 12192000"/>
              <a:gd name="connsiteY978" fmla="*/ 1354825 h 4165204"/>
              <a:gd name="connsiteX979" fmla="*/ 709625 w 12192000"/>
              <a:gd name="connsiteY979" fmla="*/ 1549622 h 4165204"/>
              <a:gd name="connsiteX980" fmla="*/ 1001147 w 12192000"/>
              <a:gd name="connsiteY980" fmla="*/ 1549622 h 4165204"/>
              <a:gd name="connsiteX981" fmla="*/ 1001124 w 12192000"/>
              <a:gd name="connsiteY981" fmla="*/ 1549662 h 4165204"/>
              <a:gd name="connsiteX982" fmla="*/ 1001146 w 12192000"/>
              <a:gd name="connsiteY982" fmla="*/ 1549662 h 4165204"/>
              <a:gd name="connsiteX983" fmla="*/ 1001144 w 12192000"/>
              <a:gd name="connsiteY983" fmla="*/ 1549667 h 4165204"/>
              <a:gd name="connsiteX984" fmla="*/ 1001357 w 12192000"/>
              <a:gd name="connsiteY984" fmla="*/ 1549667 h 4165204"/>
              <a:gd name="connsiteX985" fmla="*/ 731557 w 12192000"/>
              <a:gd name="connsiteY985" fmla="*/ 2014904 h 4165204"/>
              <a:gd name="connsiteX986" fmla="*/ 833926 w 12192000"/>
              <a:gd name="connsiteY986" fmla="*/ 2014904 h 4165204"/>
              <a:gd name="connsiteX987" fmla="*/ 1475147 w 12192000"/>
              <a:gd name="connsiteY987" fmla="*/ 2014869 h 4165204"/>
              <a:gd name="connsiteX988" fmla="*/ 1362170 w 12192000"/>
              <a:gd name="connsiteY988" fmla="*/ 1820068 h 4165204"/>
              <a:gd name="connsiteX989" fmla="*/ 1070752 w 12192000"/>
              <a:gd name="connsiteY989" fmla="*/ 1820068 h 4165204"/>
              <a:gd name="connsiteX990" fmla="*/ 1070755 w 12192000"/>
              <a:gd name="connsiteY990" fmla="*/ 1820064 h 4165204"/>
              <a:gd name="connsiteX991" fmla="*/ 1070463 w 12192000"/>
              <a:gd name="connsiteY991" fmla="*/ 1820064 h 4165204"/>
              <a:gd name="connsiteX992" fmla="*/ 1340264 w 12192000"/>
              <a:gd name="connsiteY992" fmla="*/ 1354825 h 4165204"/>
              <a:gd name="connsiteX993" fmla="*/ 9603111 w 12192000"/>
              <a:gd name="connsiteY993" fmla="*/ 1142228 h 4165204"/>
              <a:gd name="connsiteX994" fmla="*/ 9490211 w 12192000"/>
              <a:gd name="connsiteY994" fmla="*/ 1336945 h 4165204"/>
              <a:gd name="connsiteX995" fmla="*/ 9636018 w 12192000"/>
              <a:gd name="connsiteY995" fmla="*/ 1588377 h 4165204"/>
              <a:gd name="connsiteX996" fmla="*/ 9635926 w 12192000"/>
              <a:gd name="connsiteY996" fmla="*/ 1588377 h 4165204"/>
              <a:gd name="connsiteX997" fmla="*/ 9636018 w 12192000"/>
              <a:gd name="connsiteY997" fmla="*/ 1588536 h 4165204"/>
              <a:gd name="connsiteX998" fmla="*/ 9096451 w 12192000"/>
              <a:gd name="connsiteY998" fmla="*/ 1588536 h 4165204"/>
              <a:gd name="connsiteX999" fmla="*/ 9468171 w 12192000"/>
              <a:gd name="connsiteY999" fmla="*/ 2229507 h 4165204"/>
              <a:gd name="connsiteX1000" fmla="*/ 9496824 w 12192000"/>
              <a:gd name="connsiteY1000" fmla="*/ 2180110 h 4165204"/>
              <a:gd name="connsiteX1001" fmla="*/ 9581028 w 12192000"/>
              <a:gd name="connsiteY1001" fmla="*/ 2034741 h 4165204"/>
              <a:gd name="connsiteX1002" fmla="*/ 9435210 w 12192000"/>
              <a:gd name="connsiteY1002" fmla="*/ 1783328 h 4165204"/>
              <a:gd name="connsiteX1003" fmla="*/ 9435302 w 12192000"/>
              <a:gd name="connsiteY1003" fmla="*/ 1783328 h 4165204"/>
              <a:gd name="connsiteX1004" fmla="*/ 9435210 w 12192000"/>
              <a:gd name="connsiteY1004" fmla="*/ 1783169 h 4165204"/>
              <a:gd name="connsiteX1005" fmla="*/ 9974778 w 12192000"/>
              <a:gd name="connsiteY1005" fmla="*/ 1783169 h 4165204"/>
              <a:gd name="connsiteX1006" fmla="*/ 7174432 w 12192000"/>
              <a:gd name="connsiteY1006" fmla="*/ 1141995 h 4165204"/>
              <a:gd name="connsiteX1007" fmla="*/ 7055916 w 12192000"/>
              <a:gd name="connsiteY1007" fmla="*/ 1346438 h 4165204"/>
              <a:gd name="connsiteX1008" fmla="*/ 6803201 w 12192000"/>
              <a:gd name="connsiteY1008" fmla="*/ 1782844 h 4165204"/>
              <a:gd name="connsiteX1009" fmla="*/ 7001614 w 12192000"/>
              <a:gd name="connsiteY1009" fmla="*/ 1783165 h 4165204"/>
              <a:gd name="connsiteX1010" fmla="*/ 7028639 w 12192000"/>
              <a:gd name="connsiteY1010" fmla="*/ 1783165 h 4165204"/>
              <a:gd name="connsiteX1011" fmla="*/ 7174372 w 12192000"/>
              <a:gd name="connsiteY1011" fmla="*/ 1531813 h 4165204"/>
              <a:gd name="connsiteX1012" fmla="*/ 7424546 w 12192000"/>
              <a:gd name="connsiteY1012" fmla="*/ 1963208 h 4165204"/>
              <a:gd name="connsiteX1013" fmla="*/ 7444178 w 12192000"/>
              <a:gd name="connsiteY1013" fmla="*/ 1997050 h 4165204"/>
              <a:gd name="connsiteX1014" fmla="*/ 7546264 w 12192000"/>
              <a:gd name="connsiteY1014" fmla="*/ 1820985 h 4165204"/>
              <a:gd name="connsiteX1015" fmla="*/ 7816068 w 12192000"/>
              <a:gd name="connsiteY1015" fmla="*/ 1355743 h 4165204"/>
              <a:gd name="connsiteX1016" fmla="*/ 7590289 w 12192000"/>
              <a:gd name="connsiteY1016" fmla="*/ 1355743 h 4165204"/>
              <a:gd name="connsiteX1017" fmla="*/ 7444495 w 12192000"/>
              <a:gd name="connsiteY1017" fmla="*/ 1607101 h 4165204"/>
              <a:gd name="connsiteX1018" fmla="*/ 7444471 w 12192000"/>
              <a:gd name="connsiteY1018" fmla="*/ 1607060 h 4165204"/>
              <a:gd name="connsiteX1019" fmla="*/ 7444335 w 12192000"/>
              <a:gd name="connsiteY1019" fmla="*/ 1607295 h 4165204"/>
              <a:gd name="connsiteX1020" fmla="*/ 7428651 w 12192000"/>
              <a:gd name="connsiteY1020" fmla="*/ 1580263 h 4165204"/>
              <a:gd name="connsiteX1021" fmla="*/ 7318232 w 12192000"/>
              <a:gd name="connsiteY1021" fmla="*/ 1389813 h 4165204"/>
              <a:gd name="connsiteX1022" fmla="*/ 3937058 w 12192000"/>
              <a:gd name="connsiteY1022" fmla="*/ 1141348 h 4165204"/>
              <a:gd name="connsiteX1023" fmla="*/ 3824191 w 12192000"/>
              <a:gd name="connsiteY1023" fmla="*/ 1335940 h 4165204"/>
              <a:gd name="connsiteX1024" fmla="*/ 3970046 w 12192000"/>
              <a:gd name="connsiteY1024" fmla="*/ 1587451 h 4165204"/>
              <a:gd name="connsiteX1025" fmla="*/ 3969944 w 12192000"/>
              <a:gd name="connsiteY1025" fmla="*/ 1587451 h 4165204"/>
              <a:gd name="connsiteX1026" fmla="*/ 3969967 w 12192000"/>
              <a:gd name="connsiteY1026" fmla="*/ 1587492 h 4165204"/>
              <a:gd name="connsiteX1027" fmla="*/ 3969679 w 12192000"/>
              <a:gd name="connsiteY1027" fmla="*/ 1587492 h 4165204"/>
              <a:gd name="connsiteX1028" fmla="*/ 3969727 w 12192000"/>
              <a:gd name="connsiteY1028" fmla="*/ 1587572 h 4165204"/>
              <a:gd name="connsiteX1029" fmla="*/ 3430549 w 12192000"/>
              <a:gd name="connsiteY1029" fmla="*/ 1587572 h 4165204"/>
              <a:gd name="connsiteX1030" fmla="*/ 3802190 w 12192000"/>
              <a:gd name="connsiteY1030" fmla="*/ 2228548 h 4165204"/>
              <a:gd name="connsiteX1031" fmla="*/ 3915000 w 12192000"/>
              <a:gd name="connsiteY1031" fmla="*/ 2033783 h 4165204"/>
              <a:gd name="connsiteX1032" fmla="*/ 3769118 w 12192000"/>
              <a:gd name="connsiteY1032" fmla="*/ 1782293 h 4165204"/>
              <a:gd name="connsiteX1033" fmla="*/ 3769182 w 12192000"/>
              <a:gd name="connsiteY1033" fmla="*/ 1782293 h 4165204"/>
              <a:gd name="connsiteX1034" fmla="*/ 3769157 w 12192000"/>
              <a:gd name="connsiteY1034" fmla="*/ 1782252 h 4165204"/>
              <a:gd name="connsiteX1035" fmla="*/ 4308703 w 12192000"/>
              <a:gd name="connsiteY1035" fmla="*/ 1782252 h 4165204"/>
              <a:gd name="connsiteX1036" fmla="*/ 1508231 w 12192000"/>
              <a:gd name="connsiteY1036" fmla="*/ 1141084 h 4165204"/>
              <a:gd name="connsiteX1037" fmla="*/ 1389655 w 12192000"/>
              <a:gd name="connsiteY1037" fmla="*/ 1345561 h 4165204"/>
              <a:gd name="connsiteX1038" fmla="*/ 1136941 w 12192000"/>
              <a:gd name="connsiteY1038" fmla="*/ 1781966 h 4165204"/>
              <a:gd name="connsiteX1039" fmla="*/ 1333021 w 12192000"/>
              <a:gd name="connsiteY1039" fmla="*/ 1782283 h 4165204"/>
              <a:gd name="connsiteX1040" fmla="*/ 1362167 w 12192000"/>
              <a:gd name="connsiteY1040" fmla="*/ 1782283 h 4165204"/>
              <a:gd name="connsiteX1041" fmla="*/ 1507940 w 12192000"/>
              <a:gd name="connsiteY1041" fmla="*/ 1530891 h 4165204"/>
              <a:gd name="connsiteX1042" fmla="*/ 1508048 w 12192000"/>
              <a:gd name="connsiteY1042" fmla="*/ 1531075 h 4165204"/>
              <a:gd name="connsiteX1043" fmla="*/ 1508151 w 12192000"/>
              <a:gd name="connsiteY1043" fmla="*/ 1530896 h 4165204"/>
              <a:gd name="connsiteX1044" fmla="*/ 1508182 w 12192000"/>
              <a:gd name="connsiteY1044" fmla="*/ 1530950 h 4165204"/>
              <a:gd name="connsiteX1045" fmla="*/ 1508190 w 12192000"/>
              <a:gd name="connsiteY1045" fmla="*/ 1530936 h 4165204"/>
              <a:gd name="connsiteX1046" fmla="*/ 1777942 w 12192000"/>
              <a:gd name="connsiteY1046" fmla="*/ 1996090 h 4165204"/>
              <a:gd name="connsiteX1047" fmla="*/ 1948741 w 12192000"/>
              <a:gd name="connsiteY1047" fmla="*/ 1701713 h 4165204"/>
              <a:gd name="connsiteX1048" fmla="*/ 2149887 w 12192000"/>
              <a:gd name="connsiteY1048" fmla="*/ 1354865 h 4165204"/>
              <a:gd name="connsiteX1049" fmla="*/ 1924201 w 12192000"/>
              <a:gd name="connsiteY1049" fmla="*/ 1354865 h 4165204"/>
              <a:gd name="connsiteX1050" fmla="*/ 1778446 w 12192000"/>
              <a:gd name="connsiteY1050" fmla="*/ 1606224 h 4165204"/>
              <a:gd name="connsiteX1051" fmla="*/ 1778337 w 12192000"/>
              <a:gd name="connsiteY1051" fmla="*/ 1606036 h 4165204"/>
              <a:gd name="connsiteX1052" fmla="*/ 1778116 w 12192000"/>
              <a:gd name="connsiteY1052" fmla="*/ 1606417 h 4165204"/>
              <a:gd name="connsiteX1053" fmla="*/ 1762431 w 12192000"/>
              <a:gd name="connsiteY1053" fmla="*/ 1579385 h 4165204"/>
              <a:gd name="connsiteX1054" fmla="*/ 1605163 w 12192000"/>
              <a:gd name="connsiteY1054" fmla="*/ 1308133 h 4165204"/>
              <a:gd name="connsiteX1055" fmla="*/ 7477229 w 12192000"/>
              <a:gd name="connsiteY1055" fmla="*/ 1123289 h 4165204"/>
              <a:gd name="connsiteX1056" fmla="*/ 7590154 w 12192000"/>
              <a:gd name="connsiteY1056" fmla="*/ 1317962 h 4165204"/>
              <a:gd name="connsiteX1057" fmla="*/ 7881653 w 12192000"/>
              <a:gd name="connsiteY1057" fmla="*/ 1317962 h 4165204"/>
              <a:gd name="connsiteX1058" fmla="*/ 7881606 w 12192000"/>
              <a:gd name="connsiteY1058" fmla="*/ 1318043 h 4165204"/>
              <a:gd name="connsiteX1059" fmla="*/ 7881653 w 12192000"/>
              <a:gd name="connsiteY1059" fmla="*/ 1318043 h 4165204"/>
              <a:gd name="connsiteX1060" fmla="*/ 7881627 w 12192000"/>
              <a:gd name="connsiteY1060" fmla="*/ 1318089 h 4165204"/>
              <a:gd name="connsiteX1061" fmla="*/ 7882014 w 12192000"/>
              <a:gd name="connsiteY1061" fmla="*/ 1318089 h 4165204"/>
              <a:gd name="connsiteX1062" fmla="*/ 7612284 w 12192000"/>
              <a:gd name="connsiteY1062" fmla="*/ 1783205 h 4165204"/>
              <a:gd name="connsiteX1063" fmla="*/ 7816449 w 12192000"/>
              <a:gd name="connsiteY1063" fmla="*/ 1783205 h 4165204"/>
              <a:gd name="connsiteX1064" fmla="*/ 7816428 w 12192000"/>
              <a:gd name="connsiteY1064" fmla="*/ 1783169 h 4165204"/>
              <a:gd name="connsiteX1065" fmla="*/ 8355655 w 12192000"/>
              <a:gd name="connsiteY1065" fmla="*/ 1783169 h 4165204"/>
              <a:gd name="connsiteX1066" fmla="*/ 8242771 w 12192000"/>
              <a:gd name="connsiteY1066" fmla="*/ 1588531 h 4165204"/>
              <a:gd name="connsiteX1067" fmla="*/ 7951210 w 12192000"/>
              <a:gd name="connsiteY1067" fmla="*/ 1588531 h 4165204"/>
              <a:gd name="connsiteX1068" fmla="*/ 7951307 w 12192000"/>
              <a:gd name="connsiteY1068" fmla="*/ 1588364 h 4165204"/>
              <a:gd name="connsiteX1069" fmla="*/ 7950969 w 12192000"/>
              <a:gd name="connsiteY1069" fmla="*/ 1588364 h 4165204"/>
              <a:gd name="connsiteX1070" fmla="*/ 8220676 w 12192000"/>
              <a:gd name="connsiteY1070" fmla="*/ 1123289 h 4165204"/>
              <a:gd name="connsiteX1071" fmla="*/ 5566486 w 12192000"/>
              <a:gd name="connsiteY1071" fmla="*/ 1123204 h 4165204"/>
              <a:gd name="connsiteX1072" fmla="*/ 5442976 w 12192000"/>
              <a:gd name="connsiteY1072" fmla="*/ 1336220 h 4165204"/>
              <a:gd name="connsiteX1073" fmla="*/ 5566647 w 12192000"/>
              <a:gd name="connsiteY1073" fmla="*/ 1549629 h 4165204"/>
              <a:gd name="connsiteX1074" fmla="*/ 5815030 w 12192000"/>
              <a:gd name="connsiteY1074" fmla="*/ 1549629 h 4165204"/>
              <a:gd name="connsiteX1075" fmla="*/ 5938420 w 12192000"/>
              <a:gd name="connsiteY1075" fmla="*/ 1336916 h 4165204"/>
              <a:gd name="connsiteX1076" fmla="*/ 5814473 w 12192000"/>
              <a:gd name="connsiteY1076" fmla="*/ 1123204 h 4165204"/>
              <a:gd name="connsiteX1077" fmla="*/ 11233251 w 12192000"/>
              <a:gd name="connsiteY1077" fmla="*/ 1123143 h 4165204"/>
              <a:gd name="connsiteX1078" fmla="*/ 11109319 w 12192000"/>
              <a:gd name="connsiteY1078" fmla="*/ 1336849 h 4165204"/>
              <a:gd name="connsiteX1079" fmla="*/ 11233259 w 12192000"/>
              <a:gd name="connsiteY1079" fmla="*/ 1550557 h 4165204"/>
              <a:gd name="connsiteX1080" fmla="*/ 11481279 w 12192000"/>
              <a:gd name="connsiteY1080" fmla="*/ 1550557 h 4165204"/>
              <a:gd name="connsiteX1081" fmla="*/ 11605151 w 12192000"/>
              <a:gd name="connsiteY1081" fmla="*/ 1336866 h 4165204"/>
              <a:gd name="connsiteX1082" fmla="*/ 11481267 w 12192000"/>
              <a:gd name="connsiteY1082" fmla="*/ 1123143 h 4165204"/>
              <a:gd name="connsiteX1083" fmla="*/ 1811259 w 12192000"/>
              <a:gd name="connsiteY1083" fmla="*/ 1122292 h 4165204"/>
              <a:gd name="connsiteX1084" fmla="*/ 1924191 w 12192000"/>
              <a:gd name="connsiteY1084" fmla="*/ 1317045 h 4165204"/>
              <a:gd name="connsiteX1085" fmla="*/ 2215632 w 12192000"/>
              <a:gd name="connsiteY1085" fmla="*/ 1317045 h 4165204"/>
              <a:gd name="connsiteX1086" fmla="*/ 2215606 w 12192000"/>
              <a:gd name="connsiteY1086" fmla="*/ 1317092 h 4165204"/>
              <a:gd name="connsiteX1087" fmla="*/ 2215924 w 12192000"/>
              <a:gd name="connsiteY1087" fmla="*/ 1317092 h 4165204"/>
              <a:gd name="connsiteX1088" fmla="*/ 1946166 w 12192000"/>
              <a:gd name="connsiteY1088" fmla="*/ 1782327 h 4165204"/>
              <a:gd name="connsiteX1089" fmla="*/ 2150358 w 12192000"/>
              <a:gd name="connsiteY1089" fmla="*/ 1782327 h 4165204"/>
              <a:gd name="connsiteX1090" fmla="*/ 2150338 w 12192000"/>
              <a:gd name="connsiteY1090" fmla="*/ 1782293 h 4165204"/>
              <a:gd name="connsiteX1091" fmla="*/ 2689434 w 12192000"/>
              <a:gd name="connsiteY1091" fmla="*/ 1782293 h 4165204"/>
              <a:gd name="connsiteX1092" fmla="*/ 2576521 w 12192000"/>
              <a:gd name="connsiteY1092" fmla="*/ 1587534 h 4165204"/>
              <a:gd name="connsiteX1093" fmla="*/ 2285240 w 12192000"/>
              <a:gd name="connsiteY1093" fmla="*/ 1587534 h 4165204"/>
              <a:gd name="connsiteX1094" fmla="*/ 2285268 w 12192000"/>
              <a:gd name="connsiteY1094" fmla="*/ 1587487 h 4165204"/>
              <a:gd name="connsiteX1095" fmla="*/ 2284787 w 12192000"/>
              <a:gd name="connsiteY1095" fmla="*/ 1587487 h 4165204"/>
              <a:gd name="connsiteX1096" fmla="*/ 2554564 w 12192000"/>
              <a:gd name="connsiteY1096" fmla="*/ 1122292 h 4165204"/>
              <a:gd name="connsiteX1097" fmla="*/ 10817635 w 12192000"/>
              <a:gd name="connsiteY1097" fmla="*/ 909874 h 4165204"/>
              <a:gd name="connsiteX1098" fmla="*/ 10704803 w 12192000"/>
              <a:gd name="connsiteY1098" fmla="*/ 1104406 h 4165204"/>
              <a:gd name="connsiteX1099" fmla="*/ 10850655 w 12192000"/>
              <a:gd name="connsiteY1099" fmla="*/ 1355917 h 4165204"/>
              <a:gd name="connsiteX1100" fmla="*/ 10311089 w 12192000"/>
              <a:gd name="connsiteY1100" fmla="*/ 1355917 h 4165204"/>
              <a:gd name="connsiteX1101" fmla="*/ 10682707 w 12192000"/>
              <a:gd name="connsiteY1101" fmla="*/ 1996720 h 4165204"/>
              <a:gd name="connsiteX1102" fmla="*/ 10711259 w 12192000"/>
              <a:gd name="connsiteY1102" fmla="*/ 1947495 h 4165204"/>
              <a:gd name="connsiteX1103" fmla="*/ 10795453 w 12192000"/>
              <a:gd name="connsiteY1103" fmla="*/ 1802146 h 4165204"/>
              <a:gd name="connsiteX1104" fmla="*/ 10649647 w 12192000"/>
              <a:gd name="connsiteY1104" fmla="*/ 1550714 h 4165204"/>
              <a:gd name="connsiteX1105" fmla="*/ 10649739 w 12192000"/>
              <a:gd name="connsiteY1105" fmla="*/ 1550714 h 4165204"/>
              <a:gd name="connsiteX1106" fmla="*/ 10649647 w 12192000"/>
              <a:gd name="connsiteY1106" fmla="*/ 1550555 h 4165204"/>
              <a:gd name="connsiteX1107" fmla="*/ 11189055 w 12192000"/>
              <a:gd name="connsiteY1107" fmla="*/ 1550555 h 4165204"/>
              <a:gd name="connsiteX1108" fmla="*/ 5150917 w 12192000"/>
              <a:gd name="connsiteY1108" fmla="*/ 909449 h 4165204"/>
              <a:gd name="connsiteX1109" fmla="*/ 5038331 w 12192000"/>
              <a:gd name="connsiteY1109" fmla="*/ 1103619 h 4165204"/>
              <a:gd name="connsiteX1110" fmla="*/ 5184120 w 12192000"/>
              <a:gd name="connsiteY1110" fmla="*/ 1354950 h 4165204"/>
              <a:gd name="connsiteX1111" fmla="*/ 5183210 w 12192000"/>
              <a:gd name="connsiteY1111" fmla="*/ 1354950 h 4165204"/>
              <a:gd name="connsiteX1112" fmla="*/ 5183727 w 12192000"/>
              <a:gd name="connsiteY1112" fmla="*/ 1355842 h 4165204"/>
              <a:gd name="connsiteX1113" fmla="*/ 5183705 w 12192000"/>
              <a:gd name="connsiteY1113" fmla="*/ 1355842 h 4165204"/>
              <a:gd name="connsiteX1114" fmla="*/ 5183727 w 12192000"/>
              <a:gd name="connsiteY1114" fmla="*/ 1355880 h 4165204"/>
              <a:gd name="connsiteX1115" fmla="*/ 4645050 w 12192000"/>
              <a:gd name="connsiteY1115" fmla="*/ 1355880 h 4165204"/>
              <a:gd name="connsiteX1116" fmla="*/ 4746524 w 12192000"/>
              <a:gd name="connsiteY1116" fmla="*/ 1530884 h 4165204"/>
              <a:gd name="connsiteX1117" fmla="*/ 4746560 w 12192000"/>
              <a:gd name="connsiteY1117" fmla="*/ 1530819 h 4165204"/>
              <a:gd name="connsiteX1118" fmla="*/ 5016523 w 12192000"/>
              <a:gd name="connsiteY1118" fmla="*/ 1996060 h 4165204"/>
              <a:gd name="connsiteX1119" fmla="*/ 5045164 w 12192000"/>
              <a:gd name="connsiteY1119" fmla="*/ 1946610 h 4165204"/>
              <a:gd name="connsiteX1120" fmla="*/ 5128947 w 12192000"/>
              <a:gd name="connsiteY1120" fmla="*/ 1801975 h 4165204"/>
              <a:gd name="connsiteX1121" fmla="*/ 4983237 w 12192000"/>
              <a:gd name="connsiteY1121" fmla="*/ 1550722 h 4165204"/>
              <a:gd name="connsiteX1122" fmla="*/ 4984162 w 12192000"/>
              <a:gd name="connsiteY1122" fmla="*/ 1550722 h 4165204"/>
              <a:gd name="connsiteX1123" fmla="*/ 4983556 w 12192000"/>
              <a:gd name="connsiteY1123" fmla="*/ 1549671 h 4165204"/>
              <a:gd name="connsiteX1124" fmla="*/ 4983615 w 12192000"/>
              <a:gd name="connsiteY1124" fmla="*/ 1549671 h 4165204"/>
              <a:gd name="connsiteX1125" fmla="*/ 4983590 w 12192000"/>
              <a:gd name="connsiteY1125" fmla="*/ 1549629 h 4165204"/>
              <a:gd name="connsiteX1126" fmla="*/ 5522154 w 12192000"/>
              <a:gd name="connsiteY1126" fmla="*/ 1549629 h 4165204"/>
              <a:gd name="connsiteX1127" fmla="*/ 8388889 w 12192000"/>
              <a:gd name="connsiteY1127" fmla="*/ 909437 h 4165204"/>
              <a:gd name="connsiteX1128" fmla="*/ 8270313 w 12192000"/>
              <a:gd name="connsiteY1128" fmla="*/ 1113984 h 4165204"/>
              <a:gd name="connsiteX1129" fmla="*/ 8017598 w 12192000"/>
              <a:gd name="connsiteY1129" fmla="*/ 1550389 h 4165204"/>
              <a:gd name="connsiteX1130" fmla="*/ 8116418 w 12192000"/>
              <a:gd name="connsiteY1130" fmla="*/ 1550549 h 4165204"/>
              <a:gd name="connsiteX1131" fmla="*/ 8242805 w 12192000"/>
              <a:gd name="connsiteY1131" fmla="*/ 1550549 h 4165204"/>
              <a:gd name="connsiteX1132" fmla="*/ 8388487 w 12192000"/>
              <a:gd name="connsiteY1132" fmla="*/ 1299312 h 4165204"/>
              <a:gd name="connsiteX1133" fmla="*/ 8388603 w 12192000"/>
              <a:gd name="connsiteY1133" fmla="*/ 1299512 h 4165204"/>
              <a:gd name="connsiteX1134" fmla="*/ 8388809 w 12192000"/>
              <a:gd name="connsiteY1134" fmla="*/ 1299156 h 4165204"/>
              <a:gd name="connsiteX1135" fmla="*/ 8658612 w 12192000"/>
              <a:gd name="connsiteY1135" fmla="*/ 1764399 h 4165204"/>
              <a:gd name="connsiteX1136" fmla="*/ 8760701 w 12192000"/>
              <a:gd name="connsiteY1136" fmla="*/ 1588330 h 4165204"/>
              <a:gd name="connsiteX1137" fmla="*/ 9030411 w 12192000"/>
              <a:gd name="connsiteY1137" fmla="*/ 1123248 h 4165204"/>
              <a:gd name="connsiteX1138" fmla="*/ 8804679 w 12192000"/>
              <a:gd name="connsiteY1138" fmla="*/ 1123248 h 4165204"/>
              <a:gd name="connsiteX1139" fmla="*/ 8658932 w 12192000"/>
              <a:gd name="connsiteY1139" fmla="*/ 1374486 h 4165204"/>
              <a:gd name="connsiteX1140" fmla="*/ 8658923 w 12192000"/>
              <a:gd name="connsiteY1140" fmla="*/ 1374472 h 4165204"/>
              <a:gd name="connsiteX1141" fmla="*/ 8658733 w 12192000"/>
              <a:gd name="connsiteY1141" fmla="*/ 1374800 h 4165204"/>
              <a:gd name="connsiteX1142" fmla="*/ 8643048 w 12192000"/>
              <a:gd name="connsiteY1142" fmla="*/ 1347768 h 4165204"/>
              <a:gd name="connsiteX1143" fmla="*/ 2722842 w 12192000"/>
              <a:gd name="connsiteY1143" fmla="*/ 908505 h 4165204"/>
              <a:gd name="connsiteX1144" fmla="*/ 2604264 w 12192000"/>
              <a:gd name="connsiteY1144" fmla="*/ 1112987 h 4165204"/>
              <a:gd name="connsiteX1145" fmla="*/ 2351547 w 12192000"/>
              <a:gd name="connsiteY1145" fmla="*/ 1549392 h 4165204"/>
              <a:gd name="connsiteX1146" fmla="*/ 2521121 w 12192000"/>
              <a:gd name="connsiteY1146" fmla="*/ 1549666 h 4165204"/>
              <a:gd name="connsiteX1147" fmla="*/ 2576493 w 12192000"/>
              <a:gd name="connsiteY1147" fmla="*/ 1549666 h 4165204"/>
              <a:gd name="connsiteX1148" fmla="*/ 2722266 w 12192000"/>
              <a:gd name="connsiteY1148" fmla="*/ 1298274 h 4165204"/>
              <a:gd name="connsiteX1149" fmla="*/ 2722505 w 12192000"/>
              <a:gd name="connsiteY1149" fmla="*/ 1298689 h 4165204"/>
              <a:gd name="connsiteX1150" fmla="*/ 2722719 w 12192000"/>
              <a:gd name="connsiteY1150" fmla="*/ 1298322 h 4165204"/>
              <a:gd name="connsiteX1151" fmla="*/ 2722726 w 12192000"/>
              <a:gd name="connsiteY1151" fmla="*/ 1298335 h 4165204"/>
              <a:gd name="connsiteX1152" fmla="*/ 2722757 w 12192000"/>
              <a:gd name="connsiteY1152" fmla="*/ 1298281 h 4165204"/>
              <a:gd name="connsiteX1153" fmla="*/ 2992552 w 12192000"/>
              <a:gd name="connsiteY1153" fmla="*/ 1763511 h 4165204"/>
              <a:gd name="connsiteX1154" fmla="*/ 3017502 w 12192000"/>
              <a:gd name="connsiteY1154" fmla="*/ 1720506 h 4165204"/>
              <a:gd name="connsiteX1155" fmla="*/ 3094648 w 12192000"/>
              <a:gd name="connsiteY1155" fmla="*/ 1587452 h 4165204"/>
              <a:gd name="connsiteX1156" fmla="*/ 3364430 w 12192000"/>
              <a:gd name="connsiteY1156" fmla="*/ 1122251 h 4165204"/>
              <a:gd name="connsiteX1157" fmla="*/ 3138652 w 12192000"/>
              <a:gd name="connsiteY1157" fmla="*/ 1122251 h 4165204"/>
              <a:gd name="connsiteX1158" fmla="*/ 2992879 w 12192000"/>
              <a:gd name="connsiteY1158" fmla="*/ 1373602 h 4165204"/>
              <a:gd name="connsiteX1159" fmla="*/ 2992838 w 12192000"/>
              <a:gd name="connsiteY1159" fmla="*/ 1373532 h 4165204"/>
              <a:gd name="connsiteX1160" fmla="*/ 2992683 w 12192000"/>
              <a:gd name="connsiteY1160" fmla="*/ 1373803 h 4165204"/>
              <a:gd name="connsiteX1161" fmla="*/ 2977037 w 12192000"/>
              <a:gd name="connsiteY1161" fmla="*/ 1346771 h 4165204"/>
              <a:gd name="connsiteX1162" fmla="*/ 2822822 w 12192000"/>
              <a:gd name="connsiteY1162" fmla="*/ 1080805 h 4165204"/>
              <a:gd name="connsiteX1163" fmla="*/ 8691746 w 12192000"/>
              <a:gd name="connsiteY1163" fmla="*/ 890675 h 4165204"/>
              <a:gd name="connsiteX1164" fmla="*/ 8804648 w 12192000"/>
              <a:gd name="connsiteY1164" fmla="*/ 1085307 h 4165204"/>
              <a:gd name="connsiteX1165" fmla="*/ 9096090 w 12192000"/>
              <a:gd name="connsiteY1165" fmla="*/ 1085307 h 4165204"/>
              <a:gd name="connsiteX1166" fmla="*/ 9096068 w 12192000"/>
              <a:gd name="connsiteY1166" fmla="*/ 1085346 h 4165204"/>
              <a:gd name="connsiteX1167" fmla="*/ 9096090 w 12192000"/>
              <a:gd name="connsiteY1167" fmla="*/ 1085346 h 4165204"/>
              <a:gd name="connsiteX1168" fmla="*/ 9096015 w 12192000"/>
              <a:gd name="connsiteY1168" fmla="*/ 1085474 h 4165204"/>
              <a:gd name="connsiteX1169" fmla="*/ 9096451 w 12192000"/>
              <a:gd name="connsiteY1169" fmla="*/ 1085474 h 4165204"/>
              <a:gd name="connsiteX1170" fmla="*/ 8826722 w 12192000"/>
              <a:gd name="connsiteY1170" fmla="*/ 1550588 h 4165204"/>
              <a:gd name="connsiteX1171" fmla="*/ 9570112 w 12192000"/>
              <a:gd name="connsiteY1171" fmla="*/ 1550588 h 4165204"/>
              <a:gd name="connsiteX1172" fmla="*/ 9457209 w 12192000"/>
              <a:gd name="connsiteY1172" fmla="*/ 1355916 h 4165204"/>
              <a:gd name="connsiteX1173" fmla="*/ 9165647 w 12192000"/>
              <a:gd name="connsiteY1173" fmla="*/ 1355916 h 4165204"/>
              <a:gd name="connsiteX1174" fmla="*/ 9165745 w 12192000"/>
              <a:gd name="connsiteY1174" fmla="*/ 1355747 h 4165204"/>
              <a:gd name="connsiteX1175" fmla="*/ 9165406 w 12192000"/>
              <a:gd name="connsiteY1175" fmla="*/ 1355747 h 4165204"/>
              <a:gd name="connsiteX1176" fmla="*/ 9435112 w 12192000"/>
              <a:gd name="connsiteY1176" fmla="*/ 890675 h 4165204"/>
              <a:gd name="connsiteX1177" fmla="*/ 6780576 w 12192000"/>
              <a:gd name="connsiteY1177" fmla="*/ 890541 h 4165204"/>
              <a:gd name="connsiteX1178" fmla="*/ 6664171 w 12192000"/>
              <a:gd name="connsiteY1178" fmla="*/ 1091262 h 4165204"/>
              <a:gd name="connsiteX1179" fmla="*/ 6656627 w 12192000"/>
              <a:gd name="connsiteY1179" fmla="*/ 1104273 h 4165204"/>
              <a:gd name="connsiteX1180" fmla="*/ 6740194 w 12192000"/>
              <a:gd name="connsiteY1180" fmla="*/ 1248343 h 4165204"/>
              <a:gd name="connsiteX1181" fmla="*/ 6780565 w 12192000"/>
              <a:gd name="connsiteY1181" fmla="*/ 1317940 h 4165204"/>
              <a:gd name="connsiteX1182" fmla="*/ 7028612 w 12192000"/>
              <a:gd name="connsiteY1182" fmla="*/ 1317940 h 4165204"/>
              <a:gd name="connsiteX1183" fmla="*/ 7152549 w 12192000"/>
              <a:gd name="connsiteY1183" fmla="*/ 1104272 h 4165204"/>
              <a:gd name="connsiteX1184" fmla="*/ 7028639 w 12192000"/>
              <a:gd name="connsiteY1184" fmla="*/ 890541 h 4165204"/>
              <a:gd name="connsiteX1185" fmla="*/ 1114473 w 12192000"/>
              <a:gd name="connsiteY1185" fmla="*/ 889631 h 4165204"/>
              <a:gd name="connsiteX1186" fmla="*/ 990526 w 12192000"/>
              <a:gd name="connsiteY1186" fmla="*/ 1103355 h 4165204"/>
              <a:gd name="connsiteX1187" fmla="*/ 1114474 w 12192000"/>
              <a:gd name="connsiteY1187" fmla="*/ 1317040 h 4165204"/>
              <a:gd name="connsiteX1188" fmla="*/ 1362502 w 12192000"/>
              <a:gd name="connsiteY1188" fmla="*/ 1317040 h 4165204"/>
              <a:gd name="connsiteX1189" fmla="*/ 1478432 w 12192000"/>
              <a:gd name="connsiteY1189" fmla="*/ 1117177 h 4165204"/>
              <a:gd name="connsiteX1190" fmla="*/ 1486448 w 12192000"/>
              <a:gd name="connsiteY1190" fmla="*/ 1103353 h 4165204"/>
              <a:gd name="connsiteX1191" fmla="*/ 1362504 w 12192000"/>
              <a:gd name="connsiteY1191" fmla="*/ 889631 h 4165204"/>
              <a:gd name="connsiteX1192" fmla="*/ 3564939 w 12192000"/>
              <a:gd name="connsiteY1192" fmla="*/ 889629 h 4165204"/>
              <a:gd name="connsiteX1193" fmla="*/ 3564941 w 12192000"/>
              <a:gd name="connsiteY1193" fmla="*/ 889630 h 4165204"/>
              <a:gd name="connsiteX1194" fmla="*/ 3025696 w 12192000"/>
              <a:gd name="connsiteY1194" fmla="*/ 889630 h 4165204"/>
              <a:gd name="connsiteX1195" fmla="*/ 3138652 w 12192000"/>
              <a:gd name="connsiteY1195" fmla="*/ 1084430 h 4165204"/>
              <a:gd name="connsiteX1196" fmla="*/ 3430359 w 12192000"/>
              <a:gd name="connsiteY1196" fmla="*/ 1084430 h 4165204"/>
              <a:gd name="connsiteX1197" fmla="*/ 3160554 w 12192000"/>
              <a:gd name="connsiteY1197" fmla="*/ 1549672 h 4165204"/>
              <a:gd name="connsiteX1198" fmla="*/ 3364821 w 12192000"/>
              <a:gd name="connsiteY1198" fmla="*/ 1549672 h 4165204"/>
              <a:gd name="connsiteX1199" fmla="*/ 3364770 w 12192000"/>
              <a:gd name="connsiteY1199" fmla="*/ 1549590 h 4165204"/>
              <a:gd name="connsiteX1200" fmla="*/ 3903950 w 12192000"/>
              <a:gd name="connsiteY1200" fmla="*/ 1549590 h 4165204"/>
              <a:gd name="connsiteX1201" fmla="*/ 3791060 w 12192000"/>
              <a:gd name="connsiteY1201" fmla="*/ 1354871 h 4165204"/>
              <a:gd name="connsiteX1202" fmla="*/ 3499676 w 12192000"/>
              <a:gd name="connsiteY1202" fmla="*/ 1354871 h 4165204"/>
              <a:gd name="connsiteX1203" fmla="*/ 3499356 w 12192000"/>
              <a:gd name="connsiteY1203" fmla="*/ 1354871 h 4165204"/>
              <a:gd name="connsiteX1204" fmla="*/ 3769118 w 12192000"/>
              <a:gd name="connsiteY1204" fmla="*/ 889629 h 4165204"/>
              <a:gd name="connsiteX1205" fmla="*/ 9603272 w 12192000"/>
              <a:gd name="connsiteY1205" fmla="*/ 676984 h 4165204"/>
              <a:gd name="connsiteX1206" fmla="*/ 9484750 w 12192000"/>
              <a:gd name="connsiteY1206" fmla="*/ 881370 h 4165204"/>
              <a:gd name="connsiteX1207" fmla="*/ 9232035 w 12192000"/>
              <a:gd name="connsiteY1207" fmla="*/ 1317814 h 4165204"/>
              <a:gd name="connsiteX1208" fmla="*/ 9344823 w 12192000"/>
              <a:gd name="connsiteY1208" fmla="*/ 1317974 h 4165204"/>
              <a:gd name="connsiteX1209" fmla="*/ 9457177 w 12192000"/>
              <a:gd name="connsiteY1209" fmla="*/ 1317974 h 4165204"/>
              <a:gd name="connsiteX1210" fmla="*/ 9602884 w 12192000"/>
              <a:gd name="connsiteY1210" fmla="*/ 1066695 h 4165204"/>
              <a:gd name="connsiteX1211" fmla="*/ 9602951 w 12192000"/>
              <a:gd name="connsiteY1211" fmla="*/ 1066812 h 4165204"/>
              <a:gd name="connsiteX1212" fmla="*/ 9603085 w 12192000"/>
              <a:gd name="connsiteY1212" fmla="*/ 1066582 h 4165204"/>
              <a:gd name="connsiteX1213" fmla="*/ 9603201 w 12192000"/>
              <a:gd name="connsiteY1213" fmla="*/ 1066782 h 4165204"/>
              <a:gd name="connsiteX1214" fmla="*/ 9603246 w 12192000"/>
              <a:gd name="connsiteY1214" fmla="*/ 1066704 h 4165204"/>
              <a:gd name="connsiteX1215" fmla="*/ 9872913 w 12192000"/>
              <a:gd name="connsiteY1215" fmla="*/ 1531781 h 4165204"/>
              <a:gd name="connsiteX1216" fmla="*/ 9974977 w 12192000"/>
              <a:gd name="connsiteY1216" fmla="*/ 1355754 h 4165204"/>
              <a:gd name="connsiteX1217" fmla="*/ 10244711 w 12192000"/>
              <a:gd name="connsiteY1217" fmla="*/ 890634 h 4165204"/>
              <a:gd name="connsiteX1218" fmla="*/ 10019073 w 12192000"/>
              <a:gd name="connsiteY1218" fmla="*/ 890634 h 4165204"/>
              <a:gd name="connsiteX1219" fmla="*/ 9874181 w 12192000"/>
              <a:gd name="connsiteY1219" fmla="*/ 1140507 h 4165204"/>
              <a:gd name="connsiteX1220" fmla="*/ 9873209 w 12192000"/>
              <a:gd name="connsiteY1220" fmla="*/ 1142185 h 4165204"/>
              <a:gd name="connsiteX1221" fmla="*/ 9857526 w 12192000"/>
              <a:gd name="connsiteY1221" fmla="*/ 1115153 h 4165204"/>
              <a:gd name="connsiteX1222" fmla="*/ 9857353 w 12192000"/>
              <a:gd name="connsiteY1222" fmla="*/ 1114854 h 4165204"/>
              <a:gd name="connsiteX1223" fmla="*/ 6364997 w 12192000"/>
              <a:gd name="connsiteY1223" fmla="*/ 676872 h 4165204"/>
              <a:gd name="connsiteX1224" fmla="*/ 6252006 w 12192000"/>
              <a:gd name="connsiteY1224" fmla="*/ 871748 h 4165204"/>
              <a:gd name="connsiteX1225" fmla="*/ 6397856 w 12192000"/>
              <a:gd name="connsiteY1225" fmla="*/ 1123260 h 4165204"/>
              <a:gd name="connsiteX1226" fmla="*/ 6397760 w 12192000"/>
              <a:gd name="connsiteY1226" fmla="*/ 1123260 h 4165204"/>
              <a:gd name="connsiteX1227" fmla="*/ 6397773 w 12192000"/>
              <a:gd name="connsiteY1227" fmla="*/ 1123282 h 4165204"/>
              <a:gd name="connsiteX1228" fmla="*/ 5858267 w 12192000"/>
              <a:gd name="connsiteY1228" fmla="*/ 1123282 h 4165204"/>
              <a:gd name="connsiteX1229" fmla="*/ 5960349 w 12192000"/>
              <a:gd name="connsiteY1229" fmla="*/ 1299329 h 4165204"/>
              <a:gd name="connsiteX1230" fmla="*/ 5960406 w 12192000"/>
              <a:gd name="connsiteY1230" fmla="*/ 1299432 h 4165204"/>
              <a:gd name="connsiteX1231" fmla="*/ 5960466 w 12192000"/>
              <a:gd name="connsiteY1231" fmla="*/ 1299330 h 4165204"/>
              <a:gd name="connsiteX1232" fmla="*/ 6230238 w 12192000"/>
              <a:gd name="connsiteY1232" fmla="*/ 1764316 h 4165204"/>
              <a:gd name="connsiteX1233" fmla="*/ 6263362 w 12192000"/>
              <a:gd name="connsiteY1233" fmla="*/ 1707187 h 4165204"/>
              <a:gd name="connsiteX1234" fmla="*/ 6342969 w 12192000"/>
              <a:gd name="connsiteY1234" fmla="*/ 1569751 h 4165204"/>
              <a:gd name="connsiteX1235" fmla="*/ 6343100 w 12192000"/>
              <a:gd name="connsiteY1235" fmla="*/ 1569527 h 4165204"/>
              <a:gd name="connsiteX1236" fmla="*/ 6197286 w 12192000"/>
              <a:gd name="connsiteY1236" fmla="*/ 1318083 h 4165204"/>
              <a:gd name="connsiteX1237" fmla="*/ 6197372 w 12192000"/>
              <a:gd name="connsiteY1237" fmla="*/ 1318083 h 4165204"/>
              <a:gd name="connsiteX1238" fmla="*/ 6197289 w 12192000"/>
              <a:gd name="connsiteY1238" fmla="*/ 1317940 h 4165204"/>
              <a:gd name="connsiteX1239" fmla="*/ 6197297 w 12192000"/>
              <a:gd name="connsiteY1239" fmla="*/ 1317940 h 4165204"/>
              <a:gd name="connsiteX1240" fmla="*/ 6197297 w 12192000"/>
              <a:gd name="connsiteY1240" fmla="*/ 1317939 h 4165204"/>
              <a:gd name="connsiteX1241" fmla="*/ 6736810 w 12192000"/>
              <a:gd name="connsiteY1241" fmla="*/ 1317939 h 4165204"/>
              <a:gd name="connsiteX1242" fmla="*/ 3936847 w 12192000"/>
              <a:gd name="connsiteY1242" fmla="*/ 676794 h 4165204"/>
              <a:gd name="connsiteX1243" fmla="*/ 3818819 w 12192000"/>
              <a:gd name="connsiteY1243" fmla="*/ 880325 h 4165204"/>
              <a:gd name="connsiteX1244" fmla="*/ 3566101 w 12192000"/>
              <a:gd name="connsiteY1244" fmla="*/ 1316769 h 4165204"/>
              <a:gd name="connsiteX1245" fmla="*/ 3763543 w 12192000"/>
              <a:gd name="connsiteY1245" fmla="*/ 1317049 h 4165204"/>
              <a:gd name="connsiteX1246" fmla="*/ 3791060 w 12192000"/>
              <a:gd name="connsiteY1246" fmla="*/ 1317049 h 4165204"/>
              <a:gd name="connsiteX1247" fmla="*/ 3936834 w 12192000"/>
              <a:gd name="connsiteY1247" fmla="*/ 1065659 h 4165204"/>
              <a:gd name="connsiteX1248" fmla="*/ 3936993 w 12192000"/>
              <a:gd name="connsiteY1248" fmla="*/ 1065934 h 4165204"/>
              <a:gd name="connsiteX1249" fmla="*/ 3937153 w 12192000"/>
              <a:gd name="connsiteY1249" fmla="*/ 1065660 h 4165204"/>
              <a:gd name="connsiteX1250" fmla="*/ 3937173 w 12192000"/>
              <a:gd name="connsiteY1250" fmla="*/ 1065693 h 4165204"/>
              <a:gd name="connsiteX1251" fmla="*/ 3937192 w 12192000"/>
              <a:gd name="connsiteY1251" fmla="*/ 1065658 h 4165204"/>
              <a:gd name="connsiteX1252" fmla="*/ 4198823 w 12192000"/>
              <a:gd name="connsiteY1252" fmla="*/ 1516878 h 4165204"/>
              <a:gd name="connsiteX1253" fmla="*/ 4206954 w 12192000"/>
              <a:gd name="connsiteY1253" fmla="*/ 1530899 h 4165204"/>
              <a:gd name="connsiteX1254" fmla="*/ 4309081 w 12192000"/>
              <a:gd name="connsiteY1254" fmla="*/ 1354830 h 4165204"/>
              <a:gd name="connsiteX1255" fmla="*/ 4578299 w 12192000"/>
              <a:gd name="connsiteY1255" fmla="*/ 890600 h 4165204"/>
              <a:gd name="connsiteX1256" fmla="*/ 4352466 w 12192000"/>
              <a:gd name="connsiteY1256" fmla="*/ 890600 h 4165204"/>
              <a:gd name="connsiteX1257" fmla="*/ 4207235 w 12192000"/>
              <a:gd name="connsiteY1257" fmla="*/ 1141141 h 4165204"/>
              <a:gd name="connsiteX1258" fmla="*/ 4207166 w 12192000"/>
              <a:gd name="connsiteY1258" fmla="*/ 1141021 h 4165204"/>
              <a:gd name="connsiteX1259" fmla="*/ 4206600 w 12192000"/>
              <a:gd name="connsiteY1259" fmla="*/ 1141992 h 4165204"/>
              <a:gd name="connsiteX1260" fmla="*/ 698738 w 12192000"/>
              <a:gd name="connsiteY1260" fmla="*/ 675781 h 4165204"/>
              <a:gd name="connsiteX1261" fmla="*/ 585943 w 12192000"/>
              <a:gd name="connsiteY1261" fmla="*/ 870735 h 4165204"/>
              <a:gd name="connsiteX1262" fmla="*/ 731756 w 12192000"/>
              <a:gd name="connsiteY1262" fmla="*/ 1122246 h 4165204"/>
              <a:gd name="connsiteX1263" fmla="*/ 731357 w 12192000"/>
              <a:gd name="connsiteY1263" fmla="*/ 1122246 h 4165204"/>
              <a:gd name="connsiteX1264" fmla="*/ 731423 w 12192000"/>
              <a:gd name="connsiteY1264" fmla="*/ 1122361 h 4165204"/>
              <a:gd name="connsiteX1265" fmla="*/ 192174 w 12192000"/>
              <a:gd name="connsiteY1265" fmla="*/ 1122361 h 4165204"/>
              <a:gd name="connsiteX1266" fmla="*/ 563812 w 12192000"/>
              <a:gd name="connsiteY1266" fmla="*/ 1763472 h 4165204"/>
              <a:gd name="connsiteX1267" fmla="*/ 676707 w 12192000"/>
              <a:gd name="connsiteY1267" fmla="*/ 1568552 h 4165204"/>
              <a:gd name="connsiteX1268" fmla="*/ 530855 w 12192000"/>
              <a:gd name="connsiteY1268" fmla="*/ 1317040 h 4165204"/>
              <a:gd name="connsiteX1269" fmla="*/ 1070463 w 12192000"/>
              <a:gd name="connsiteY1269" fmla="*/ 1317040 h 4165204"/>
              <a:gd name="connsiteX1270" fmla="*/ 9906183 w 12192000"/>
              <a:gd name="connsiteY1270" fmla="*/ 658015 h 4165204"/>
              <a:gd name="connsiteX1271" fmla="*/ 10019069 w 12192000"/>
              <a:gd name="connsiteY1271" fmla="*/ 852731 h 4165204"/>
              <a:gd name="connsiteX1272" fmla="*/ 10310527 w 12192000"/>
              <a:gd name="connsiteY1272" fmla="*/ 852731 h 4165204"/>
              <a:gd name="connsiteX1273" fmla="*/ 10310479 w 12192000"/>
              <a:gd name="connsiteY1273" fmla="*/ 852813 h 4165204"/>
              <a:gd name="connsiteX1274" fmla="*/ 10310527 w 12192000"/>
              <a:gd name="connsiteY1274" fmla="*/ 852813 h 4165204"/>
              <a:gd name="connsiteX1275" fmla="*/ 10310503 w 12192000"/>
              <a:gd name="connsiteY1275" fmla="*/ 852856 h 4165204"/>
              <a:gd name="connsiteX1276" fmla="*/ 10310847 w 12192000"/>
              <a:gd name="connsiteY1276" fmla="*/ 852856 h 4165204"/>
              <a:gd name="connsiteX1277" fmla="*/ 10041155 w 12192000"/>
              <a:gd name="connsiteY1277" fmla="*/ 1317974 h 4165204"/>
              <a:gd name="connsiteX1278" fmla="*/ 10784347 w 12192000"/>
              <a:gd name="connsiteY1278" fmla="*/ 1317974 h 4165204"/>
              <a:gd name="connsiteX1279" fmla="*/ 10671459 w 12192000"/>
              <a:gd name="connsiteY1279" fmla="*/ 1123258 h 4165204"/>
              <a:gd name="connsiteX1280" fmla="*/ 10380163 w 12192000"/>
              <a:gd name="connsiteY1280" fmla="*/ 1123258 h 4165204"/>
              <a:gd name="connsiteX1281" fmla="*/ 10380187 w 12192000"/>
              <a:gd name="connsiteY1281" fmla="*/ 1123216 h 4165204"/>
              <a:gd name="connsiteX1282" fmla="*/ 10380163 w 12192000"/>
              <a:gd name="connsiteY1282" fmla="*/ 1123216 h 4165204"/>
              <a:gd name="connsiteX1283" fmla="*/ 10380211 w 12192000"/>
              <a:gd name="connsiteY1283" fmla="*/ 1123133 h 4165204"/>
              <a:gd name="connsiteX1284" fmla="*/ 10379683 w 12192000"/>
              <a:gd name="connsiteY1284" fmla="*/ 1123133 h 4165204"/>
              <a:gd name="connsiteX1285" fmla="*/ 10649415 w 12192000"/>
              <a:gd name="connsiteY1285" fmla="*/ 658015 h 4165204"/>
              <a:gd name="connsiteX1286" fmla="*/ 4240333 w 12192000"/>
              <a:gd name="connsiteY1286" fmla="*/ 657980 h 4165204"/>
              <a:gd name="connsiteX1287" fmla="*/ 4265094 w 12192000"/>
              <a:gd name="connsiteY1287" fmla="*/ 700710 h 4165204"/>
              <a:gd name="connsiteX1288" fmla="*/ 4352766 w 12192000"/>
              <a:gd name="connsiteY1288" fmla="*/ 851847 h 4165204"/>
              <a:gd name="connsiteX1289" fmla="*/ 4644471 w 12192000"/>
              <a:gd name="connsiteY1289" fmla="*/ 851847 h 4165204"/>
              <a:gd name="connsiteX1290" fmla="*/ 4644426 w 12192000"/>
              <a:gd name="connsiteY1290" fmla="*/ 851929 h 4165204"/>
              <a:gd name="connsiteX1291" fmla="*/ 4644474 w 12192000"/>
              <a:gd name="connsiteY1291" fmla="*/ 851929 h 4165204"/>
              <a:gd name="connsiteX1292" fmla="*/ 4643956 w 12192000"/>
              <a:gd name="connsiteY1292" fmla="*/ 852819 h 4165204"/>
              <a:gd name="connsiteX1293" fmla="*/ 4644119 w 12192000"/>
              <a:gd name="connsiteY1293" fmla="*/ 852819 h 4165204"/>
              <a:gd name="connsiteX1294" fmla="*/ 4374881 w 12192000"/>
              <a:gd name="connsiteY1294" fmla="*/ 1317090 h 4165204"/>
              <a:gd name="connsiteX1295" fmla="*/ 5117578 w 12192000"/>
              <a:gd name="connsiteY1295" fmla="*/ 1317090 h 4165204"/>
              <a:gd name="connsiteX1296" fmla="*/ 5005139 w 12192000"/>
              <a:gd name="connsiteY1296" fmla="*/ 1123260 h 4165204"/>
              <a:gd name="connsiteX1297" fmla="*/ 4713433 w 12192000"/>
              <a:gd name="connsiteY1297" fmla="*/ 1123260 h 4165204"/>
              <a:gd name="connsiteX1298" fmla="*/ 4713458 w 12192000"/>
              <a:gd name="connsiteY1298" fmla="*/ 1123221 h 4165204"/>
              <a:gd name="connsiteX1299" fmla="*/ 4713402 w 12192000"/>
              <a:gd name="connsiteY1299" fmla="*/ 1123221 h 4165204"/>
              <a:gd name="connsiteX1300" fmla="*/ 4713965 w 12192000"/>
              <a:gd name="connsiteY1300" fmla="*/ 1122249 h 4165204"/>
              <a:gd name="connsiteX1301" fmla="*/ 4713747 w 12192000"/>
              <a:gd name="connsiteY1301" fmla="*/ 1122249 h 4165204"/>
              <a:gd name="connsiteX1302" fmla="*/ 4982988 w 12192000"/>
              <a:gd name="connsiteY1302" fmla="*/ 657980 h 4165204"/>
              <a:gd name="connsiteX1303" fmla="*/ 7994978 w 12192000"/>
              <a:gd name="connsiteY1303" fmla="*/ 657892 h 4165204"/>
              <a:gd name="connsiteX1304" fmla="*/ 7871032 w 12192000"/>
              <a:gd name="connsiteY1304" fmla="*/ 871631 h 4165204"/>
              <a:gd name="connsiteX1305" fmla="*/ 7994973 w 12192000"/>
              <a:gd name="connsiteY1305" fmla="*/ 1085347 h 4165204"/>
              <a:gd name="connsiteX1306" fmla="*/ 8242996 w 12192000"/>
              <a:gd name="connsiteY1306" fmla="*/ 1085347 h 4165204"/>
              <a:gd name="connsiteX1307" fmla="*/ 8366907 w 12192000"/>
              <a:gd name="connsiteY1307" fmla="*/ 871616 h 4165204"/>
              <a:gd name="connsiteX1308" fmla="*/ 8242959 w 12192000"/>
              <a:gd name="connsiteY1308" fmla="*/ 657892 h 4165204"/>
              <a:gd name="connsiteX1309" fmla="*/ 2329069 w 12192000"/>
              <a:gd name="connsiteY1309" fmla="*/ 657050 h 4165204"/>
              <a:gd name="connsiteX1310" fmla="*/ 2205050 w 12192000"/>
              <a:gd name="connsiteY1310" fmla="*/ 870915 h 4165204"/>
              <a:gd name="connsiteX1311" fmla="*/ 2328895 w 12192000"/>
              <a:gd name="connsiteY1311" fmla="*/ 1084423 h 4165204"/>
              <a:gd name="connsiteX1312" fmla="*/ 2576941 w 12192000"/>
              <a:gd name="connsiteY1312" fmla="*/ 1084423 h 4165204"/>
              <a:gd name="connsiteX1313" fmla="*/ 2700864 w 12192000"/>
              <a:gd name="connsiteY1313" fmla="*/ 870724 h 4165204"/>
              <a:gd name="connsiteX1314" fmla="*/ 2576945 w 12192000"/>
              <a:gd name="connsiteY1314" fmla="*/ 657050 h 4165204"/>
              <a:gd name="connsiteX1315" fmla="*/ 0 w 12192000"/>
              <a:gd name="connsiteY1315" fmla="*/ 619178 h 4165204"/>
              <a:gd name="connsiteX1316" fmla="*/ 191738 w 12192000"/>
              <a:gd name="connsiteY1316" fmla="*/ 619178 h 4165204"/>
              <a:gd name="connsiteX1317" fmla="*/ 191715 w 12192000"/>
              <a:gd name="connsiteY1317" fmla="*/ 619218 h 4165204"/>
              <a:gd name="connsiteX1318" fmla="*/ 191736 w 12192000"/>
              <a:gd name="connsiteY1318" fmla="*/ 619218 h 4165204"/>
              <a:gd name="connsiteX1319" fmla="*/ 191733 w 12192000"/>
              <a:gd name="connsiteY1319" fmla="*/ 619224 h 4165204"/>
              <a:gd name="connsiteX1320" fmla="*/ 192109 w 12192000"/>
              <a:gd name="connsiteY1320" fmla="*/ 619224 h 4165204"/>
              <a:gd name="connsiteX1321" fmla="*/ 0 w 12192000"/>
              <a:gd name="connsiteY1321" fmla="*/ 950492 h 4165204"/>
              <a:gd name="connsiteX1322" fmla="*/ 0 w 12192000"/>
              <a:gd name="connsiteY1322" fmla="*/ 874184 h 4165204"/>
              <a:gd name="connsiteX1323" fmla="*/ 125946 w 12192000"/>
              <a:gd name="connsiteY1323" fmla="*/ 657004 h 4165204"/>
              <a:gd name="connsiteX1324" fmla="*/ 0 w 12192000"/>
              <a:gd name="connsiteY1324" fmla="*/ 657004 h 4165204"/>
              <a:gd name="connsiteX1325" fmla="*/ 7579259 w 12192000"/>
              <a:gd name="connsiteY1325" fmla="*/ 444551 h 4165204"/>
              <a:gd name="connsiteX1326" fmla="*/ 7466518 w 12192000"/>
              <a:gd name="connsiteY1326" fmla="*/ 638995 h 4165204"/>
              <a:gd name="connsiteX1327" fmla="*/ 7612371 w 12192000"/>
              <a:gd name="connsiteY1327" fmla="*/ 890507 h 4165204"/>
              <a:gd name="connsiteX1328" fmla="*/ 7612210 w 12192000"/>
              <a:gd name="connsiteY1328" fmla="*/ 890507 h 4165204"/>
              <a:gd name="connsiteX1329" fmla="*/ 7612210 w 12192000"/>
              <a:gd name="connsiteY1329" fmla="*/ 890508 h 4165204"/>
              <a:gd name="connsiteX1330" fmla="*/ 7611824 w 12192000"/>
              <a:gd name="connsiteY1330" fmla="*/ 890508 h 4165204"/>
              <a:gd name="connsiteX1331" fmla="*/ 7611889 w 12192000"/>
              <a:gd name="connsiteY1331" fmla="*/ 890621 h 4165204"/>
              <a:gd name="connsiteX1332" fmla="*/ 7072830 w 12192000"/>
              <a:gd name="connsiteY1332" fmla="*/ 890621 h 4165204"/>
              <a:gd name="connsiteX1333" fmla="*/ 7444354 w 12192000"/>
              <a:gd name="connsiteY1333" fmla="*/ 1531695 h 4165204"/>
              <a:gd name="connsiteX1334" fmla="*/ 7472976 w 12192000"/>
              <a:gd name="connsiteY1334" fmla="*/ 1482281 h 4165204"/>
              <a:gd name="connsiteX1335" fmla="*/ 7557189 w 12192000"/>
              <a:gd name="connsiteY1335" fmla="*/ 1336858 h 4165204"/>
              <a:gd name="connsiteX1336" fmla="*/ 7411362 w 12192000"/>
              <a:gd name="connsiteY1336" fmla="*/ 1085461 h 4165204"/>
              <a:gd name="connsiteX1337" fmla="*/ 7411432 w 12192000"/>
              <a:gd name="connsiteY1337" fmla="*/ 1085461 h 4165204"/>
              <a:gd name="connsiteX1338" fmla="*/ 7411362 w 12192000"/>
              <a:gd name="connsiteY1338" fmla="*/ 1085341 h 4165204"/>
              <a:gd name="connsiteX1339" fmla="*/ 7411743 w 12192000"/>
              <a:gd name="connsiteY1339" fmla="*/ 1085341 h 4165204"/>
              <a:gd name="connsiteX1340" fmla="*/ 7411723 w 12192000"/>
              <a:gd name="connsiteY1340" fmla="*/ 1085307 h 4165204"/>
              <a:gd name="connsiteX1341" fmla="*/ 7950950 w 12192000"/>
              <a:gd name="connsiteY1341" fmla="*/ 1085307 h 4165204"/>
              <a:gd name="connsiteX1342" fmla="*/ 5150942 w 12192000"/>
              <a:gd name="connsiteY1342" fmla="*/ 444218 h 4165204"/>
              <a:gd name="connsiteX1343" fmla="*/ 5032420 w 12192000"/>
              <a:gd name="connsiteY1343" fmla="*/ 648675 h 4165204"/>
              <a:gd name="connsiteX1344" fmla="*/ 4780103 w 12192000"/>
              <a:gd name="connsiteY1344" fmla="*/ 1084428 h 4165204"/>
              <a:gd name="connsiteX1345" fmla="*/ 5005575 w 12192000"/>
              <a:gd name="connsiteY1345" fmla="*/ 1084428 h 4165204"/>
              <a:gd name="connsiteX1346" fmla="*/ 5151347 w 12192000"/>
              <a:gd name="connsiteY1346" fmla="*/ 833036 h 4165204"/>
              <a:gd name="connsiteX1347" fmla="*/ 5421146 w 12192000"/>
              <a:gd name="connsiteY1347" fmla="*/ 1298549 h 4165204"/>
              <a:gd name="connsiteX1348" fmla="*/ 5440815 w 12192000"/>
              <a:gd name="connsiteY1348" fmla="*/ 1264654 h 4165204"/>
              <a:gd name="connsiteX1349" fmla="*/ 5522787 w 12192000"/>
              <a:gd name="connsiteY1349" fmla="*/ 1123140 h 4165204"/>
              <a:gd name="connsiteX1350" fmla="*/ 5792551 w 12192000"/>
              <a:gd name="connsiteY1350" fmla="*/ 657962 h 4165204"/>
              <a:gd name="connsiteX1351" fmla="*/ 5566579 w 12192000"/>
              <a:gd name="connsiteY1351" fmla="*/ 657962 h 4165204"/>
              <a:gd name="connsiteX1352" fmla="*/ 5420839 w 12192000"/>
              <a:gd name="connsiteY1352" fmla="*/ 909531 h 4165204"/>
              <a:gd name="connsiteX1353" fmla="*/ 5420715 w 12192000"/>
              <a:gd name="connsiteY1353" fmla="*/ 909315 h 4165204"/>
              <a:gd name="connsiteX1354" fmla="*/ 5420692 w 12192000"/>
              <a:gd name="connsiteY1354" fmla="*/ 909353 h 4165204"/>
              <a:gd name="connsiteX1355" fmla="*/ 10817779 w 12192000"/>
              <a:gd name="connsiteY1355" fmla="*/ 444206 h 4165204"/>
              <a:gd name="connsiteX1356" fmla="*/ 10699187 w 12192000"/>
              <a:gd name="connsiteY1356" fmla="*/ 648711 h 4165204"/>
              <a:gd name="connsiteX1357" fmla="*/ 10446471 w 12192000"/>
              <a:gd name="connsiteY1357" fmla="*/ 1085156 h 4165204"/>
              <a:gd name="connsiteX1358" fmla="*/ 10587465 w 12192000"/>
              <a:gd name="connsiteY1358" fmla="*/ 1085355 h 4165204"/>
              <a:gd name="connsiteX1359" fmla="*/ 10671615 w 12192000"/>
              <a:gd name="connsiteY1359" fmla="*/ 1085355 h 4165204"/>
              <a:gd name="connsiteX1360" fmla="*/ 10817323 w 12192000"/>
              <a:gd name="connsiteY1360" fmla="*/ 834081 h 4165204"/>
              <a:gd name="connsiteX1361" fmla="*/ 10817467 w 12192000"/>
              <a:gd name="connsiteY1361" fmla="*/ 834334 h 4165204"/>
              <a:gd name="connsiteX1362" fmla="*/ 10817683 w 12192000"/>
              <a:gd name="connsiteY1362" fmla="*/ 833964 h 4165204"/>
              <a:gd name="connsiteX1363" fmla="*/ 11087485 w 12192000"/>
              <a:gd name="connsiteY1363" fmla="*/ 1299206 h 4165204"/>
              <a:gd name="connsiteX1364" fmla="*/ 11189575 w 12192000"/>
              <a:gd name="connsiteY1364" fmla="*/ 1123137 h 4165204"/>
              <a:gd name="connsiteX1365" fmla="*/ 11459331 w 12192000"/>
              <a:gd name="connsiteY1365" fmla="*/ 657976 h 4165204"/>
              <a:gd name="connsiteX1366" fmla="*/ 11233535 w 12192000"/>
              <a:gd name="connsiteY1366" fmla="*/ 657976 h 4165204"/>
              <a:gd name="connsiteX1367" fmla="*/ 11087807 w 12192000"/>
              <a:gd name="connsiteY1367" fmla="*/ 909292 h 4165204"/>
              <a:gd name="connsiteX1368" fmla="*/ 11087775 w 12192000"/>
              <a:gd name="connsiteY1368" fmla="*/ 909238 h 4165204"/>
              <a:gd name="connsiteX1369" fmla="*/ 11087607 w 12192000"/>
              <a:gd name="connsiteY1369" fmla="*/ 909527 h 4165204"/>
              <a:gd name="connsiteX1370" fmla="*/ 11071963 w 12192000"/>
              <a:gd name="connsiteY1370" fmla="*/ 882495 h 4165204"/>
              <a:gd name="connsiteX1371" fmla="*/ 10883815 w 12192000"/>
              <a:gd name="connsiteY1371" fmla="*/ 558012 h 4165204"/>
              <a:gd name="connsiteX1372" fmla="*/ 1913250 w 12192000"/>
              <a:gd name="connsiteY1372" fmla="*/ 443606 h 4165204"/>
              <a:gd name="connsiteX1373" fmla="*/ 1862408 w 12192000"/>
              <a:gd name="connsiteY1373" fmla="*/ 531263 h 4165204"/>
              <a:gd name="connsiteX1374" fmla="*/ 1800439 w 12192000"/>
              <a:gd name="connsiteY1374" fmla="*/ 638139 h 4165204"/>
              <a:gd name="connsiteX1375" fmla="*/ 1946282 w 12192000"/>
              <a:gd name="connsiteY1375" fmla="*/ 889631 h 4165204"/>
              <a:gd name="connsiteX1376" fmla="*/ 1946258 w 12192000"/>
              <a:gd name="connsiteY1376" fmla="*/ 889631 h 4165204"/>
              <a:gd name="connsiteX1377" fmla="*/ 1946280 w 12192000"/>
              <a:gd name="connsiteY1377" fmla="*/ 889670 h 4165204"/>
              <a:gd name="connsiteX1378" fmla="*/ 1945826 w 12192000"/>
              <a:gd name="connsiteY1378" fmla="*/ 889670 h 4165204"/>
              <a:gd name="connsiteX1379" fmla="*/ 1945870 w 12192000"/>
              <a:gd name="connsiteY1379" fmla="*/ 889744 h 4165204"/>
              <a:gd name="connsiteX1380" fmla="*/ 1406597 w 12192000"/>
              <a:gd name="connsiteY1380" fmla="*/ 889744 h 4165204"/>
              <a:gd name="connsiteX1381" fmla="*/ 1778314 w 12192000"/>
              <a:gd name="connsiteY1381" fmla="*/ 1530715 h 4165204"/>
              <a:gd name="connsiteX1382" fmla="*/ 1795067 w 12192000"/>
              <a:gd name="connsiteY1382" fmla="*/ 1501834 h 4165204"/>
              <a:gd name="connsiteX1383" fmla="*/ 1891153 w 12192000"/>
              <a:gd name="connsiteY1383" fmla="*/ 1335935 h 4165204"/>
              <a:gd name="connsiteX1384" fmla="*/ 1745300 w 12192000"/>
              <a:gd name="connsiteY1384" fmla="*/ 1084423 h 4165204"/>
              <a:gd name="connsiteX1385" fmla="*/ 2284867 w 12192000"/>
              <a:gd name="connsiteY1385" fmla="*/ 1084423 h 4165204"/>
              <a:gd name="connsiteX1386" fmla="*/ 11120619 w 12192000"/>
              <a:gd name="connsiteY1386" fmla="*/ 425399 h 4165204"/>
              <a:gd name="connsiteX1387" fmla="*/ 11233503 w 12192000"/>
              <a:gd name="connsiteY1387" fmla="*/ 620113 h 4165204"/>
              <a:gd name="connsiteX1388" fmla="*/ 11524963 w 12192000"/>
              <a:gd name="connsiteY1388" fmla="*/ 620113 h 4165204"/>
              <a:gd name="connsiteX1389" fmla="*/ 11524963 w 12192000"/>
              <a:gd name="connsiteY1389" fmla="*/ 620114 h 4165204"/>
              <a:gd name="connsiteX1390" fmla="*/ 11524891 w 12192000"/>
              <a:gd name="connsiteY1390" fmla="*/ 620240 h 4165204"/>
              <a:gd name="connsiteX1391" fmla="*/ 11525285 w 12192000"/>
              <a:gd name="connsiteY1391" fmla="*/ 620240 h 4165204"/>
              <a:gd name="connsiteX1392" fmla="*/ 11255555 w 12192000"/>
              <a:gd name="connsiteY1392" fmla="*/ 1085355 h 4165204"/>
              <a:gd name="connsiteX1393" fmla="*/ 11459719 w 12192000"/>
              <a:gd name="connsiteY1393" fmla="*/ 1085355 h 4165204"/>
              <a:gd name="connsiteX1394" fmla="*/ 11459699 w 12192000"/>
              <a:gd name="connsiteY1394" fmla="*/ 1085320 h 4165204"/>
              <a:gd name="connsiteX1395" fmla="*/ 11998925 w 12192000"/>
              <a:gd name="connsiteY1395" fmla="*/ 1085320 h 4165204"/>
              <a:gd name="connsiteX1396" fmla="*/ 11886059 w 12192000"/>
              <a:gd name="connsiteY1396" fmla="*/ 890642 h 4165204"/>
              <a:gd name="connsiteX1397" fmla="*/ 11594599 w 12192000"/>
              <a:gd name="connsiteY1397" fmla="*/ 890642 h 4165204"/>
              <a:gd name="connsiteX1398" fmla="*/ 11594675 w 12192000"/>
              <a:gd name="connsiteY1398" fmla="*/ 890515 h 4165204"/>
              <a:gd name="connsiteX1399" fmla="*/ 11594281 w 12192000"/>
              <a:gd name="connsiteY1399" fmla="*/ 890515 h 4165204"/>
              <a:gd name="connsiteX1400" fmla="*/ 11863971 w 12192000"/>
              <a:gd name="connsiteY1400" fmla="*/ 425399 h 4165204"/>
              <a:gd name="connsiteX1401" fmla="*/ 5453771 w 12192000"/>
              <a:gd name="connsiteY1401" fmla="*/ 425380 h 4165204"/>
              <a:gd name="connsiteX1402" fmla="*/ 5566635 w 12192000"/>
              <a:gd name="connsiteY1402" fmla="*/ 620076 h 4165204"/>
              <a:gd name="connsiteX1403" fmla="*/ 5858336 w 12192000"/>
              <a:gd name="connsiteY1403" fmla="*/ 620076 h 4165204"/>
              <a:gd name="connsiteX1404" fmla="*/ 5588572 w 12192000"/>
              <a:gd name="connsiteY1404" fmla="*/ 1085319 h 4165204"/>
              <a:gd name="connsiteX1405" fmla="*/ 6332105 w 12192000"/>
              <a:gd name="connsiteY1405" fmla="*/ 1085319 h 4165204"/>
              <a:gd name="connsiteX1406" fmla="*/ 6219189 w 12192000"/>
              <a:gd name="connsiteY1406" fmla="*/ 890623 h 4165204"/>
              <a:gd name="connsiteX1407" fmla="*/ 5927484 w 12192000"/>
              <a:gd name="connsiteY1407" fmla="*/ 890623 h 4165204"/>
              <a:gd name="connsiteX1408" fmla="*/ 5927486 w 12192000"/>
              <a:gd name="connsiteY1408" fmla="*/ 890621 h 4165204"/>
              <a:gd name="connsiteX1409" fmla="*/ 5927484 w 12192000"/>
              <a:gd name="connsiteY1409" fmla="*/ 890621 h 4165204"/>
              <a:gd name="connsiteX1410" fmla="*/ 5927545 w 12192000"/>
              <a:gd name="connsiteY1410" fmla="*/ 890518 h 4165204"/>
              <a:gd name="connsiteX1411" fmla="*/ 5927491 w 12192000"/>
              <a:gd name="connsiteY1411" fmla="*/ 890518 h 4165204"/>
              <a:gd name="connsiteX1412" fmla="*/ 6197236 w 12192000"/>
              <a:gd name="connsiteY1412" fmla="*/ 425380 h 4165204"/>
              <a:gd name="connsiteX1413" fmla="*/ 3542816 w 12192000"/>
              <a:gd name="connsiteY1413" fmla="*/ 425319 h 4165204"/>
              <a:gd name="connsiteX1414" fmla="*/ 3419407 w 12192000"/>
              <a:gd name="connsiteY1414" fmla="*/ 638118 h 4165204"/>
              <a:gd name="connsiteX1415" fmla="*/ 3543333 w 12192000"/>
              <a:gd name="connsiteY1415" fmla="*/ 851808 h 4165204"/>
              <a:gd name="connsiteX1416" fmla="*/ 3791367 w 12192000"/>
              <a:gd name="connsiteY1416" fmla="*/ 851808 h 4165204"/>
              <a:gd name="connsiteX1417" fmla="*/ 3914859 w 12192000"/>
              <a:gd name="connsiteY1417" fmla="*/ 638880 h 4165204"/>
              <a:gd name="connsiteX1418" fmla="*/ 3791017 w 12192000"/>
              <a:gd name="connsiteY1418" fmla="*/ 425319 h 4165204"/>
              <a:gd name="connsiteX1419" fmla="*/ 9209439 w 12192000"/>
              <a:gd name="connsiteY1419" fmla="*/ 425315 h 4165204"/>
              <a:gd name="connsiteX1420" fmla="*/ 9085489 w 12192000"/>
              <a:gd name="connsiteY1420" fmla="*/ 639052 h 4165204"/>
              <a:gd name="connsiteX1421" fmla="*/ 9209410 w 12192000"/>
              <a:gd name="connsiteY1421" fmla="*/ 852732 h 4165204"/>
              <a:gd name="connsiteX1422" fmla="*/ 9457433 w 12192000"/>
              <a:gd name="connsiteY1422" fmla="*/ 852732 h 4165204"/>
              <a:gd name="connsiteX1423" fmla="*/ 9581383 w 12192000"/>
              <a:gd name="connsiteY1423" fmla="*/ 639043 h 4165204"/>
              <a:gd name="connsiteX1424" fmla="*/ 9457458 w 12192000"/>
              <a:gd name="connsiteY1424" fmla="*/ 425315 h 4165204"/>
              <a:gd name="connsiteX1425" fmla="*/ 8793783 w 12192000"/>
              <a:gd name="connsiteY1425" fmla="*/ 211671 h 4165204"/>
              <a:gd name="connsiteX1426" fmla="*/ 8680861 w 12192000"/>
              <a:gd name="connsiteY1426" fmla="*/ 406427 h 4165204"/>
              <a:gd name="connsiteX1427" fmla="*/ 8826647 w 12192000"/>
              <a:gd name="connsiteY1427" fmla="*/ 657892 h 4165204"/>
              <a:gd name="connsiteX1428" fmla="*/ 8826554 w 12192000"/>
              <a:gd name="connsiteY1428" fmla="*/ 657892 h 4165204"/>
              <a:gd name="connsiteX1429" fmla="*/ 8826647 w 12192000"/>
              <a:gd name="connsiteY1429" fmla="*/ 658053 h 4165204"/>
              <a:gd name="connsiteX1430" fmla="*/ 8287040 w 12192000"/>
              <a:gd name="connsiteY1430" fmla="*/ 658053 h 4165204"/>
              <a:gd name="connsiteX1431" fmla="*/ 8658790 w 12192000"/>
              <a:gd name="connsiteY1431" fmla="*/ 1299081 h 4165204"/>
              <a:gd name="connsiteX1432" fmla="*/ 8687413 w 12192000"/>
              <a:gd name="connsiteY1432" fmla="*/ 1249666 h 4165204"/>
              <a:gd name="connsiteX1433" fmla="*/ 8771618 w 12192000"/>
              <a:gd name="connsiteY1433" fmla="*/ 1104297 h 4165204"/>
              <a:gd name="connsiteX1434" fmla="*/ 8625799 w 12192000"/>
              <a:gd name="connsiteY1434" fmla="*/ 852845 h 4165204"/>
              <a:gd name="connsiteX1435" fmla="*/ 8625868 w 12192000"/>
              <a:gd name="connsiteY1435" fmla="*/ 852845 h 4165204"/>
              <a:gd name="connsiteX1436" fmla="*/ 8625799 w 12192000"/>
              <a:gd name="connsiteY1436" fmla="*/ 852726 h 4165204"/>
              <a:gd name="connsiteX1437" fmla="*/ 9165406 w 12192000"/>
              <a:gd name="connsiteY1437" fmla="*/ 852726 h 4165204"/>
              <a:gd name="connsiteX1438" fmla="*/ 6365097 w 12192000"/>
              <a:gd name="connsiteY1438" fmla="*/ 211612 h 4165204"/>
              <a:gd name="connsiteX1439" fmla="*/ 6246505 w 12192000"/>
              <a:gd name="connsiteY1439" fmla="*/ 416116 h 4165204"/>
              <a:gd name="connsiteX1440" fmla="*/ 5993793 w 12192000"/>
              <a:gd name="connsiteY1440" fmla="*/ 852521 h 4165204"/>
              <a:gd name="connsiteX1441" fmla="*/ 6191581 w 12192000"/>
              <a:gd name="connsiteY1441" fmla="*/ 852840 h 4165204"/>
              <a:gd name="connsiteX1442" fmla="*/ 6219188 w 12192000"/>
              <a:gd name="connsiteY1442" fmla="*/ 852840 h 4165204"/>
              <a:gd name="connsiteX1443" fmla="*/ 6364961 w 12192000"/>
              <a:gd name="connsiteY1443" fmla="*/ 601449 h 4165204"/>
              <a:gd name="connsiteX1444" fmla="*/ 6395571 w 12192000"/>
              <a:gd name="connsiteY1444" fmla="*/ 654233 h 4165204"/>
              <a:gd name="connsiteX1445" fmla="*/ 6634794 w 12192000"/>
              <a:gd name="connsiteY1445" fmla="*/ 1066639 h 4165204"/>
              <a:gd name="connsiteX1446" fmla="*/ 6736893 w 12192000"/>
              <a:gd name="connsiteY1446" fmla="*/ 890541 h 4165204"/>
              <a:gd name="connsiteX1447" fmla="*/ 7006610 w 12192000"/>
              <a:gd name="connsiteY1447" fmla="*/ 425380 h 4165204"/>
              <a:gd name="connsiteX1448" fmla="*/ 6780831 w 12192000"/>
              <a:gd name="connsiteY1448" fmla="*/ 425380 h 4165204"/>
              <a:gd name="connsiteX1449" fmla="*/ 6635125 w 12192000"/>
              <a:gd name="connsiteY1449" fmla="*/ 676657 h 4165204"/>
              <a:gd name="connsiteX1450" fmla="*/ 6635117 w 12192000"/>
              <a:gd name="connsiteY1450" fmla="*/ 676643 h 4165204"/>
              <a:gd name="connsiteX1451" fmla="*/ 6634925 w 12192000"/>
              <a:gd name="connsiteY1451" fmla="*/ 676973 h 4165204"/>
              <a:gd name="connsiteX1452" fmla="*/ 6619240 w 12192000"/>
              <a:gd name="connsiteY1452" fmla="*/ 649940 h 4165204"/>
              <a:gd name="connsiteX1453" fmla="*/ 6423809 w 12192000"/>
              <a:gd name="connsiteY1453" fmla="*/ 312809 h 4165204"/>
              <a:gd name="connsiteX1454" fmla="*/ 3127588 w 12192000"/>
              <a:gd name="connsiteY1454" fmla="*/ 210873 h 4165204"/>
              <a:gd name="connsiteX1455" fmla="*/ 3014703 w 12192000"/>
              <a:gd name="connsiteY1455" fmla="*/ 405498 h 4165204"/>
              <a:gd name="connsiteX1456" fmla="*/ 3160556 w 12192000"/>
              <a:gd name="connsiteY1456" fmla="*/ 657009 h 4165204"/>
              <a:gd name="connsiteX1457" fmla="*/ 3160206 w 12192000"/>
              <a:gd name="connsiteY1457" fmla="*/ 657009 h 4165204"/>
              <a:gd name="connsiteX1458" fmla="*/ 3160276 w 12192000"/>
              <a:gd name="connsiteY1458" fmla="*/ 657129 h 4165204"/>
              <a:gd name="connsiteX1459" fmla="*/ 2621058 w 12192000"/>
              <a:gd name="connsiteY1459" fmla="*/ 657129 h 4165204"/>
              <a:gd name="connsiteX1460" fmla="*/ 2992748 w 12192000"/>
              <a:gd name="connsiteY1460" fmla="*/ 1298054 h 4165204"/>
              <a:gd name="connsiteX1461" fmla="*/ 3009521 w 12192000"/>
              <a:gd name="connsiteY1461" fmla="*/ 1269139 h 4165204"/>
              <a:gd name="connsiteX1462" fmla="*/ 3105550 w 12192000"/>
              <a:gd name="connsiteY1462" fmla="*/ 1103339 h 4165204"/>
              <a:gd name="connsiteX1463" fmla="*/ 2959749 w 12192000"/>
              <a:gd name="connsiteY1463" fmla="*/ 851849 h 4165204"/>
              <a:gd name="connsiteX1464" fmla="*/ 2959770 w 12192000"/>
              <a:gd name="connsiteY1464" fmla="*/ 851849 h 4165204"/>
              <a:gd name="connsiteX1465" fmla="*/ 2959746 w 12192000"/>
              <a:gd name="connsiteY1465" fmla="*/ 851808 h 4165204"/>
              <a:gd name="connsiteX1466" fmla="*/ 3499292 w 12192000"/>
              <a:gd name="connsiteY1466" fmla="*/ 851808 h 4165204"/>
              <a:gd name="connsiteX1467" fmla="*/ 698874 w 12192000"/>
              <a:gd name="connsiteY1467" fmla="*/ 210760 h 4165204"/>
              <a:gd name="connsiteX1468" fmla="*/ 580408 w 12192000"/>
              <a:gd name="connsiteY1468" fmla="*/ 415119 h 4165204"/>
              <a:gd name="connsiteX1469" fmla="*/ 327692 w 12192000"/>
              <a:gd name="connsiteY1469" fmla="*/ 851523 h 4165204"/>
              <a:gd name="connsiteX1470" fmla="*/ 500627 w 12192000"/>
              <a:gd name="connsiteY1470" fmla="*/ 851803 h 4165204"/>
              <a:gd name="connsiteX1471" fmla="*/ 552939 w 12192000"/>
              <a:gd name="connsiteY1471" fmla="*/ 851803 h 4165204"/>
              <a:gd name="connsiteX1472" fmla="*/ 698731 w 12192000"/>
              <a:gd name="connsiteY1472" fmla="*/ 600447 h 4165204"/>
              <a:gd name="connsiteX1473" fmla="*/ 698787 w 12192000"/>
              <a:gd name="connsiteY1473" fmla="*/ 600540 h 4165204"/>
              <a:gd name="connsiteX1474" fmla="*/ 698860 w 12192000"/>
              <a:gd name="connsiteY1474" fmla="*/ 600411 h 4165204"/>
              <a:gd name="connsiteX1475" fmla="*/ 698895 w 12192000"/>
              <a:gd name="connsiteY1475" fmla="*/ 600469 h 4165204"/>
              <a:gd name="connsiteX1476" fmla="*/ 698903 w 12192000"/>
              <a:gd name="connsiteY1476" fmla="*/ 600454 h 4165204"/>
              <a:gd name="connsiteX1477" fmla="*/ 968674 w 12192000"/>
              <a:gd name="connsiteY1477" fmla="*/ 1065638 h 4165204"/>
              <a:gd name="connsiteX1478" fmla="*/ 1070752 w 12192000"/>
              <a:gd name="connsiteY1478" fmla="*/ 889624 h 4165204"/>
              <a:gd name="connsiteX1479" fmla="*/ 1340552 w 12192000"/>
              <a:gd name="connsiteY1479" fmla="*/ 424389 h 4165204"/>
              <a:gd name="connsiteX1480" fmla="*/ 1114849 w 12192000"/>
              <a:gd name="connsiteY1480" fmla="*/ 424389 h 4165204"/>
              <a:gd name="connsiteX1481" fmla="*/ 969037 w 12192000"/>
              <a:gd name="connsiteY1481" fmla="*/ 675780 h 4165204"/>
              <a:gd name="connsiteX1482" fmla="*/ 968988 w 12192000"/>
              <a:gd name="connsiteY1482" fmla="*/ 675697 h 4165204"/>
              <a:gd name="connsiteX1483" fmla="*/ 968827 w 12192000"/>
              <a:gd name="connsiteY1483" fmla="*/ 675975 h 4165204"/>
              <a:gd name="connsiteX1484" fmla="*/ 968708 w 12192000"/>
              <a:gd name="connsiteY1484" fmla="*/ 675769 h 4165204"/>
              <a:gd name="connsiteX1485" fmla="*/ 968705 w 12192000"/>
              <a:gd name="connsiteY1485" fmla="*/ 675773 h 4165204"/>
              <a:gd name="connsiteX1486" fmla="*/ 6667898 w 12192000"/>
              <a:gd name="connsiteY1486" fmla="*/ 192805 h 4165204"/>
              <a:gd name="connsiteX1487" fmla="*/ 6780823 w 12192000"/>
              <a:gd name="connsiteY1487" fmla="*/ 387477 h 4165204"/>
              <a:gd name="connsiteX1488" fmla="*/ 7072282 w 12192000"/>
              <a:gd name="connsiteY1488" fmla="*/ 387477 h 4165204"/>
              <a:gd name="connsiteX1489" fmla="*/ 7072235 w 12192000"/>
              <a:gd name="connsiteY1489" fmla="*/ 387559 h 4165204"/>
              <a:gd name="connsiteX1490" fmla="*/ 7072243 w 12192000"/>
              <a:gd name="connsiteY1490" fmla="*/ 387559 h 4165204"/>
              <a:gd name="connsiteX1491" fmla="*/ 7072216 w 12192000"/>
              <a:gd name="connsiteY1491" fmla="*/ 387605 h 4165204"/>
              <a:gd name="connsiteX1492" fmla="*/ 7072603 w 12192000"/>
              <a:gd name="connsiteY1492" fmla="*/ 387605 h 4165204"/>
              <a:gd name="connsiteX1493" fmla="*/ 6802873 w 12192000"/>
              <a:gd name="connsiteY1493" fmla="*/ 852720 h 4165204"/>
              <a:gd name="connsiteX1494" fmla="*/ 7546103 w 12192000"/>
              <a:gd name="connsiteY1494" fmla="*/ 852720 h 4165204"/>
              <a:gd name="connsiteX1495" fmla="*/ 7433338 w 12192000"/>
              <a:gd name="connsiteY1495" fmla="*/ 658047 h 4165204"/>
              <a:gd name="connsiteX1496" fmla="*/ 7141919 w 12192000"/>
              <a:gd name="connsiteY1496" fmla="*/ 658047 h 4165204"/>
              <a:gd name="connsiteX1497" fmla="*/ 7141993 w 12192000"/>
              <a:gd name="connsiteY1497" fmla="*/ 657919 h 4165204"/>
              <a:gd name="connsiteX1498" fmla="*/ 7141558 w 12192000"/>
              <a:gd name="connsiteY1498" fmla="*/ 657919 h 4165204"/>
              <a:gd name="connsiteX1499" fmla="*/ 7411288 w 12192000"/>
              <a:gd name="connsiteY1499" fmla="*/ 192805 h 4165204"/>
              <a:gd name="connsiteX1500" fmla="*/ 4757106 w 12192000"/>
              <a:gd name="connsiteY1500" fmla="*/ 192719 h 4165204"/>
              <a:gd name="connsiteX1501" fmla="*/ 4638968 w 12192000"/>
              <a:gd name="connsiteY1501" fmla="*/ 396395 h 4165204"/>
              <a:gd name="connsiteX1502" fmla="*/ 4633586 w 12192000"/>
              <a:gd name="connsiteY1502" fmla="*/ 405670 h 4165204"/>
              <a:gd name="connsiteX1503" fmla="*/ 4757402 w 12192000"/>
              <a:gd name="connsiteY1503" fmla="*/ 619185 h 4165204"/>
              <a:gd name="connsiteX1504" fmla="*/ 5005687 w 12192000"/>
              <a:gd name="connsiteY1504" fmla="*/ 619185 h 4165204"/>
              <a:gd name="connsiteX1505" fmla="*/ 5129038 w 12192000"/>
              <a:gd name="connsiteY1505" fmla="*/ 406451 h 4165204"/>
              <a:gd name="connsiteX1506" fmla="*/ 5005085 w 12192000"/>
              <a:gd name="connsiteY1506" fmla="*/ 192719 h 4165204"/>
              <a:gd name="connsiteX1507" fmla="*/ 10424003 w 12192000"/>
              <a:gd name="connsiteY1507" fmla="*/ 192699 h 4165204"/>
              <a:gd name="connsiteX1508" fmla="*/ 10299989 w 12192000"/>
              <a:gd name="connsiteY1508" fmla="*/ 406543 h 4165204"/>
              <a:gd name="connsiteX1509" fmla="*/ 10423847 w 12192000"/>
              <a:gd name="connsiteY1509" fmla="*/ 620114 h 4165204"/>
              <a:gd name="connsiteX1510" fmla="*/ 10671831 w 12192000"/>
              <a:gd name="connsiteY1510" fmla="*/ 620114 h 4165204"/>
              <a:gd name="connsiteX1511" fmla="*/ 10795819 w 12192000"/>
              <a:gd name="connsiteY1511" fmla="*/ 406425 h 4165204"/>
              <a:gd name="connsiteX1512" fmla="*/ 10671895 w 12192000"/>
              <a:gd name="connsiteY1512" fmla="*/ 192699 h 4165204"/>
              <a:gd name="connsiteX1513" fmla="*/ 1001810 w 12192000"/>
              <a:gd name="connsiteY1513" fmla="*/ 191807 h 4165204"/>
              <a:gd name="connsiteX1514" fmla="*/ 1114805 w 12192000"/>
              <a:gd name="connsiteY1514" fmla="*/ 386600 h 4165204"/>
              <a:gd name="connsiteX1515" fmla="*/ 1406182 w 12192000"/>
              <a:gd name="connsiteY1515" fmla="*/ 386600 h 4165204"/>
              <a:gd name="connsiteX1516" fmla="*/ 1406178 w 12192000"/>
              <a:gd name="connsiteY1516" fmla="*/ 386608 h 4165204"/>
              <a:gd name="connsiteX1517" fmla="*/ 1406514 w 12192000"/>
              <a:gd name="connsiteY1517" fmla="*/ 386608 h 4165204"/>
              <a:gd name="connsiteX1518" fmla="*/ 1136716 w 12192000"/>
              <a:gd name="connsiteY1518" fmla="*/ 851843 h 4165204"/>
              <a:gd name="connsiteX1519" fmla="*/ 1880203 w 12192000"/>
              <a:gd name="connsiteY1519" fmla="*/ 851843 h 4165204"/>
              <a:gd name="connsiteX1520" fmla="*/ 1767232 w 12192000"/>
              <a:gd name="connsiteY1520" fmla="*/ 657050 h 4165204"/>
              <a:gd name="connsiteX1521" fmla="*/ 1475911 w 12192000"/>
              <a:gd name="connsiteY1521" fmla="*/ 657050 h 4165204"/>
              <a:gd name="connsiteX1522" fmla="*/ 1475934 w 12192000"/>
              <a:gd name="connsiteY1522" fmla="*/ 657009 h 4165204"/>
              <a:gd name="connsiteX1523" fmla="*/ 1475870 w 12192000"/>
              <a:gd name="connsiteY1523" fmla="*/ 657009 h 4165204"/>
              <a:gd name="connsiteX1524" fmla="*/ 1475873 w 12192000"/>
              <a:gd name="connsiteY1524" fmla="*/ 657003 h 4165204"/>
              <a:gd name="connsiteX1525" fmla="*/ 1475497 w 12192000"/>
              <a:gd name="connsiteY1525" fmla="*/ 657003 h 4165204"/>
              <a:gd name="connsiteX1526" fmla="*/ 1745274 w 12192000"/>
              <a:gd name="connsiteY1526" fmla="*/ 191807 h 4165204"/>
              <a:gd name="connsiteX1527" fmla="*/ 8940997 w 12192000"/>
              <a:gd name="connsiteY1527" fmla="*/ 0 h 4165204"/>
              <a:gd name="connsiteX1528" fmla="*/ 8984958 w 12192000"/>
              <a:gd name="connsiteY1528" fmla="*/ 0 h 4165204"/>
              <a:gd name="connsiteX1529" fmla="*/ 9063797 w 12192000"/>
              <a:gd name="connsiteY1529" fmla="*/ 135946 h 4165204"/>
              <a:gd name="connsiteX1530" fmla="*/ 9092439 w 12192000"/>
              <a:gd name="connsiteY1530" fmla="*/ 86606 h 4165204"/>
              <a:gd name="connsiteX1531" fmla="*/ 9142606 w 12192000"/>
              <a:gd name="connsiteY1531" fmla="*/ 0 h 4165204"/>
              <a:gd name="connsiteX1532" fmla="*/ 9186609 w 12192000"/>
              <a:gd name="connsiteY1532" fmla="*/ 0 h 4165204"/>
              <a:gd name="connsiteX1533" fmla="*/ 9063958 w 12192000"/>
              <a:gd name="connsiteY1533" fmla="*/ 211424 h 4165204"/>
              <a:gd name="connsiteX1534" fmla="*/ 9063939 w 12192000"/>
              <a:gd name="connsiteY1534" fmla="*/ 211391 h 4165204"/>
              <a:gd name="connsiteX1535" fmla="*/ 9063759 w 12192000"/>
              <a:gd name="connsiteY1535" fmla="*/ 211700 h 4165204"/>
              <a:gd name="connsiteX1536" fmla="*/ 9048074 w 12192000"/>
              <a:gd name="connsiteY1536" fmla="*/ 184668 h 4165204"/>
              <a:gd name="connsiteX1537" fmla="*/ 3274602 w 12192000"/>
              <a:gd name="connsiteY1537" fmla="*/ 0 h 4165204"/>
              <a:gd name="connsiteX1538" fmla="*/ 3319337 w 12192000"/>
              <a:gd name="connsiteY1538" fmla="*/ 0 h 4165204"/>
              <a:gd name="connsiteX1539" fmla="*/ 3397773 w 12192000"/>
              <a:gd name="connsiteY1539" fmla="*/ 135192 h 4165204"/>
              <a:gd name="connsiteX1540" fmla="*/ 3417992 w 12192000"/>
              <a:gd name="connsiteY1540" fmla="*/ 100336 h 4165204"/>
              <a:gd name="connsiteX1541" fmla="*/ 3476118 w 12192000"/>
              <a:gd name="connsiteY1541" fmla="*/ 0 h 4165204"/>
              <a:gd name="connsiteX1542" fmla="*/ 3519958 w 12192000"/>
              <a:gd name="connsiteY1542" fmla="*/ 0 h 4165204"/>
              <a:gd name="connsiteX1543" fmla="*/ 3397827 w 12192000"/>
              <a:gd name="connsiteY1543" fmla="*/ 210697 h 4165204"/>
              <a:gd name="connsiteX1544" fmla="*/ 3397758 w 12192000"/>
              <a:gd name="connsiteY1544" fmla="*/ 210577 h 4165204"/>
              <a:gd name="connsiteX1545" fmla="*/ 3397241 w 12192000"/>
              <a:gd name="connsiteY1545" fmla="*/ 211468 h 4165204"/>
              <a:gd name="connsiteX1546" fmla="*/ 36879 w 12192000"/>
              <a:gd name="connsiteY1546" fmla="*/ 0 h 4165204"/>
              <a:gd name="connsiteX1547" fmla="*/ 80885 w 12192000"/>
              <a:gd name="connsiteY1547" fmla="*/ 0 h 4165204"/>
              <a:gd name="connsiteX1548" fmla="*/ 159297 w 12192000"/>
              <a:gd name="connsiteY1548" fmla="*/ 135211 h 4165204"/>
              <a:gd name="connsiteX1549" fmla="*/ 237712 w 12192000"/>
              <a:gd name="connsiteY1549" fmla="*/ 0 h 4165204"/>
              <a:gd name="connsiteX1550" fmla="*/ 281520 w 12192000"/>
              <a:gd name="connsiteY1550" fmla="*/ 0 h 4165204"/>
              <a:gd name="connsiteX1551" fmla="*/ 181278 w 12192000"/>
              <a:gd name="connsiteY1551" fmla="*/ 172872 h 4165204"/>
              <a:gd name="connsiteX1552" fmla="*/ 305065 w 12192000"/>
              <a:gd name="connsiteY1552" fmla="*/ 386596 h 4165204"/>
              <a:gd name="connsiteX1553" fmla="*/ 553134 w 12192000"/>
              <a:gd name="connsiteY1553" fmla="*/ 386596 h 4165204"/>
              <a:gd name="connsiteX1554" fmla="*/ 568336 w 12192000"/>
              <a:gd name="connsiteY1554" fmla="*/ 360407 h 4165204"/>
              <a:gd name="connsiteX1555" fmla="*/ 677102 w 12192000"/>
              <a:gd name="connsiteY1555" fmla="*/ 172809 h 4165204"/>
              <a:gd name="connsiteX1556" fmla="*/ 576916 w 12192000"/>
              <a:gd name="connsiteY1556" fmla="*/ 0 h 4165204"/>
              <a:gd name="connsiteX1557" fmla="*/ 620774 w 12192000"/>
              <a:gd name="connsiteY1557" fmla="*/ 0 h 4165204"/>
              <a:gd name="connsiteX1558" fmla="*/ 968909 w 12192000"/>
              <a:gd name="connsiteY1558" fmla="*/ 600307 h 4165204"/>
              <a:gd name="connsiteX1559" fmla="*/ 1081744 w 12192000"/>
              <a:gd name="connsiteY1559" fmla="*/ 405491 h 4165204"/>
              <a:gd name="connsiteX1560" fmla="*/ 935891 w 12192000"/>
              <a:gd name="connsiteY1560" fmla="*/ 153979 h 4165204"/>
              <a:gd name="connsiteX1561" fmla="*/ 1475499 w 12192000"/>
              <a:gd name="connsiteY1561" fmla="*/ 153979 h 4165204"/>
              <a:gd name="connsiteX1562" fmla="*/ 1386186 w 12192000"/>
              <a:gd name="connsiteY1562" fmla="*/ 0 h 4165204"/>
              <a:gd name="connsiteX1563" fmla="*/ 1430200 w 12192000"/>
              <a:gd name="connsiteY1563" fmla="*/ 0 h 4165204"/>
              <a:gd name="connsiteX1564" fmla="*/ 1519487 w 12192000"/>
              <a:gd name="connsiteY1564" fmla="*/ 153979 h 4165204"/>
              <a:gd name="connsiteX1565" fmla="*/ 1767564 w 12192000"/>
              <a:gd name="connsiteY1565" fmla="*/ 153979 h 4165204"/>
              <a:gd name="connsiteX1566" fmla="*/ 1798803 w 12192000"/>
              <a:gd name="connsiteY1566" fmla="*/ 100123 h 4165204"/>
              <a:gd name="connsiteX1567" fmla="*/ 1856864 w 12192000"/>
              <a:gd name="connsiteY1567" fmla="*/ 0 h 4165204"/>
              <a:gd name="connsiteX1568" fmla="*/ 1900610 w 12192000"/>
              <a:gd name="connsiteY1568" fmla="*/ 0 h 4165204"/>
              <a:gd name="connsiteX1569" fmla="*/ 1794813 w 12192000"/>
              <a:gd name="connsiteY1569" fmla="*/ 182503 h 4165204"/>
              <a:gd name="connsiteX1570" fmla="*/ 1542098 w 12192000"/>
              <a:gd name="connsiteY1570" fmla="*/ 618908 h 4165204"/>
              <a:gd name="connsiteX1571" fmla="*/ 1736372 w 12192000"/>
              <a:gd name="connsiteY1571" fmla="*/ 619222 h 4165204"/>
              <a:gd name="connsiteX1572" fmla="*/ 1767205 w 12192000"/>
              <a:gd name="connsiteY1572" fmla="*/ 619222 h 4165204"/>
              <a:gd name="connsiteX1573" fmla="*/ 1912976 w 12192000"/>
              <a:gd name="connsiteY1573" fmla="*/ 367830 h 4165204"/>
              <a:gd name="connsiteX1574" fmla="*/ 1913146 w 12192000"/>
              <a:gd name="connsiteY1574" fmla="*/ 368121 h 4165204"/>
              <a:gd name="connsiteX1575" fmla="*/ 1913308 w 12192000"/>
              <a:gd name="connsiteY1575" fmla="*/ 367838 h 4165204"/>
              <a:gd name="connsiteX1576" fmla="*/ 1913340 w 12192000"/>
              <a:gd name="connsiteY1576" fmla="*/ 367891 h 4165204"/>
              <a:gd name="connsiteX1577" fmla="*/ 1913349 w 12192000"/>
              <a:gd name="connsiteY1577" fmla="*/ 367877 h 4165204"/>
              <a:gd name="connsiteX1578" fmla="*/ 2183121 w 12192000"/>
              <a:gd name="connsiteY1578" fmla="*/ 833066 h 4165204"/>
              <a:gd name="connsiteX1579" fmla="*/ 2344021 w 12192000"/>
              <a:gd name="connsiteY1579" fmla="*/ 555689 h 4165204"/>
              <a:gd name="connsiteX1580" fmla="*/ 2555044 w 12192000"/>
              <a:gd name="connsiteY1580" fmla="*/ 191807 h 4165204"/>
              <a:gd name="connsiteX1581" fmla="*/ 2329219 w 12192000"/>
              <a:gd name="connsiteY1581" fmla="*/ 191807 h 4165204"/>
              <a:gd name="connsiteX1582" fmla="*/ 2183469 w 12192000"/>
              <a:gd name="connsiteY1582" fmla="*/ 443158 h 4165204"/>
              <a:gd name="connsiteX1583" fmla="*/ 2183402 w 12192000"/>
              <a:gd name="connsiteY1583" fmla="*/ 443042 h 4165204"/>
              <a:gd name="connsiteX1584" fmla="*/ 2183311 w 12192000"/>
              <a:gd name="connsiteY1584" fmla="*/ 443198 h 4165204"/>
              <a:gd name="connsiteX1585" fmla="*/ 2183307 w 12192000"/>
              <a:gd name="connsiteY1585" fmla="*/ 443191 h 4165204"/>
              <a:gd name="connsiteX1586" fmla="*/ 2183232 w 12192000"/>
              <a:gd name="connsiteY1586" fmla="*/ 443319 h 4165204"/>
              <a:gd name="connsiteX1587" fmla="*/ 2167547 w 12192000"/>
              <a:gd name="connsiteY1587" fmla="*/ 416287 h 4165204"/>
              <a:gd name="connsiteX1588" fmla="*/ 1968350 w 12192000"/>
              <a:gd name="connsiteY1588" fmla="*/ 72743 h 4165204"/>
              <a:gd name="connsiteX1589" fmla="*/ 1926139 w 12192000"/>
              <a:gd name="connsiteY1589" fmla="*/ 0 h 4165204"/>
              <a:gd name="connsiteX1590" fmla="*/ 1970272 w 12192000"/>
              <a:gd name="connsiteY1590" fmla="*/ 0 h 4165204"/>
              <a:gd name="connsiteX1591" fmla="*/ 2183319 w 12192000"/>
              <a:gd name="connsiteY1591" fmla="*/ 367368 h 4165204"/>
              <a:gd name="connsiteX1592" fmla="*/ 2209987 w 12192000"/>
              <a:gd name="connsiteY1592" fmla="*/ 321712 h 4165204"/>
              <a:gd name="connsiteX1593" fmla="*/ 2296180 w 12192000"/>
              <a:gd name="connsiteY1593" fmla="*/ 172896 h 4165204"/>
              <a:gd name="connsiteX1594" fmla="*/ 2195918 w 12192000"/>
              <a:gd name="connsiteY1594" fmla="*/ 0 h 4165204"/>
              <a:gd name="connsiteX1595" fmla="*/ 2240072 w 12192000"/>
              <a:gd name="connsiteY1595" fmla="*/ 0 h 4165204"/>
              <a:gd name="connsiteX1596" fmla="*/ 2329363 w 12192000"/>
              <a:gd name="connsiteY1596" fmla="*/ 153986 h 4165204"/>
              <a:gd name="connsiteX1597" fmla="*/ 2621108 w 12192000"/>
              <a:gd name="connsiteY1597" fmla="*/ 153986 h 4165204"/>
              <a:gd name="connsiteX1598" fmla="*/ 2351305 w 12192000"/>
              <a:gd name="connsiteY1598" fmla="*/ 619228 h 4165204"/>
              <a:gd name="connsiteX1599" fmla="*/ 2555402 w 12192000"/>
              <a:gd name="connsiteY1599" fmla="*/ 619228 h 4165204"/>
              <a:gd name="connsiteX1600" fmla="*/ 2555402 w 12192000"/>
              <a:gd name="connsiteY1600" fmla="*/ 619227 h 4165204"/>
              <a:gd name="connsiteX1601" fmla="*/ 3094627 w 12192000"/>
              <a:gd name="connsiteY1601" fmla="*/ 619227 h 4165204"/>
              <a:gd name="connsiteX1602" fmla="*/ 2981652 w 12192000"/>
              <a:gd name="connsiteY1602" fmla="*/ 424429 h 4165204"/>
              <a:gd name="connsiteX1603" fmla="*/ 2689943 w 12192000"/>
              <a:gd name="connsiteY1603" fmla="*/ 424429 h 4165204"/>
              <a:gd name="connsiteX1604" fmla="*/ 2936080 w 12192000"/>
              <a:gd name="connsiteY1604" fmla="*/ 0 h 4165204"/>
              <a:gd name="connsiteX1605" fmla="*/ 2980385 w 12192000"/>
              <a:gd name="connsiteY1605" fmla="*/ 0 h 4165204"/>
              <a:gd name="connsiteX1606" fmla="*/ 2756693 w 12192000"/>
              <a:gd name="connsiteY1606" fmla="*/ 386286 h 4165204"/>
              <a:gd name="connsiteX1607" fmla="*/ 2954966 w 12192000"/>
              <a:gd name="connsiteY1607" fmla="*/ 386606 h 4165204"/>
              <a:gd name="connsiteX1608" fmla="*/ 2981652 w 12192000"/>
              <a:gd name="connsiteY1608" fmla="*/ 386606 h 4165204"/>
              <a:gd name="connsiteX1609" fmla="*/ 3127423 w 12192000"/>
              <a:gd name="connsiteY1609" fmla="*/ 135216 h 4165204"/>
              <a:gd name="connsiteX1610" fmla="*/ 3127603 w 12192000"/>
              <a:gd name="connsiteY1610" fmla="*/ 135525 h 4165204"/>
              <a:gd name="connsiteX1611" fmla="*/ 3127783 w 12192000"/>
              <a:gd name="connsiteY1611" fmla="*/ 135215 h 4165204"/>
              <a:gd name="connsiteX1612" fmla="*/ 3127843 w 12192000"/>
              <a:gd name="connsiteY1612" fmla="*/ 135320 h 4165204"/>
              <a:gd name="connsiteX1613" fmla="*/ 3127904 w 12192000"/>
              <a:gd name="connsiteY1613" fmla="*/ 135216 h 4165204"/>
              <a:gd name="connsiteX1614" fmla="*/ 3397624 w 12192000"/>
              <a:gd name="connsiteY1614" fmla="*/ 600387 h 4165204"/>
              <a:gd name="connsiteX1615" fmla="*/ 3499676 w 12192000"/>
              <a:gd name="connsiteY1615" fmla="*/ 424387 h 4165204"/>
              <a:gd name="connsiteX1616" fmla="*/ 3745786 w 12192000"/>
              <a:gd name="connsiteY1616" fmla="*/ 0 h 4165204"/>
              <a:gd name="connsiteX1617" fmla="*/ 3789680 w 12192000"/>
              <a:gd name="connsiteY1617" fmla="*/ 0 h 4165204"/>
              <a:gd name="connsiteX1618" fmla="*/ 3565479 w 12192000"/>
              <a:gd name="connsiteY1618" fmla="*/ 386606 h 4165204"/>
              <a:gd name="connsiteX1619" fmla="*/ 4308168 w 12192000"/>
              <a:gd name="connsiteY1619" fmla="*/ 386606 h 4165204"/>
              <a:gd name="connsiteX1620" fmla="*/ 4195728 w 12192000"/>
              <a:gd name="connsiteY1620" fmla="*/ 192777 h 4165204"/>
              <a:gd name="connsiteX1621" fmla="*/ 3904037 w 12192000"/>
              <a:gd name="connsiteY1621" fmla="*/ 192777 h 4165204"/>
              <a:gd name="connsiteX1622" fmla="*/ 3904058 w 12192000"/>
              <a:gd name="connsiteY1622" fmla="*/ 192738 h 4165204"/>
              <a:gd name="connsiteX1623" fmla="*/ 3904037 w 12192000"/>
              <a:gd name="connsiteY1623" fmla="*/ 192738 h 4165204"/>
              <a:gd name="connsiteX1624" fmla="*/ 3904576 w 12192000"/>
              <a:gd name="connsiteY1624" fmla="*/ 191806 h 4165204"/>
              <a:gd name="connsiteX1625" fmla="*/ 3904378 w 12192000"/>
              <a:gd name="connsiteY1625" fmla="*/ 191806 h 4165204"/>
              <a:gd name="connsiteX1626" fmla="*/ 4015612 w 12192000"/>
              <a:gd name="connsiteY1626" fmla="*/ 0 h 4165204"/>
              <a:gd name="connsiteX1627" fmla="*/ 4059866 w 12192000"/>
              <a:gd name="connsiteY1627" fmla="*/ 0 h 4165204"/>
              <a:gd name="connsiteX1628" fmla="*/ 3970705 w 12192000"/>
              <a:gd name="connsiteY1628" fmla="*/ 153985 h 4165204"/>
              <a:gd name="connsiteX1629" fmla="*/ 4196086 w 12192000"/>
              <a:gd name="connsiteY1629" fmla="*/ 153985 h 4165204"/>
              <a:gd name="connsiteX1630" fmla="*/ 4285376 w 12192000"/>
              <a:gd name="connsiteY1630" fmla="*/ 0 h 4165204"/>
              <a:gd name="connsiteX1631" fmla="*/ 4329309 w 12192000"/>
              <a:gd name="connsiteY1631" fmla="*/ 0 h 4165204"/>
              <a:gd name="connsiteX1632" fmla="*/ 4228895 w 12192000"/>
              <a:gd name="connsiteY1632" fmla="*/ 173148 h 4165204"/>
              <a:gd name="connsiteX1633" fmla="*/ 4374709 w 12192000"/>
              <a:gd name="connsiteY1633" fmla="*/ 424507 h 4165204"/>
              <a:gd name="connsiteX1634" fmla="*/ 4373847 w 12192000"/>
              <a:gd name="connsiteY1634" fmla="*/ 424507 h 4165204"/>
              <a:gd name="connsiteX1635" fmla="*/ 4374318 w 12192000"/>
              <a:gd name="connsiteY1635" fmla="*/ 425319 h 4165204"/>
              <a:gd name="connsiteX1636" fmla="*/ 4374269 w 12192000"/>
              <a:gd name="connsiteY1636" fmla="*/ 425319 h 4165204"/>
              <a:gd name="connsiteX1637" fmla="*/ 4374318 w 12192000"/>
              <a:gd name="connsiteY1637" fmla="*/ 425398 h 4165204"/>
              <a:gd name="connsiteX1638" fmla="*/ 3835621 w 12192000"/>
              <a:gd name="connsiteY1638" fmla="*/ 425398 h 4165204"/>
              <a:gd name="connsiteX1639" fmla="*/ 3937135 w 12192000"/>
              <a:gd name="connsiteY1639" fmla="*/ 600474 h 4165204"/>
              <a:gd name="connsiteX1640" fmla="*/ 3937192 w 12192000"/>
              <a:gd name="connsiteY1640" fmla="*/ 600375 h 4165204"/>
              <a:gd name="connsiteX1641" fmla="*/ 4207112 w 12192000"/>
              <a:gd name="connsiteY1641" fmla="*/ 1065616 h 4165204"/>
              <a:gd name="connsiteX1642" fmla="*/ 4209106 w 12192000"/>
              <a:gd name="connsiteY1642" fmla="*/ 1062177 h 4165204"/>
              <a:gd name="connsiteX1643" fmla="*/ 4319552 w 12192000"/>
              <a:gd name="connsiteY1643" fmla="*/ 871527 h 4165204"/>
              <a:gd name="connsiteX1644" fmla="*/ 4173841 w 12192000"/>
              <a:gd name="connsiteY1644" fmla="*/ 620239 h 4165204"/>
              <a:gd name="connsiteX1645" fmla="*/ 4174772 w 12192000"/>
              <a:gd name="connsiteY1645" fmla="*/ 620239 h 4165204"/>
              <a:gd name="connsiteX1646" fmla="*/ 4174185 w 12192000"/>
              <a:gd name="connsiteY1646" fmla="*/ 619227 h 4165204"/>
              <a:gd name="connsiteX1647" fmla="*/ 4174206 w 12192000"/>
              <a:gd name="connsiteY1647" fmla="*/ 619227 h 4165204"/>
              <a:gd name="connsiteX1648" fmla="*/ 4174182 w 12192000"/>
              <a:gd name="connsiteY1648" fmla="*/ 619185 h 4165204"/>
              <a:gd name="connsiteX1649" fmla="*/ 4712792 w 12192000"/>
              <a:gd name="connsiteY1649" fmla="*/ 619185 h 4165204"/>
              <a:gd name="connsiteX1650" fmla="*/ 4353706 w 12192000"/>
              <a:gd name="connsiteY1650" fmla="*/ 0 h 4165204"/>
              <a:gd name="connsiteX1651" fmla="*/ 4398344 w 12192000"/>
              <a:gd name="connsiteY1651" fmla="*/ 0 h 4165204"/>
              <a:gd name="connsiteX1652" fmla="*/ 4611769 w 12192000"/>
              <a:gd name="connsiteY1652" fmla="*/ 368047 h 4165204"/>
              <a:gd name="connsiteX1653" fmla="*/ 4614350 w 12192000"/>
              <a:gd name="connsiteY1653" fmla="*/ 363603 h 4165204"/>
              <a:gd name="connsiteX1654" fmla="*/ 4713479 w 12192000"/>
              <a:gd name="connsiteY1654" fmla="*/ 192719 h 4165204"/>
              <a:gd name="connsiteX1655" fmla="*/ 4713371 w 12192000"/>
              <a:gd name="connsiteY1655" fmla="*/ 192719 h 4165204"/>
              <a:gd name="connsiteX1656" fmla="*/ 4825133 w 12192000"/>
              <a:gd name="connsiteY1656" fmla="*/ 0 h 4165204"/>
              <a:gd name="connsiteX1657" fmla="*/ 4868858 w 12192000"/>
              <a:gd name="connsiteY1657" fmla="*/ 0 h 4165204"/>
              <a:gd name="connsiteX1658" fmla="*/ 4779056 w 12192000"/>
              <a:gd name="connsiteY1658" fmla="*/ 154876 h 4165204"/>
              <a:gd name="connsiteX1659" fmla="*/ 5522746 w 12192000"/>
              <a:gd name="connsiteY1659" fmla="*/ 154876 h 4165204"/>
              <a:gd name="connsiteX1660" fmla="*/ 5432904 w 12192000"/>
              <a:gd name="connsiteY1660" fmla="*/ 0 h 4165204"/>
              <a:gd name="connsiteX1661" fmla="*/ 5476809 w 12192000"/>
              <a:gd name="connsiteY1661" fmla="*/ 0 h 4165204"/>
              <a:gd name="connsiteX1662" fmla="*/ 5588569 w 12192000"/>
              <a:gd name="connsiteY1662" fmla="*/ 192719 h 4165204"/>
              <a:gd name="connsiteX1663" fmla="*/ 5588541 w 12192000"/>
              <a:gd name="connsiteY1663" fmla="*/ 192719 h 4165204"/>
              <a:gd name="connsiteX1664" fmla="*/ 5588575 w 12192000"/>
              <a:gd name="connsiteY1664" fmla="*/ 192777 h 4165204"/>
              <a:gd name="connsiteX1665" fmla="*/ 5588554 w 12192000"/>
              <a:gd name="connsiteY1665" fmla="*/ 192777 h 4165204"/>
              <a:gd name="connsiteX1666" fmla="*/ 5588567 w 12192000"/>
              <a:gd name="connsiteY1666" fmla="*/ 192799 h 4165204"/>
              <a:gd name="connsiteX1667" fmla="*/ 5048842 w 12192000"/>
              <a:gd name="connsiteY1667" fmla="*/ 192799 h 4165204"/>
              <a:gd name="connsiteX1668" fmla="*/ 5150917 w 12192000"/>
              <a:gd name="connsiteY1668" fmla="*/ 368847 h 4165204"/>
              <a:gd name="connsiteX1669" fmla="*/ 5151263 w 12192000"/>
              <a:gd name="connsiteY1669" fmla="*/ 369454 h 4165204"/>
              <a:gd name="connsiteX1670" fmla="*/ 5420764 w 12192000"/>
              <a:gd name="connsiteY1670" fmla="*/ 833952 h 4165204"/>
              <a:gd name="connsiteX1671" fmla="*/ 5512067 w 12192000"/>
              <a:gd name="connsiteY1671" fmla="*/ 676643 h 4165204"/>
              <a:gd name="connsiteX1672" fmla="*/ 5533830 w 12192000"/>
              <a:gd name="connsiteY1672" fmla="*/ 639070 h 4165204"/>
              <a:gd name="connsiteX1673" fmla="*/ 5387999 w 12192000"/>
              <a:gd name="connsiteY1673" fmla="*/ 387600 h 4165204"/>
              <a:gd name="connsiteX1674" fmla="*/ 5388085 w 12192000"/>
              <a:gd name="connsiteY1674" fmla="*/ 387600 h 4165204"/>
              <a:gd name="connsiteX1675" fmla="*/ 5388026 w 12192000"/>
              <a:gd name="connsiteY1675" fmla="*/ 387497 h 4165204"/>
              <a:gd name="connsiteX1676" fmla="*/ 5927491 w 12192000"/>
              <a:gd name="connsiteY1676" fmla="*/ 387497 h 4165204"/>
              <a:gd name="connsiteX1677" fmla="*/ 5702865 w 12192000"/>
              <a:gd name="connsiteY1677" fmla="*/ 0 h 4165204"/>
              <a:gd name="connsiteX1678" fmla="*/ 5746422 w 12192000"/>
              <a:gd name="connsiteY1678" fmla="*/ 0 h 4165204"/>
              <a:gd name="connsiteX1679" fmla="*/ 5825328 w 12192000"/>
              <a:gd name="connsiteY1679" fmla="*/ 136049 h 4165204"/>
              <a:gd name="connsiteX1680" fmla="*/ 5825985 w 12192000"/>
              <a:gd name="connsiteY1680" fmla="*/ 134917 h 4165204"/>
              <a:gd name="connsiteX1681" fmla="*/ 5904256 w 12192000"/>
              <a:gd name="connsiteY1681" fmla="*/ 0 h 4165204"/>
              <a:gd name="connsiteX1682" fmla="*/ 5948209 w 12192000"/>
              <a:gd name="connsiteY1682" fmla="*/ 0 h 4165204"/>
              <a:gd name="connsiteX1683" fmla="*/ 5847338 w 12192000"/>
              <a:gd name="connsiteY1683" fmla="*/ 173931 h 4165204"/>
              <a:gd name="connsiteX1684" fmla="*/ 5971208 w 12192000"/>
              <a:gd name="connsiteY1684" fmla="*/ 387479 h 4165204"/>
              <a:gd name="connsiteX1685" fmla="*/ 6219228 w 12192000"/>
              <a:gd name="connsiteY1685" fmla="*/ 387479 h 4165204"/>
              <a:gd name="connsiteX1686" fmla="*/ 6343139 w 12192000"/>
              <a:gd name="connsiteY1686" fmla="*/ 173789 h 4165204"/>
              <a:gd name="connsiteX1687" fmla="*/ 6242385 w 12192000"/>
              <a:gd name="connsiteY1687" fmla="*/ 0 h 4165204"/>
              <a:gd name="connsiteX1688" fmla="*/ 6286286 w 12192000"/>
              <a:gd name="connsiteY1688" fmla="*/ 0 h 4165204"/>
              <a:gd name="connsiteX1689" fmla="*/ 6634943 w 12192000"/>
              <a:gd name="connsiteY1689" fmla="*/ 601142 h 4165204"/>
              <a:gd name="connsiteX1690" fmla="*/ 6663606 w 12192000"/>
              <a:gd name="connsiteY1690" fmla="*/ 551838 h 4165204"/>
              <a:gd name="connsiteX1691" fmla="*/ 6745838 w 12192000"/>
              <a:gd name="connsiteY1691" fmla="*/ 409835 h 4165204"/>
              <a:gd name="connsiteX1692" fmla="*/ 6747844 w 12192000"/>
              <a:gd name="connsiteY1692" fmla="*/ 406369 h 4165204"/>
              <a:gd name="connsiteX1693" fmla="*/ 6743515 w 12192000"/>
              <a:gd name="connsiteY1693" fmla="*/ 398906 h 4165204"/>
              <a:gd name="connsiteX1694" fmla="*/ 6601991 w 12192000"/>
              <a:gd name="connsiteY1694" fmla="*/ 154976 h 4165204"/>
              <a:gd name="connsiteX1695" fmla="*/ 6602020 w 12192000"/>
              <a:gd name="connsiteY1695" fmla="*/ 154976 h 4165204"/>
              <a:gd name="connsiteX1696" fmla="*/ 6601951 w 12192000"/>
              <a:gd name="connsiteY1696" fmla="*/ 154858 h 4165204"/>
              <a:gd name="connsiteX1697" fmla="*/ 7141598 w 12192000"/>
              <a:gd name="connsiteY1697" fmla="*/ 154858 h 4165204"/>
              <a:gd name="connsiteX1698" fmla="*/ 7051771 w 12192000"/>
              <a:gd name="connsiteY1698" fmla="*/ 0 h 4165204"/>
              <a:gd name="connsiteX1699" fmla="*/ 7095751 w 12192000"/>
              <a:gd name="connsiteY1699" fmla="*/ 0 h 4165204"/>
              <a:gd name="connsiteX1700" fmla="*/ 7185602 w 12192000"/>
              <a:gd name="connsiteY1700" fmla="*/ 154903 h 4165204"/>
              <a:gd name="connsiteX1701" fmla="*/ 7433625 w 12192000"/>
              <a:gd name="connsiteY1701" fmla="*/ 154903 h 4165204"/>
              <a:gd name="connsiteX1702" fmla="*/ 7448545 w 12192000"/>
              <a:gd name="connsiteY1702" fmla="*/ 129207 h 4165204"/>
              <a:gd name="connsiteX1703" fmla="*/ 7523483 w 12192000"/>
              <a:gd name="connsiteY1703" fmla="*/ 0 h 4165204"/>
              <a:gd name="connsiteX1704" fmla="*/ 7567405 w 12192000"/>
              <a:gd name="connsiteY1704" fmla="*/ 0 h 4165204"/>
              <a:gd name="connsiteX1705" fmla="*/ 7461063 w 12192000"/>
              <a:gd name="connsiteY1705" fmla="*/ 183379 h 4165204"/>
              <a:gd name="connsiteX1706" fmla="*/ 7208347 w 12192000"/>
              <a:gd name="connsiteY1706" fmla="*/ 619785 h 4165204"/>
              <a:gd name="connsiteX1707" fmla="*/ 7406661 w 12192000"/>
              <a:gd name="connsiteY1707" fmla="*/ 620105 h 4165204"/>
              <a:gd name="connsiteX1708" fmla="*/ 7433330 w 12192000"/>
              <a:gd name="connsiteY1708" fmla="*/ 620105 h 4165204"/>
              <a:gd name="connsiteX1709" fmla="*/ 7579077 w 12192000"/>
              <a:gd name="connsiteY1709" fmla="*/ 368827 h 4165204"/>
              <a:gd name="connsiteX1710" fmla="*/ 7579240 w 12192000"/>
              <a:gd name="connsiteY1710" fmla="*/ 369108 h 4165204"/>
              <a:gd name="connsiteX1711" fmla="*/ 7579398 w 12192000"/>
              <a:gd name="connsiteY1711" fmla="*/ 368834 h 4165204"/>
              <a:gd name="connsiteX1712" fmla="*/ 7849201 w 12192000"/>
              <a:gd name="connsiteY1712" fmla="*/ 834076 h 4165204"/>
              <a:gd name="connsiteX1713" fmla="*/ 7951290 w 12192000"/>
              <a:gd name="connsiteY1713" fmla="*/ 657926 h 4165204"/>
              <a:gd name="connsiteX1714" fmla="*/ 8221094 w 12192000"/>
              <a:gd name="connsiteY1714" fmla="*/ 192684 h 4165204"/>
              <a:gd name="connsiteX1715" fmla="*/ 7995355 w 12192000"/>
              <a:gd name="connsiteY1715" fmla="*/ 192684 h 4165204"/>
              <a:gd name="connsiteX1716" fmla="*/ 7891378 w 12192000"/>
              <a:gd name="connsiteY1716" fmla="*/ 371898 h 4165204"/>
              <a:gd name="connsiteX1717" fmla="*/ 7849481 w 12192000"/>
              <a:gd name="connsiteY1717" fmla="*/ 444196 h 4165204"/>
              <a:gd name="connsiteX1718" fmla="*/ 7849387 w 12192000"/>
              <a:gd name="connsiteY1718" fmla="*/ 444033 h 4165204"/>
              <a:gd name="connsiteX1719" fmla="*/ 7849362 w 12192000"/>
              <a:gd name="connsiteY1719" fmla="*/ 444075 h 4165204"/>
              <a:gd name="connsiteX1720" fmla="*/ 7591681 w 12192000"/>
              <a:gd name="connsiteY1720" fmla="*/ 0 h 4165204"/>
              <a:gd name="connsiteX1721" fmla="*/ 7635621 w 12192000"/>
              <a:gd name="connsiteY1721" fmla="*/ 0 h 4165204"/>
              <a:gd name="connsiteX1722" fmla="*/ 7849360 w 12192000"/>
              <a:gd name="connsiteY1722" fmla="*/ 368562 h 4165204"/>
              <a:gd name="connsiteX1723" fmla="*/ 7878002 w 12192000"/>
              <a:gd name="connsiteY1723" fmla="*/ 319222 h 4165204"/>
              <a:gd name="connsiteX1724" fmla="*/ 7962238 w 12192000"/>
              <a:gd name="connsiteY1724" fmla="*/ 173799 h 4165204"/>
              <a:gd name="connsiteX1725" fmla="*/ 7861424 w 12192000"/>
              <a:gd name="connsiteY1725" fmla="*/ 0 h 4165204"/>
              <a:gd name="connsiteX1726" fmla="*/ 7905469 w 12192000"/>
              <a:gd name="connsiteY1726" fmla="*/ 0 h 4165204"/>
              <a:gd name="connsiteX1727" fmla="*/ 7995302 w 12192000"/>
              <a:gd name="connsiteY1727" fmla="*/ 154863 h 4165204"/>
              <a:gd name="connsiteX1728" fmla="*/ 8286680 w 12192000"/>
              <a:gd name="connsiteY1728" fmla="*/ 154863 h 4165204"/>
              <a:gd name="connsiteX1729" fmla="*/ 8286634 w 12192000"/>
              <a:gd name="connsiteY1729" fmla="*/ 154943 h 4165204"/>
              <a:gd name="connsiteX1730" fmla="*/ 8286680 w 12192000"/>
              <a:gd name="connsiteY1730" fmla="*/ 154943 h 4165204"/>
              <a:gd name="connsiteX1731" fmla="*/ 8286653 w 12192000"/>
              <a:gd name="connsiteY1731" fmla="*/ 154989 h 4165204"/>
              <a:gd name="connsiteX1732" fmla="*/ 8287040 w 12192000"/>
              <a:gd name="connsiteY1732" fmla="*/ 154989 h 4165204"/>
              <a:gd name="connsiteX1733" fmla="*/ 8017263 w 12192000"/>
              <a:gd name="connsiteY1733" fmla="*/ 620185 h 4165204"/>
              <a:gd name="connsiteX1734" fmla="*/ 8221498 w 12192000"/>
              <a:gd name="connsiteY1734" fmla="*/ 620185 h 4165204"/>
              <a:gd name="connsiteX1735" fmla="*/ 8221455 w 12192000"/>
              <a:gd name="connsiteY1735" fmla="*/ 620112 h 4165204"/>
              <a:gd name="connsiteX1736" fmla="*/ 8760658 w 12192000"/>
              <a:gd name="connsiteY1736" fmla="*/ 620112 h 4165204"/>
              <a:gd name="connsiteX1737" fmla="*/ 8647751 w 12192000"/>
              <a:gd name="connsiteY1737" fmla="*/ 425431 h 4165204"/>
              <a:gd name="connsiteX1738" fmla="*/ 8356356 w 12192000"/>
              <a:gd name="connsiteY1738" fmla="*/ 425431 h 4165204"/>
              <a:gd name="connsiteX1739" fmla="*/ 8356406 w 12192000"/>
              <a:gd name="connsiteY1739" fmla="*/ 425345 h 4165204"/>
              <a:gd name="connsiteX1740" fmla="*/ 8355995 w 12192000"/>
              <a:gd name="connsiteY1740" fmla="*/ 425345 h 4165204"/>
              <a:gd name="connsiteX1741" fmla="*/ 8602662 w 12192000"/>
              <a:gd name="connsiteY1741" fmla="*/ 0 h 4165204"/>
              <a:gd name="connsiteX1742" fmla="*/ 8646897 w 12192000"/>
              <a:gd name="connsiteY1742" fmla="*/ 0 h 4165204"/>
              <a:gd name="connsiteX1743" fmla="*/ 8422624 w 12192000"/>
              <a:gd name="connsiteY1743" fmla="*/ 387289 h 4165204"/>
              <a:gd name="connsiteX1744" fmla="*/ 8617793 w 12192000"/>
              <a:gd name="connsiteY1744" fmla="*/ 387604 h 4165204"/>
              <a:gd name="connsiteX1745" fmla="*/ 8647821 w 12192000"/>
              <a:gd name="connsiteY1745" fmla="*/ 387604 h 4165204"/>
              <a:gd name="connsiteX1746" fmla="*/ 8793634 w 12192000"/>
              <a:gd name="connsiteY1746" fmla="*/ 136212 h 4165204"/>
              <a:gd name="connsiteX1747" fmla="*/ 8793737 w 12192000"/>
              <a:gd name="connsiteY1747" fmla="*/ 136389 h 4165204"/>
              <a:gd name="connsiteX1748" fmla="*/ 8793835 w 12192000"/>
              <a:gd name="connsiteY1748" fmla="*/ 136219 h 4165204"/>
              <a:gd name="connsiteX1749" fmla="*/ 9063638 w 12192000"/>
              <a:gd name="connsiteY1749" fmla="*/ 601461 h 4165204"/>
              <a:gd name="connsiteX1750" fmla="*/ 9063831 w 12192000"/>
              <a:gd name="connsiteY1750" fmla="*/ 601129 h 4165204"/>
              <a:gd name="connsiteX1751" fmla="*/ 9165647 w 12192000"/>
              <a:gd name="connsiteY1751" fmla="*/ 425231 h 4165204"/>
              <a:gd name="connsiteX1752" fmla="*/ 9412248 w 12192000"/>
              <a:gd name="connsiteY1752" fmla="*/ 0 h 4165204"/>
              <a:gd name="connsiteX1753" fmla="*/ 9456459 w 12192000"/>
              <a:gd name="connsiteY1753" fmla="*/ 0 h 4165204"/>
              <a:gd name="connsiteX1754" fmla="*/ 9231721 w 12192000"/>
              <a:gd name="connsiteY1754" fmla="*/ 387531 h 4165204"/>
              <a:gd name="connsiteX1755" fmla="*/ 9435914 w 12192000"/>
              <a:gd name="connsiteY1755" fmla="*/ 387531 h 4165204"/>
              <a:gd name="connsiteX1756" fmla="*/ 9435892 w 12192000"/>
              <a:gd name="connsiteY1756" fmla="*/ 387494 h 4165204"/>
              <a:gd name="connsiteX1757" fmla="*/ 9975116 w 12192000"/>
              <a:gd name="connsiteY1757" fmla="*/ 387494 h 4165204"/>
              <a:gd name="connsiteX1758" fmla="*/ 9862210 w 12192000"/>
              <a:gd name="connsiteY1758" fmla="*/ 192814 h 4165204"/>
              <a:gd name="connsiteX1759" fmla="*/ 9570793 w 12192000"/>
              <a:gd name="connsiteY1759" fmla="*/ 192814 h 4165204"/>
              <a:gd name="connsiteX1760" fmla="*/ 9570865 w 12192000"/>
              <a:gd name="connsiteY1760" fmla="*/ 192690 h 4165204"/>
              <a:gd name="connsiteX1761" fmla="*/ 9570432 w 12192000"/>
              <a:gd name="connsiteY1761" fmla="*/ 192690 h 4165204"/>
              <a:gd name="connsiteX1762" fmla="*/ 9682178 w 12192000"/>
              <a:gd name="connsiteY1762" fmla="*/ 0 h 4165204"/>
              <a:gd name="connsiteX1763" fmla="*/ 9726644 w 12192000"/>
              <a:gd name="connsiteY1763" fmla="*/ 0 h 4165204"/>
              <a:gd name="connsiteX1764" fmla="*/ 9637061 w 12192000"/>
              <a:gd name="connsiteY1764" fmla="*/ 154712 h 4165204"/>
              <a:gd name="connsiteX1765" fmla="*/ 9833441 w 12192000"/>
              <a:gd name="connsiteY1765" fmla="*/ 154990 h 4165204"/>
              <a:gd name="connsiteX1766" fmla="*/ 9862138 w 12192000"/>
              <a:gd name="connsiteY1766" fmla="*/ 154990 h 4165204"/>
              <a:gd name="connsiteX1767" fmla="*/ 9952010 w 12192000"/>
              <a:gd name="connsiteY1767" fmla="*/ 0 h 4165204"/>
              <a:gd name="connsiteX1768" fmla="*/ 9996153 w 12192000"/>
              <a:gd name="connsiteY1768" fmla="*/ 0 h 4165204"/>
              <a:gd name="connsiteX1769" fmla="*/ 9895347 w 12192000"/>
              <a:gd name="connsiteY1769" fmla="*/ 173863 h 4165204"/>
              <a:gd name="connsiteX1770" fmla="*/ 10041163 w 12192000"/>
              <a:gd name="connsiteY1770" fmla="*/ 425315 h 4165204"/>
              <a:gd name="connsiteX1771" fmla="*/ 10041095 w 12192000"/>
              <a:gd name="connsiteY1771" fmla="*/ 425315 h 4165204"/>
              <a:gd name="connsiteX1772" fmla="*/ 10041165 w 12192000"/>
              <a:gd name="connsiteY1772" fmla="*/ 425435 h 4165204"/>
              <a:gd name="connsiteX1773" fmla="*/ 9501477 w 12192000"/>
              <a:gd name="connsiteY1773" fmla="*/ 425435 h 4165204"/>
              <a:gd name="connsiteX1774" fmla="*/ 9873188 w 12192000"/>
              <a:gd name="connsiteY1774" fmla="*/ 1066396 h 4165204"/>
              <a:gd name="connsiteX1775" fmla="*/ 9901850 w 12192000"/>
              <a:gd name="connsiteY1775" fmla="*/ 1017051 h 4165204"/>
              <a:gd name="connsiteX1776" fmla="*/ 9986055 w 12192000"/>
              <a:gd name="connsiteY1776" fmla="*/ 871683 h 4165204"/>
              <a:gd name="connsiteX1777" fmla="*/ 9840237 w 12192000"/>
              <a:gd name="connsiteY1777" fmla="*/ 620230 h 4165204"/>
              <a:gd name="connsiteX1778" fmla="*/ 9840306 w 12192000"/>
              <a:gd name="connsiteY1778" fmla="*/ 620230 h 4165204"/>
              <a:gd name="connsiteX1779" fmla="*/ 9840237 w 12192000"/>
              <a:gd name="connsiteY1779" fmla="*/ 620112 h 4165204"/>
              <a:gd name="connsiteX1780" fmla="*/ 10379803 w 12192000"/>
              <a:gd name="connsiteY1780" fmla="*/ 620112 h 4165204"/>
              <a:gd name="connsiteX1781" fmla="*/ 10020176 w 12192000"/>
              <a:gd name="connsiteY1781" fmla="*/ 0 h 4165204"/>
              <a:gd name="connsiteX1782" fmla="*/ 10064174 w 12192000"/>
              <a:gd name="connsiteY1782" fmla="*/ 0 h 4165204"/>
              <a:gd name="connsiteX1783" fmla="*/ 10278075 w 12192000"/>
              <a:gd name="connsiteY1783" fmla="*/ 368844 h 4165204"/>
              <a:gd name="connsiteX1784" fmla="*/ 10380123 w 12192000"/>
              <a:gd name="connsiteY1784" fmla="*/ 192694 h 4165204"/>
              <a:gd name="connsiteX1785" fmla="*/ 10491870 w 12192000"/>
              <a:gd name="connsiteY1785" fmla="*/ 0 h 4165204"/>
              <a:gd name="connsiteX1786" fmla="*/ 10536128 w 12192000"/>
              <a:gd name="connsiteY1786" fmla="*/ 0 h 4165204"/>
              <a:gd name="connsiteX1787" fmla="*/ 10446311 w 12192000"/>
              <a:gd name="connsiteY1787" fmla="*/ 154878 h 4165204"/>
              <a:gd name="connsiteX1788" fmla="*/ 11189467 w 12192000"/>
              <a:gd name="connsiteY1788" fmla="*/ 154798 h 4165204"/>
              <a:gd name="connsiteX1789" fmla="*/ 11099691 w 12192000"/>
              <a:gd name="connsiteY1789" fmla="*/ 0 h 4165204"/>
              <a:gd name="connsiteX1790" fmla="*/ 11143735 w 12192000"/>
              <a:gd name="connsiteY1790" fmla="*/ 0 h 4165204"/>
              <a:gd name="connsiteX1791" fmla="*/ 11255483 w 12192000"/>
              <a:gd name="connsiteY1791" fmla="*/ 192699 h 4165204"/>
              <a:gd name="connsiteX1792" fmla="*/ 11255413 w 12192000"/>
              <a:gd name="connsiteY1792" fmla="*/ 192699 h 4165204"/>
              <a:gd name="connsiteX1793" fmla="*/ 11255483 w 12192000"/>
              <a:gd name="connsiteY1793" fmla="*/ 192819 h 4165204"/>
              <a:gd name="connsiteX1794" fmla="*/ 10715915 w 12192000"/>
              <a:gd name="connsiteY1794" fmla="*/ 192819 h 4165204"/>
              <a:gd name="connsiteX1795" fmla="*/ 11087625 w 12192000"/>
              <a:gd name="connsiteY1795" fmla="*/ 833778 h 4165204"/>
              <a:gd name="connsiteX1796" fmla="*/ 11116207 w 12192000"/>
              <a:gd name="connsiteY1796" fmla="*/ 784433 h 4165204"/>
              <a:gd name="connsiteX1797" fmla="*/ 11199811 w 12192000"/>
              <a:gd name="connsiteY1797" fmla="*/ 640101 h 4165204"/>
              <a:gd name="connsiteX1798" fmla="*/ 11200447 w 12192000"/>
              <a:gd name="connsiteY1798" fmla="*/ 639005 h 4165204"/>
              <a:gd name="connsiteX1799" fmla="*/ 11198539 w 12192000"/>
              <a:gd name="connsiteY1799" fmla="*/ 635715 h 4165204"/>
              <a:gd name="connsiteX1800" fmla="*/ 11054675 w 12192000"/>
              <a:gd name="connsiteY1800" fmla="*/ 387612 h 4165204"/>
              <a:gd name="connsiteX1801" fmla="*/ 11054743 w 12192000"/>
              <a:gd name="connsiteY1801" fmla="*/ 387612 h 4165204"/>
              <a:gd name="connsiteX1802" fmla="*/ 11054675 w 12192000"/>
              <a:gd name="connsiteY1802" fmla="*/ 387494 h 4165204"/>
              <a:gd name="connsiteX1803" fmla="*/ 11594201 w 12192000"/>
              <a:gd name="connsiteY1803" fmla="*/ 387494 h 4165204"/>
              <a:gd name="connsiteX1804" fmla="*/ 11369502 w 12192000"/>
              <a:gd name="connsiteY1804" fmla="*/ 0 h 4165204"/>
              <a:gd name="connsiteX1805" fmla="*/ 11413509 w 12192000"/>
              <a:gd name="connsiteY1805" fmla="*/ 0 h 4165204"/>
              <a:gd name="connsiteX1806" fmla="*/ 11492491 w 12192000"/>
              <a:gd name="connsiteY1806" fmla="*/ 136193 h 4165204"/>
              <a:gd name="connsiteX1807" fmla="*/ 11534749 w 12192000"/>
              <a:gd name="connsiteY1807" fmla="*/ 63349 h 4165204"/>
              <a:gd name="connsiteX1808" fmla="*/ 11571462 w 12192000"/>
              <a:gd name="connsiteY1808" fmla="*/ 0 h 4165204"/>
              <a:gd name="connsiteX1809" fmla="*/ 11615142 w 12192000"/>
              <a:gd name="connsiteY1809" fmla="*/ 0 h 4165204"/>
              <a:gd name="connsiteX1810" fmla="*/ 11514347 w 12192000"/>
              <a:gd name="connsiteY1810" fmla="*/ 173790 h 4165204"/>
              <a:gd name="connsiteX1811" fmla="*/ 11638283 w 12192000"/>
              <a:gd name="connsiteY1811" fmla="*/ 387498 h 4165204"/>
              <a:gd name="connsiteX1812" fmla="*/ 11886307 w 12192000"/>
              <a:gd name="connsiteY1812" fmla="*/ 387498 h 4165204"/>
              <a:gd name="connsiteX1813" fmla="*/ 12010299 w 12192000"/>
              <a:gd name="connsiteY1813" fmla="*/ 173808 h 4165204"/>
              <a:gd name="connsiteX1814" fmla="*/ 11909550 w 12192000"/>
              <a:gd name="connsiteY1814" fmla="*/ 0 h 4165204"/>
              <a:gd name="connsiteX1815" fmla="*/ 11953682 w 12192000"/>
              <a:gd name="connsiteY1815" fmla="*/ 0 h 4165204"/>
              <a:gd name="connsiteX1816" fmla="*/ 12192000 w 12192000"/>
              <a:gd name="connsiteY1816" fmla="*/ 411224 h 4165204"/>
              <a:gd name="connsiteX1817" fmla="*/ 12192000 w 12192000"/>
              <a:gd name="connsiteY1817" fmla="*/ 486956 h 4165204"/>
              <a:gd name="connsiteX1818" fmla="*/ 12032219 w 12192000"/>
              <a:gd name="connsiteY1818" fmla="*/ 211599 h 4165204"/>
              <a:gd name="connsiteX1819" fmla="*/ 11913703 w 12192000"/>
              <a:gd name="connsiteY1819" fmla="*/ 415974 h 4165204"/>
              <a:gd name="connsiteX1820" fmla="*/ 11660989 w 12192000"/>
              <a:gd name="connsiteY1820" fmla="*/ 852420 h 4165204"/>
              <a:gd name="connsiteX1821" fmla="*/ 11858623 w 12192000"/>
              <a:gd name="connsiteY1821" fmla="*/ 852699 h 4165204"/>
              <a:gd name="connsiteX1822" fmla="*/ 11886075 w 12192000"/>
              <a:gd name="connsiteY1822" fmla="*/ 852699 h 4165204"/>
              <a:gd name="connsiteX1823" fmla="*/ 12031759 w 12192000"/>
              <a:gd name="connsiteY1823" fmla="*/ 601463 h 4165204"/>
              <a:gd name="connsiteX1824" fmla="*/ 12031921 w 12192000"/>
              <a:gd name="connsiteY1824" fmla="*/ 601742 h 4165204"/>
              <a:gd name="connsiteX1825" fmla="*/ 12032079 w 12192000"/>
              <a:gd name="connsiteY1825" fmla="*/ 601470 h 4165204"/>
              <a:gd name="connsiteX1826" fmla="*/ 12032099 w 12192000"/>
              <a:gd name="connsiteY1826" fmla="*/ 601506 h 4165204"/>
              <a:gd name="connsiteX1827" fmla="*/ 12032119 w 12192000"/>
              <a:gd name="connsiteY1827" fmla="*/ 601469 h 4165204"/>
              <a:gd name="connsiteX1828" fmla="*/ 12192000 w 12192000"/>
              <a:gd name="connsiteY1828" fmla="*/ 877203 h 4165204"/>
              <a:gd name="connsiteX1829" fmla="*/ 12192000 w 12192000"/>
              <a:gd name="connsiteY1829" fmla="*/ 952944 h 4165204"/>
              <a:gd name="connsiteX1830" fmla="*/ 12031957 w 12192000"/>
              <a:gd name="connsiteY1830" fmla="*/ 676950 h 4165204"/>
              <a:gd name="connsiteX1831" fmla="*/ 11984911 w 12192000"/>
              <a:gd name="connsiteY1831" fmla="*/ 758044 h 4165204"/>
              <a:gd name="connsiteX1832" fmla="*/ 11919051 w 12192000"/>
              <a:gd name="connsiteY1832" fmla="*/ 871610 h 4165204"/>
              <a:gd name="connsiteX1833" fmla="*/ 12064891 w 12192000"/>
              <a:gd name="connsiteY1833" fmla="*/ 1123101 h 4165204"/>
              <a:gd name="connsiteX1834" fmla="*/ 12064867 w 12192000"/>
              <a:gd name="connsiteY1834" fmla="*/ 1123101 h 4165204"/>
              <a:gd name="connsiteX1835" fmla="*/ 12064891 w 12192000"/>
              <a:gd name="connsiteY1835" fmla="*/ 1123143 h 4165204"/>
              <a:gd name="connsiteX1836" fmla="*/ 12064631 w 12192000"/>
              <a:gd name="connsiteY1836" fmla="*/ 1123143 h 4165204"/>
              <a:gd name="connsiteX1837" fmla="*/ 12064651 w 12192000"/>
              <a:gd name="connsiteY1837" fmla="*/ 1123177 h 4165204"/>
              <a:gd name="connsiteX1838" fmla="*/ 11525409 w 12192000"/>
              <a:gd name="connsiteY1838" fmla="*/ 1123177 h 4165204"/>
              <a:gd name="connsiteX1839" fmla="*/ 11897063 w 12192000"/>
              <a:gd name="connsiteY1839" fmla="*/ 1764309 h 4165204"/>
              <a:gd name="connsiteX1840" fmla="*/ 11925699 w 12192000"/>
              <a:gd name="connsiteY1840" fmla="*/ 1714876 h 4165204"/>
              <a:gd name="connsiteX1841" fmla="*/ 12009901 w 12192000"/>
              <a:gd name="connsiteY1841" fmla="*/ 1569508 h 4165204"/>
              <a:gd name="connsiteX1842" fmla="*/ 11864083 w 12192000"/>
              <a:gd name="connsiteY1842" fmla="*/ 1318056 h 4165204"/>
              <a:gd name="connsiteX1843" fmla="*/ 11864115 w 12192000"/>
              <a:gd name="connsiteY1843" fmla="*/ 1318056 h 4165204"/>
              <a:gd name="connsiteX1844" fmla="*/ 11864045 w 12192000"/>
              <a:gd name="connsiteY1844" fmla="*/ 1317936 h 4165204"/>
              <a:gd name="connsiteX1845" fmla="*/ 12192000 w 12192000"/>
              <a:gd name="connsiteY1845" fmla="*/ 1317936 h 4165204"/>
              <a:gd name="connsiteX1846" fmla="*/ 12192000 w 12192000"/>
              <a:gd name="connsiteY1846" fmla="*/ 1355842 h 4165204"/>
              <a:gd name="connsiteX1847" fmla="*/ 11929927 w 12192000"/>
              <a:gd name="connsiteY1847" fmla="*/ 1355842 h 4165204"/>
              <a:gd name="connsiteX1848" fmla="*/ 12042831 w 12192000"/>
              <a:gd name="connsiteY1848" fmla="*/ 1550517 h 4165204"/>
              <a:gd name="connsiteX1849" fmla="*/ 12192000 w 12192000"/>
              <a:gd name="connsiteY1849" fmla="*/ 1550517 h 4165204"/>
              <a:gd name="connsiteX1850" fmla="*/ 12192000 w 12192000"/>
              <a:gd name="connsiteY1850" fmla="*/ 1588344 h 4165204"/>
              <a:gd name="connsiteX1851" fmla="*/ 12042991 w 12192000"/>
              <a:gd name="connsiteY1851" fmla="*/ 1588344 h 4165204"/>
              <a:gd name="connsiteX1852" fmla="*/ 11897219 w 12192000"/>
              <a:gd name="connsiteY1852" fmla="*/ 1839735 h 4165204"/>
              <a:gd name="connsiteX1853" fmla="*/ 11897115 w 12192000"/>
              <a:gd name="connsiteY1853" fmla="*/ 1839560 h 4165204"/>
              <a:gd name="connsiteX1854" fmla="*/ 11897017 w 12192000"/>
              <a:gd name="connsiteY1854" fmla="*/ 1839730 h 4165204"/>
              <a:gd name="connsiteX1855" fmla="*/ 11896935 w 12192000"/>
              <a:gd name="connsiteY1855" fmla="*/ 1839591 h 4165204"/>
              <a:gd name="connsiteX1856" fmla="*/ 11896855 w 12192000"/>
              <a:gd name="connsiteY1856" fmla="*/ 1839730 h 4165204"/>
              <a:gd name="connsiteX1857" fmla="*/ 11881173 w 12192000"/>
              <a:gd name="connsiteY1857" fmla="*/ 1812697 h 4165204"/>
              <a:gd name="connsiteX1858" fmla="*/ 11711423 w 12192000"/>
              <a:gd name="connsiteY1858" fmla="*/ 1519839 h 4165204"/>
              <a:gd name="connsiteX1859" fmla="*/ 11627133 w 12192000"/>
              <a:gd name="connsiteY1859" fmla="*/ 1374556 h 4165204"/>
              <a:gd name="connsiteX1860" fmla="*/ 11508559 w 12192000"/>
              <a:gd name="connsiteY1860" fmla="*/ 1579033 h 4165204"/>
              <a:gd name="connsiteX1861" fmla="*/ 11255843 w 12192000"/>
              <a:gd name="connsiteY1861" fmla="*/ 2015479 h 4165204"/>
              <a:gd name="connsiteX1862" fmla="*/ 11454195 w 12192000"/>
              <a:gd name="connsiteY1862" fmla="*/ 2015760 h 4165204"/>
              <a:gd name="connsiteX1863" fmla="*/ 11481075 w 12192000"/>
              <a:gd name="connsiteY1863" fmla="*/ 2015760 h 4165204"/>
              <a:gd name="connsiteX1864" fmla="*/ 11626733 w 12192000"/>
              <a:gd name="connsiteY1864" fmla="*/ 1764565 h 4165204"/>
              <a:gd name="connsiteX1865" fmla="*/ 11626867 w 12192000"/>
              <a:gd name="connsiteY1865" fmla="*/ 1764797 h 4165204"/>
              <a:gd name="connsiteX1866" fmla="*/ 11627093 w 12192000"/>
              <a:gd name="connsiteY1866" fmla="*/ 1764408 h 4165204"/>
              <a:gd name="connsiteX1867" fmla="*/ 11627219 w 12192000"/>
              <a:gd name="connsiteY1867" fmla="*/ 1764626 h 4165204"/>
              <a:gd name="connsiteX1868" fmla="*/ 11627253 w 12192000"/>
              <a:gd name="connsiteY1868" fmla="*/ 1764570 h 4165204"/>
              <a:gd name="connsiteX1869" fmla="*/ 11896911 w 12192000"/>
              <a:gd name="connsiteY1869" fmla="*/ 2229551 h 4165204"/>
              <a:gd name="connsiteX1870" fmla="*/ 11998985 w 12192000"/>
              <a:gd name="connsiteY1870" fmla="*/ 2053581 h 4165204"/>
              <a:gd name="connsiteX1871" fmla="*/ 12170511 w 12192000"/>
              <a:gd name="connsiteY1871" fmla="*/ 1757764 h 4165204"/>
              <a:gd name="connsiteX1872" fmla="*/ 12192000 w 12192000"/>
              <a:gd name="connsiteY1872" fmla="*/ 1720668 h 4165204"/>
              <a:gd name="connsiteX1873" fmla="*/ 12192000 w 12192000"/>
              <a:gd name="connsiteY1873" fmla="*/ 1796743 h 4165204"/>
              <a:gd name="connsiteX1874" fmla="*/ 12064987 w 12192000"/>
              <a:gd name="connsiteY1874" fmla="*/ 2015760 h 4165204"/>
              <a:gd name="connsiteX1875" fmla="*/ 12192000 w 12192000"/>
              <a:gd name="connsiteY1875" fmla="*/ 2015760 h 4165204"/>
              <a:gd name="connsiteX1876" fmla="*/ 12192000 w 12192000"/>
              <a:gd name="connsiteY1876" fmla="*/ 2053586 h 4165204"/>
              <a:gd name="connsiteX1877" fmla="*/ 12042867 w 12192000"/>
              <a:gd name="connsiteY1877" fmla="*/ 2053586 h 4165204"/>
              <a:gd name="connsiteX1878" fmla="*/ 11918913 w 12192000"/>
              <a:gd name="connsiteY1878" fmla="*/ 2267321 h 4165204"/>
              <a:gd name="connsiteX1879" fmla="*/ 12042713 w 12192000"/>
              <a:gd name="connsiteY1879" fmla="*/ 2480793 h 4165204"/>
              <a:gd name="connsiteX1880" fmla="*/ 12192000 w 12192000"/>
              <a:gd name="connsiteY1880" fmla="*/ 2480793 h 4165204"/>
              <a:gd name="connsiteX1881" fmla="*/ 12192000 w 12192000"/>
              <a:gd name="connsiteY1881" fmla="*/ 2518736 h 4165204"/>
              <a:gd name="connsiteX1882" fmla="*/ 12064187 w 12192000"/>
              <a:gd name="connsiteY1882" fmla="*/ 2518736 h 4165204"/>
              <a:gd name="connsiteX1883" fmla="*/ 12064211 w 12192000"/>
              <a:gd name="connsiteY1883" fmla="*/ 2518775 h 4165204"/>
              <a:gd name="connsiteX1884" fmla="*/ 11524987 w 12192000"/>
              <a:gd name="connsiteY1884" fmla="*/ 2518775 h 4165204"/>
              <a:gd name="connsiteX1885" fmla="*/ 11637867 w 12192000"/>
              <a:gd name="connsiteY1885" fmla="*/ 2713414 h 4165204"/>
              <a:gd name="connsiteX1886" fmla="*/ 11929349 w 12192000"/>
              <a:gd name="connsiteY1886" fmla="*/ 2713414 h 4165204"/>
              <a:gd name="connsiteX1887" fmla="*/ 11929255 w 12192000"/>
              <a:gd name="connsiteY1887" fmla="*/ 2713576 h 4165204"/>
              <a:gd name="connsiteX1888" fmla="*/ 11929671 w 12192000"/>
              <a:gd name="connsiteY1888" fmla="*/ 2713576 h 4165204"/>
              <a:gd name="connsiteX1889" fmla="*/ 11659959 w 12192000"/>
              <a:gd name="connsiteY1889" fmla="*/ 3178655 h 4165204"/>
              <a:gd name="connsiteX1890" fmla="*/ 12192000 w 12192000"/>
              <a:gd name="connsiteY1890" fmla="*/ 3178655 h 4165204"/>
              <a:gd name="connsiteX1891" fmla="*/ 12192000 w 12192000"/>
              <a:gd name="connsiteY1891" fmla="*/ 3216721 h 4165204"/>
              <a:gd name="connsiteX1892" fmla="*/ 11929833 w 12192000"/>
              <a:gd name="connsiteY1892" fmla="*/ 3216721 h 4165204"/>
              <a:gd name="connsiteX1893" fmla="*/ 12192000 w 12192000"/>
              <a:gd name="connsiteY1893" fmla="*/ 3668875 h 4165204"/>
              <a:gd name="connsiteX1894" fmla="*/ 12192000 w 12192000"/>
              <a:gd name="connsiteY1894" fmla="*/ 3744763 h 4165204"/>
              <a:gd name="connsiteX1895" fmla="*/ 12160155 w 12192000"/>
              <a:gd name="connsiteY1895" fmla="*/ 3689786 h 4165204"/>
              <a:gd name="connsiteX1896" fmla="*/ 12031447 w 12192000"/>
              <a:gd name="connsiteY1896" fmla="*/ 3467976 h 4165204"/>
              <a:gd name="connsiteX1897" fmla="*/ 11912943 w 12192000"/>
              <a:gd name="connsiteY1897" fmla="*/ 3672329 h 4165204"/>
              <a:gd name="connsiteX1898" fmla="*/ 11660227 w 12192000"/>
              <a:gd name="connsiteY1898" fmla="*/ 4108774 h 4165204"/>
              <a:gd name="connsiteX1899" fmla="*/ 11858991 w 12192000"/>
              <a:gd name="connsiteY1899" fmla="*/ 4109055 h 4165204"/>
              <a:gd name="connsiteX1900" fmla="*/ 11885349 w 12192000"/>
              <a:gd name="connsiteY1900" fmla="*/ 4109055 h 4165204"/>
              <a:gd name="connsiteX1901" fmla="*/ 12031117 w 12192000"/>
              <a:gd name="connsiteY1901" fmla="*/ 3857743 h 4165204"/>
              <a:gd name="connsiteX1902" fmla="*/ 12031237 w 12192000"/>
              <a:gd name="connsiteY1902" fmla="*/ 3857951 h 4165204"/>
              <a:gd name="connsiteX1903" fmla="*/ 12031357 w 12192000"/>
              <a:gd name="connsiteY1903" fmla="*/ 3857744 h 4165204"/>
              <a:gd name="connsiteX1904" fmla="*/ 12031387 w 12192000"/>
              <a:gd name="connsiteY1904" fmla="*/ 3857795 h 4165204"/>
              <a:gd name="connsiteX1905" fmla="*/ 12031439 w 12192000"/>
              <a:gd name="connsiteY1905" fmla="*/ 3857704 h 4165204"/>
              <a:gd name="connsiteX1906" fmla="*/ 12192000 w 12192000"/>
              <a:gd name="connsiteY1906" fmla="*/ 4134574 h 4165204"/>
              <a:gd name="connsiteX1907" fmla="*/ 12192000 w 12192000"/>
              <a:gd name="connsiteY1907" fmla="*/ 4165204 h 4165204"/>
              <a:gd name="connsiteX1908" fmla="*/ 12165698 w 12192000"/>
              <a:gd name="connsiteY1908" fmla="*/ 4165204 h 4165204"/>
              <a:gd name="connsiteX1909" fmla="*/ 12031337 w 12192000"/>
              <a:gd name="connsiteY1909" fmla="*/ 3933538 h 4165204"/>
              <a:gd name="connsiteX1910" fmla="*/ 11918479 w 12192000"/>
              <a:gd name="connsiteY1910" fmla="*/ 4128146 h 4165204"/>
              <a:gd name="connsiteX1911" fmla="*/ 11939967 w 12192000"/>
              <a:gd name="connsiteY1911" fmla="*/ 4165204 h 4165204"/>
              <a:gd name="connsiteX1912" fmla="*/ 11895870 w 12192000"/>
              <a:gd name="connsiteY1912" fmla="*/ 4165204 h 4165204"/>
              <a:gd name="connsiteX1913" fmla="*/ 11885263 w 12192000"/>
              <a:gd name="connsiteY1913" fmla="*/ 4146916 h 4165204"/>
              <a:gd name="connsiteX1914" fmla="*/ 11593959 w 12192000"/>
              <a:gd name="connsiteY1914" fmla="*/ 4146916 h 4165204"/>
              <a:gd name="connsiteX1915" fmla="*/ 11593559 w 12192000"/>
              <a:gd name="connsiteY1915" fmla="*/ 4146916 h 4165204"/>
              <a:gd name="connsiteX1916" fmla="*/ 11863401 w 12192000"/>
              <a:gd name="connsiteY1916" fmla="*/ 3681674 h 4165204"/>
              <a:gd name="connsiteX1917" fmla="*/ 11659183 w 12192000"/>
              <a:gd name="connsiteY1917" fmla="*/ 3681674 h 4165204"/>
              <a:gd name="connsiteX1918" fmla="*/ 11119939 w 12192000"/>
              <a:gd name="connsiteY1918" fmla="*/ 3681674 h 4165204"/>
              <a:gd name="connsiteX1919" fmla="*/ 11232939 w 12192000"/>
              <a:gd name="connsiteY1919" fmla="*/ 3876474 h 4165204"/>
              <a:gd name="connsiteX1920" fmla="*/ 11524643 w 12192000"/>
              <a:gd name="connsiteY1920" fmla="*/ 3876474 h 4165204"/>
              <a:gd name="connsiteX1921" fmla="*/ 11357202 w 12192000"/>
              <a:gd name="connsiteY1921" fmla="*/ 4165204 h 4165204"/>
              <a:gd name="connsiteX1922" fmla="*/ 11313108 w 12192000"/>
              <a:gd name="connsiteY1922" fmla="*/ 4165204 h 4165204"/>
              <a:gd name="connsiteX1923" fmla="*/ 11458615 w 12192000"/>
              <a:gd name="connsiteY1923" fmla="*/ 3914295 h 4165204"/>
              <a:gd name="connsiteX1924" fmla="*/ 11232939 w 12192000"/>
              <a:gd name="connsiteY1924" fmla="*/ 3914295 h 4165204"/>
              <a:gd name="connsiteX1925" fmla="*/ 11087444 w 12192000"/>
              <a:gd name="connsiteY1925" fmla="*/ 4165204 h 4165204"/>
              <a:gd name="connsiteX1926" fmla="*/ 11086384 w 12192000"/>
              <a:gd name="connsiteY1926" fmla="*/ 4165204 h 4165204"/>
              <a:gd name="connsiteX1927" fmla="*/ 11071119 w 12192000"/>
              <a:gd name="connsiteY1927" fmla="*/ 4138895 h 4165204"/>
              <a:gd name="connsiteX1928" fmla="*/ 10817083 w 12192000"/>
              <a:gd name="connsiteY1928" fmla="*/ 3700604 h 4165204"/>
              <a:gd name="connsiteX1929" fmla="*/ 10698465 w 12192000"/>
              <a:gd name="connsiteY1929" fmla="*/ 3905150 h 4165204"/>
              <a:gd name="connsiteX1930" fmla="*/ 10547887 w 12192000"/>
              <a:gd name="connsiteY1930" fmla="*/ 4165204 h 4165204"/>
              <a:gd name="connsiteX1931" fmla="*/ 10503457 w 12192000"/>
              <a:gd name="connsiteY1931" fmla="*/ 4165204 h 4165204"/>
              <a:gd name="connsiteX1932" fmla="*/ 10648965 w 12192000"/>
              <a:gd name="connsiteY1932" fmla="*/ 3914295 h 4165204"/>
              <a:gd name="connsiteX1933" fmla="*/ 10444747 w 12192000"/>
              <a:gd name="connsiteY1933" fmla="*/ 3914295 h 4165204"/>
              <a:gd name="connsiteX1934" fmla="*/ 9905502 w 12192000"/>
              <a:gd name="connsiteY1934" fmla="*/ 3914295 h 4165204"/>
              <a:gd name="connsiteX1935" fmla="*/ 10018390 w 12192000"/>
              <a:gd name="connsiteY1935" fmla="*/ 4109135 h 4165204"/>
              <a:gd name="connsiteX1936" fmla="*/ 10309887 w 12192000"/>
              <a:gd name="connsiteY1936" fmla="*/ 4109135 h 4165204"/>
              <a:gd name="connsiteX1937" fmla="*/ 10309815 w 12192000"/>
              <a:gd name="connsiteY1937" fmla="*/ 4109256 h 4165204"/>
              <a:gd name="connsiteX1938" fmla="*/ 10309927 w 12192000"/>
              <a:gd name="connsiteY1938" fmla="*/ 4109256 h 4165204"/>
              <a:gd name="connsiteX1939" fmla="*/ 10310167 w 12192000"/>
              <a:gd name="connsiteY1939" fmla="*/ 4109256 h 4165204"/>
              <a:gd name="connsiteX1940" fmla="*/ 10277721 w 12192000"/>
              <a:gd name="connsiteY1940" fmla="*/ 4165204 h 4165204"/>
              <a:gd name="connsiteX1941" fmla="*/ 10233632 w 12192000"/>
              <a:gd name="connsiteY1941" fmla="*/ 4165204 h 4165204"/>
              <a:gd name="connsiteX1942" fmla="*/ 10244143 w 12192000"/>
              <a:gd name="connsiteY1942" fmla="*/ 4147077 h 4165204"/>
              <a:gd name="connsiteX1943" fmla="*/ 10018460 w 12192000"/>
              <a:gd name="connsiteY1943" fmla="*/ 4147077 h 4165204"/>
              <a:gd name="connsiteX1944" fmla="*/ 10007947 w 12192000"/>
              <a:gd name="connsiteY1944" fmla="*/ 4165204 h 4165204"/>
              <a:gd name="connsiteX1945" fmla="*/ 9963912 w 12192000"/>
              <a:gd name="connsiteY1945" fmla="*/ 4165204 h 4165204"/>
              <a:gd name="connsiteX1946" fmla="*/ 9985412 w 12192000"/>
              <a:gd name="connsiteY1946" fmla="*/ 4128086 h 4165204"/>
              <a:gd name="connsiteX1947" fmla="*/ 9839594 w 12192000"/>
              <a:gd name="connsiteY1947" fmla="*/ 3876634 h 4165204"/>
              <a:gd name="connsiteX1948" fmla="*/ 9839626 w 12192000"/>
              <a:gd name="connsiteY1948" fmla="*/ 3876634 h 4165204"/>
              <a:gd name="connsiteX1949" fmla="*/ 9839556 w 12192000"/>
              <a:gd name="connsiteY1949" fmla="*/ 3876514 h 4165204"/>
              <a:gd name="connsiteX1950" fmla="*/ 9839916 w 12192000"/>
              <a:gd name="connsiteY1950" fmla="*/ 3876514 h 4165204"/>
              <a:gd name="connsiteX1951" fmla="*/ 10379161 w 12192000"/>
              <a:gd name="connsiteY1951" fmla="*/ 3876514 h 4165204"/>
              <a:gd name="connsiteX1952" fmla="*/ 10007541 w 12192000"/>
              <a:gd name="connsiteY1952" fmla="*/ 3235653 h 4165204"/>
              <a:gd name="connsiteX1953" fmla="*/ 9894644 w 12192000"/>
              <a:gd name="connsiteY1953" fmla="*/ 3430323 h 4165204"/>
              <a:gd name="connsiteX1954" fmla="*/ 10040403 w 12192000"/>
              <a:gd name="connsiteY1954" fmla="*/ 3681674 h 4165204"/>
              <a:gd name="connsiteX1955" fmla="*/ 10040219 w 12192000"/>
              <a:gd name="connsiteY1955" fmla="*/ 3681674 h 4165204"/>
              <a:gd name="connsiteX1956" fmla="*/ 10040403 w 12192000"/>
              <a:gd name="connsiteY1956" fmla="*/ 3681994 h 4165204"/>
              <a:gd name="connsiteX1957" fmla="*/ 9501022 w 12192000"/>
              <a:gd name="connsiteY1957" fmla="*/ 3681994 h 4165204"/>
              <a:gd name="connsiteX1958" fmla="*/ 9781148 w 12192000"/>
              <a:gd name="connsiteY1958" fmla="*/ 4165204 h 4165204"/>
              <a:gd name="connsiteX1959" fmla="*/ 9737151 w 12192000"/>
              <a:gd name="connsiteY1959" fmla="*/ 4165204 h 4165204"/>
              <a:gd name="connsiteX1960" fmla="*/ 9645947 w 12192000"/>
              <a:gd name="connsiteY1960" fmla="*/ 4007733 h 4165204"/>
              <a:gd name="connsiteX1961" fmla="*/ 9602687 w 12192000"/>
              <a:gd name="connsiteY1961" fmla="*/ 3933169 h 4165204"/>
              <a:gd name="connsiteX1962" fmla="*/ 9500644 w 12192000"/>
              <a:gd name="connsiteY1962" fmla="*/ 4109135 h 4165204"/>
              <a:gd name="connsiteX1963" fmla="*/ 9500675 w 12192000"/>
              <a:gd name="connsiteY1963" fmla="*/ 4109135 h 4165204"/>
              <a:gd name="connsiteX1964" fmla="*/ 9468160 w 12192000"/>
              <a:gd name="connsiteY1964" fmla="*/ 4165204 h 4165204"/>
              <a:gd name="connsiteX1965" fmla="*/ 9424284 w 12192000"/>
              <a:gd name="connsiteY1965" fmla="*/ 4165204 h 4165204"/>
              <a:gd name="connsiteX1966" fmla="*/ 9434890 w 12192000"/>
              <a:gd name="connsiteY1966" fmla="*/ 4146916 h 4165204"/>
              <a:gd name="connsiteX1967" fmla="*/ 9230872 w 12192000"/>
              <a:gd name="connsiteY1967" fmla="*/ 4146916 h 4165204"/>
              <a:gd name="connsiteX1968" fmla="*/ 8691104 w 12192000"/>
              <a:gd name="connsiteY1968" fmla="*/ 4146916 h 4165204"/>
              <a:gd name="connsiteX1969" fmla="*/ 8701707 w 12192000"/>
              <a:gd name="connsiteY1969" fmla="*/ 4165204 h 4165204"/>
              <a:gd name="connsiteX1970" fmla="*/ 8658002 w 12192000"/>
              <a:gd name="connsiteY1970" fmla="*/ 4165204 h 4165204"/>
              <a:gd name="connsiteX1971" fmla="*/ 8625479 w 12192000"/>
              <a:gd name="connsiteY1971" fmla="*/ 4109135 h 4165204"/>
              <a:gd name="connsiteX1972" fmla="*/ 8625502 w 12192000"/>
              <a:gd name="connsiteY1972" fmla="*/ 4109135 h 4165204"/>
              <a:gd name="connsiteX1973" fmla="*/ 8625479 w 12192000"/>
              <a:gd name="connsiteY1973" fmla="*/ 4109095 h 4165204"/>
              <a:gd name="connsiteX1974" fmla="*/ 9165086 w 12192000"/>
              <a:gd name="connsiteY1974" fmla="*/ 4109095 h 4165204"/>
              <a:gd name="connsiteX1975" fmla="*/ 9063067 w 12192000"/>
              <a:gd name="connsiteY1975" fmla="*/ 3933193 h 4165204"/>
              <a:gd name="connsiteX1976" fmla="*/ 9062956 w 12192000"/>
              <a:gd name="connsiteY1976" fmla="*/ 3933385 h 4165204"/>
              <a:gd name="connsiteX1977" fmla="*/ 8793152 w 12192000"/>
              <a:gd name="connsiteY1977" fmla="*/ 3468143 h 4165204"/>
              <a:gd name="connsiteX1978" fmla="*/ 8680205 w 12192000"/>
              <a:gd name="connsiteY1978" fmla="*/ 3662943 h 4165204"/>
              <a:gd name="connsiteX1979" fmla="*/ 8825966 w 12192000"/>
              <a:gd name="connsiteY1979" fmla="*/ 3914295 h 4165204"/>
              <a:gd name="connsiteX1980" fmla="*/ 8825936 w 12192000"/>
              <a:gd name="connsiteY1980" fmla="*/ 3914295 h 4165204"/>
              <a:gd name="connsiteX1981" fmla="*/ 8826006 w 12192000"/>
              <a:gd name="connsiteY1981" fmla="*/ 3914415 h 4165204"/>
              <a:gd name="connsiteX1982" fmla="*/ 8825850 w 12192000"/>
              <a:gd name="connsiteY1982" fmla="*/ 3914415 h 4165204"/>
              <a:gd name="connsiteX1983" fmla="*/ 8825966 w 12192000"/>
              <a:gd name="connsiteY1983" fmla="*/ 3914615 h 4165204"/>
              <a:gd name="connsiteX1984" fmla="*/ 8286585 w 12192000"/>
              <a:gd name="connsiteY1984" fmla="*/ 3914615 h 4165204"/>
              <a:gd name="connsiteX1985" fmla="*/ 8408721 w 12192000"/>
              <a:gd name="connsiteY1985" fmla="*/ 4125233 h 4165204"/>
              <a:gd name="connsiteX1986" fmla="*/ 8431915 w 12192000"/>
              <a:gd name="connsiteY1986" fmla="*/ 4165204 h 4165204"/>
              <a:gd name="connsiteX1987" fmla="*/ 8345068 w 12192000"/>
              <a:gd name="connsiteY1987" fmla="*/ 4165204 h 4165204"/>
              <a:gd name="connsiteX1988" fmla="*/ 8366626 w 12192000"/>
              <a:gd name="connsiteY1988" fmla="*/ 4128026 h 4165204"/>
              <a:gd name="connsiteX1989" fmla="*/ 8320466 w 12192000"/>
              <a:gd name="connsiteY1989" fmla="*/ 4048406 h 4165204"/>
              <a:gd name="connsiteX1990" fmla="*/ 8242871 w 12192000"/>
              <a:gd name="connsiteY1990" fmla="*/ 3914615 h 4165204"/>
              <a:gd name="connsiteX1991" fmla="*/ 7994508 w 12192000"/>
              <a:gd name="connsiteY1991" fmla="*/ 3914615 h 4165204"/>
              <a:gd name="connsiteX1992" fmla="*/ 7871135 w 12192000"/>
              <a:gd name="connsiteY1992" fmla="*/ 4127349 h 4165204"/>
              <a:gd name="connsiteX1993" fmla="*/ 7893090 w 12192000"/>
              <a:gd name="connsiteY1993" fmla="*/ 4165204 h 4165204"/>
              <a:gd name="connsiteX1994" fmla="*/ 7848347 w 12192000"/>
              <a:gd name="connsiteY1994" fmla="*/ 4165204 h 4165204"/>
              <a:gd name="connsiteX1995" fmla="*/ 7578982 w 12192000"/>
              <a:gd name="connsiteY1995" fmla="*/ 3700717 h 4165204"/>
              <a:gd name="connsiteX1996" fmla="*/ 7466518 w 12192000"/>
              <a:gd name="connsiteY1996" fmla="*/ 3894642 h 4165204"/>
              <a:gd name="connsiteX1997" fmla="*/ 7612371 w 12192000"/>
              <a:gd name="connsiteY1997" fmla="*/ 4146154 h 4165204"/>
              <a:gd name="connsiteX1998" fmla="*/ 7611447 w 12192000"/>
              <a:gd name="connsiteY1998" fmla="*/ 4146154 h 4165204"/>
              <a:gd name="connsiteX1999" fmla="*/ 7611889 w 12192000"/>
              <a:gd name="connsiteY1999" fmla="*/ 4146916 h 4165204"/>
              <a:gd name="connsiteX2000" fmla="*/ 7611680 w 12192000"/>
              <a:gd name="connsiteY2000" fmla="*/ 4146916 h 4165204"/>
              <a:gd name="connsiteX2001" fmla="*/ 7611889 w 12192000"/>
              <a:gd name="connsiteY2001" fmla="*/ 4147277 h 4165204"/>
              <a:gd name="connsiteX2002" fmla="*/ 7073415 w 12192000"/>
              <a:gd name="connsiteY2002" fmla="*/ 4147277 h 4165204"/>
              <a:gd name="connsiteX2003" fmla="*/ 7083798 w 12192000"/>
              <a:gd name="connsiteY2003" fmla="*/ 4165204 h 4165204"/>
              <a:gd name="connsiteX2004" fmla="*/ 7039238 w 12192000"/>
              <a:gd name="connsiteY2004" fmla="*/ 4165204 h 4165204"/>
              <a:gd name="connsiteX2005" fmla="*/ 7028841 w 12192000"/>
              <a:gd name="connsiteY2005" fmla="*/ 4147277 h 4165204"/>
              <a:gd name="connsiteX2006" fmla="*/ 6780476 w 12192000"/>
              <a:gd name="connsiteY2006" fmla="*/ 4147277 h 4165204"/>
              <a:gd name="connsiteX2007" fmla="*/ 6770082 w 12192000"/>
              <a:gd name="connsiteY2007" fmla="*/ 4165204 h 4165204"/>
              <a:gd name="connsiteX2008" fmla="*/ 6726226 w 12192000"/>
              <a:gd name="connsiteY2008" fmla="*/ 4165204 h 4165204"/>
              <a:gd name="connsiteX2009" fmla="*/ 6939695 w 12192000"/>
              <a:gd name="connsiteY2009" fmla="*/ 3797111 h 4165204"/>
              <a:gd name="connsiteX2010" fmla="*/ 7006430 w 12192000"/>
              <a:gd name="connsiteY2010" fmla="*/ 3682035 h 4165204"/>
              <a:gd name="connsiteX2011" fmla="*/ 6780576 w 12192000"/>
              <a:gd name="connsiteY2011" fmla="*/ 3682035 h 4165204"/>
              <a:gd name="connsiteX2012" fmla="*/ 6634809 w 12192000"/>
              <a:gd name="connsiteY2012" fmla="*/ 3933426 h 4165204"/>
              <a:gd name="connsiteX2013" fmla="*/ 6364911 w 12192000"/>
              <a:gd name="connsiteY2013" fmla="*/ 3468046 h 4165204"/>
              <a:gd name="connsiteX2014" fmla="*/ 6246867 w 12192000"/>
              <a:gd name="connsiteY2014" fmla="*/ 3671607 h 4165204"/>
              <a:gd name="connsiteX2015" fmla="*/ 5994155 w 12192000"/>
              <a:gd name="connsiteY2015" fmla="*/ 4108053 h 4165204"/>
              <a:gd name="connsiteX2016" fmla="*/ 6192914 w 12192000"/>
              <a:gd name="connsiteY2016" fmla="*/ 4108333 h 4165204"/>
              <a:gd name="connsiteX2017" fmla="*/ 6219252 w 12192000"/>
              <a:gd name="connsiteY2017" fmla="*/ 4108333 h 4165204"/>
              <a:gd name="connsiteX2018" fmla="*/ 6365001 w 12192000"/>
              <a:gd name="connsiteY2018" fmla="*/ 3856981 h 4165204"/>
              <a:gd name="connsiteX2019" fmla="*/ 6365182 w 12192000"/>
              <a:gd name="connsiteY2019" fmla="*/ 3857293 h 4165204"/>
              <a:gd name="connsiteX2020" fmla="*/ 6365362 w 12192000"/>
              <a:gd name="connsiteY2020" fmla="*/ 3856982 h 4165204"/>
              <a:gd name="connsiteX2021" fmla="*/ 6544106 w 12192000"/>
              <a:gd name="connsiteY2021" fmla="*/ 4165204 h 4165204"/>
              <a:gd name="connsiteX2022" fmla="*/ 6500052 w 12192000"/>
              <a:gd name="connsiteY2022" fmla="*/ 4165204 h 4165204"/>
              <a:gd name="connsiteX2023" fmla="*/ 6365276 w 12192000"/>
              <a:gd name="connsiteY2023" fmla="*/ 3932797 h 4165204"/>
              <a:gd name="connsiteX2024" fmla="*/ 6252483 w 12192000"/>
              <a:gd name="connsiteY2024" fmla="*/ 4127224 h 4165204"/>
              <a:gd name="connsiteX2025" fmla="*/ 6274508 w 12192000"/>
              <a:gd name="connsiteY2025" fmla="*/ 4165204 h 4165204"/>
              <a:gd name="connsiteX2026" fmla="*/ 6230254 w 12192000"/>
              <a:gd name="connsiteY2026" fmla="*/ 4165204 h 4165204"/>
              <a:gd name="connsiteX2027" fmla="*/ 6219228 w 12192000"/>
              <a:gd name="connsiteY2027" fmla="*/ 4146194 h 4165204"/>
              <a:gd name="connsiteX2028" fmla="*/ 5927525 w 12192000"/>
              <a:gd name="connsiteY2028" fmla="*/ 4146194 h 4165204"/>
              <a:gd name="connsiteX2029" fmla="*/ 6197327 w 12192000"/>
              <a:gd name="connsiteY2029" fmla="*/ 3680951 h 4165204"/>
              <a:gd name="connsiteX2030" fmla="*/ 5453923 w 12192000"/>
              <a:gd name="connsiteY2030" fmla="*/ 3680991 h 4165204"/>
              <a:gd name="connsiteX2031" fmla="*/ 5566866 w 12192000"/>
              <a:gd name="connsiteY2031" fmla="*/ 3875752 h 4165204"/>
              <a:gd name="connsiteX2032" fmla="*/ 5858571 w 12192000"/>
              <a:gd name="connsiteY2032" fmla="*/ 3875752 h 4165204"/>
              <a:gd name="connsiteX2033" fmla="*/ 5690712 w 12192000"/>
              <a:gd name="connsiteY2033" fmla="*/ 4165204 h 4165204"/>
              <a:gd name="connsiteX2034" fmla="*/ 5646698 w 12192000"/>
              <a:gd name="connsiteY2034" fmla="*/ 4165204 h 4165204"/>
              <a:gd name="connsiteX2035" fmla="*/ 5792625 w 12192000"/>
              <a:gd name="connsiteY2035" fmla="*/ 3913573 h 4165204"/>
              <a:gd name="connsiteX2036" fmla="*/ 5566820 w 12192000"/>
              <a:gd name="connsiteY2036" fmla="*/ 3913573 h 4165204"/>
              <a:gd name="connsiteX2037" fmla="*/ 5421065 w 12192000"/>
              <a:gd name="connsiteY2037" fmla="*/ 4164884 h 4165204"/>
              <a:gd name="connsiteX2038" fmla="*/ 5421065 w 12192000"/>
              <a:gd name="connsiteY2038" fmla="*/ 4164883 h 4165204"/>
              <a:gd name="connsiteX2039" fmla="*/ 5420948 w 12192000"/>
              <a:gd name="connsiteY2039" fmla="*/ 4165085 h 4165204"/>
              <a:gd name="connsiteX2040" fmla="*/ 5405268 w 12192000"/>
              <a:gd name="connsiteY2040" fmla="*/ 4138052 h 4165204"/>
              <a:gd name="connsiteX2041" fmla="*/ 5369741 w 12192000"/>
              <a:gd name="connsiteY2041" fmla="*/ 4076783 h 4165204"/>
              <a:gd name="connsiteX2042" fmla="*/ 5151026 w 12192000"/>
              <a:gd name="connsiteY2042" fmla="*/ 3699862 h 4165204"/>
              <a:gd name="connsiteX2043" fmla="*/ 5032532 w 12192000"/>
              <a:gd name="connsiteY2043" fmla="*/ 3904268 h 4165204"/>
              <a:gd name="connsiteX2044" fmla="*/ 4881440 w 12192000"/>
              <a:gd name="connsiteY2044" fmla="*/ 4165204 h 4165204"/>
              <a:gd name="connsiteX2045" fmla="*/ 4836931 w 12192000"/>
              <a:gd name="connsiteY2045" fmla="*/ 4165204 h 4165204"/>
              <a:gd name="connsiteX2046" fmla="*/ 4982858 w 12192000"/>
              <a:gd name="connsiteY2046" fmla="*/ 3913573 h 4165204"/>
              <a:gd name="connsiteX2047" fmla="*/ 4965640 w 12192000"/>
              <a:gd name="connsiteY2047" fmla="*/ 3913573 h 4165204"/>
              <a:gd name="connsiteX2048" fmla="*/ 4239550 w 12192000"/>
              <a:gd name="connsiteY2048" fmla="*/ 3913612 h 4165204"/>
              <a:gd name="connsiteX2049" fmla="*/ 4352527 w 12192000"/>
              <a:gd name="connsiteY2049" fmla="*/ 4108373 h 4165204"/>
              <a:gd name="connsiteX2050" fmla="*/ 4643900 w 12192000"/>
              <a:gd name="connsiteY2050" fmla="*/ 4108373 h 4165204"/>
              <a:gd name="connsiteX2051" fmla="*/ 4644231 w 12192000"/>
              <a:gd name="connsiteY2051" fmla="*/ 4108373 h 4165204"/>
              <a:gd name="connsiteX2052" fmla="*/ 4611274 w 12192000"/>
              <a:gd name="connsiteY2052" fmla="*/ 4165204 h 4165204"/>
              <a:gd name="connsiteX2053" fmla="*/ 4567104 w 12192000"/>
              <a:gd name="connsiteY2053" fmla="*/ 4165204 h 4165204"/>
              <a:gd name="connsiteX2054" fmla="*/ 4578129 w 12192000"/>
              <a:gd name="connsiteY2054" fmla="*/ 4146194 h 4165204"/>
              <a:gd name="connsiteX2055" fmla="*/ 4352446 w 12192000"/>
              <a:gd name="connsiteY2055" fmla="*/ 4146194 h 4165204"/>
              <a:gd name="connsiteX2056" fmla="*/ 4341418 w 12192000"/>
              <a:gd name="connsiteY2056" fmla="*/ 4165204 h 4165204"/>
              <a:gd name="connsiteX2057" fmla="*/ 4297386 w 12192000"/>
              <a:gd name="connsiteY2057" fmla="*/ 4165204 h 4165204"/>
              <a:gd name="connsiteX2058" fmla="*/ 4319341 w 12192000"/>
              <a:gd name="connsiteY2058" fmla="*/ 4127303 h 4165204"/>
              <a:gd name="connsiteX2059" fmla="*/ 4173491 w 12192000"/>
              <a:gd name="connsiteY2059" fmla="*/ 3875792 h 4165204"/>
              <a:gd name="connsiteX2060" fmla="*/ 4173514 w 12192000"/>
              <a:gd name="connsiteY2060" fmla="*/ 3875792 h 4165204"/>
              <a:gd name="connsiteX2061" fmla="*/ 4173490 w 12192000"/>
              <a:gd name="connsiteY2061" fmla="*/ 3875751 h 4165204"/>
              <a:gd name="connsiteX2062" fmla="*/ 4713070 w 12192000"/>
              <a:gd name="connsiteY2062" fmla="*/ 3875751 h 4165204"/>
              <a:gd name="connsiteX2063" fmla="*/ 4341292 w 12192000"/>
              <a:gd name="connsiteY2063" fmla="*/ 3234915 h 4165204"/>
              <a:gd name="connsiteX2064" fmla="*/ 4331550 w 12192000"/>
              <a:gd name="connsiteY2064" fmla="*/ 3251712 h 4165204"/>
              <a:gd name="connsiteX2065" fmla="*/ 4228510 w 12192000"/>
              <a:gd name="connsiteY2065" fmla="*/ 3429425 h 4165204"/>
              <a:gd name="connsiteX2066" fmla="*/ 4374349 w 12192000"/>
              <a:gd name="connsiteY2066" fmla="*/ 3680911 h 4165204"/>
              <a:gd name="connsiteX2067" fmla="*/ 4374323 w 12192000"/>
              <a:gd name="connsiteY2067" fmla="*/ 3680911 h 4165204"/>
              <a:gd name="connsiteX2068" fmla="*/ 4374349 w 12192000"/>
              <a:gd name="connsiteY2068" fmla="*/ 3680951 h 4165204"/>
              <a:gd name="connsiteX2069" fmla="*/ 4373945 w 12192000"/>
              <a:gd name="connsiteY2069" fmla="*/ 3680951 h 4165204"/>
              <a:gd name="connsiteX2070" fmla="*/ 4374017 w 12192000"/>
              <a:gd name="connsiteY2070" fmla="*/ 3681071 h 4165204"/>
              <a:gd name="connsiteX2071" fmla="*/ 3834891 w 12192000"/>
              <a:gd name="connsiteY2071" fmla="*/ 3681071 h 4165204"/>
              <a:gd name="connsiteX2072" fmla="*/ 4115653 w 12192000"/>
              <a:gd name="connsiteY2072" fmla="*/ 4165204 h 4165204"/>
              <a:gd name="connsiteX2073" fmla="*/ 4071597 w 12192000"/>
              <a:gd name="connsiteY2073" fmla="*/ 4165204 h 4165204"/>
              <a:gd name="connsiteX2074" fmla="*/ 4063858 w 12192000"/>
              <a:gd name="connsiteY2074" fmla="*/ 4151855 h 4165204"/>
              <a:gd name="connsiteX2075" fmla="*/ 3936564 w 12192000"/>
              <a:gd name="connsiteY2075" fmla="*/ 3932481 h 4165204"/>
              <a:gd name="connsiteX2076" fmla="*/ 3818004 w 12192000"/>
              <a:gd name="connsiteY2076" fmla="*/ 4136929 h 4165204"/>
              <a:gd name="connsiteX2077" fmla="*/ 3801631 w 12192000"/>
              <a:gd name="connsiteY2077" fmla="*/ 4165204 h 4165204"/>
              <a:gd name="connsiteX2078" fmla="*/ 3757429 w 12192000"/>
              <a:gd name="connsiteY2078" fmla="*/ 4165204 h 4165204"/>
              <a:gd name="connsiteX2079" fmla="*/ 3768431 w 12192000"/>
              <a:gd name="connsiteY2079" fmla="*/ 4146234 h 4165204"/>
              <a:gd name="connsiteX2080" fmla="*/ 3025001 w 12192000"/>
              <a:gd name="connsiteY2080" fmla="*/ 4146234 h 4165204"/>
              <a:gd name="connsiteX2081" fmla="*/ 3036005 w 12192000"/>
              <a:gd name="connsiteY2081" fmla="*/ 4165204 h 4165204"/>
              <a:gd name="connsiteX2082" fmla="*/ 2991982 w 12192000"/>
              <a:gd name="connsiteY2082" fmla="*/ 4165204 h 4165204"/>
              <a:gd name="connsiteX2083" fmla="*/ 2959044 w 12192000"/>
              <a:gd name="connsiteY2083" fmla="*/ 4108414 h 4165204"/>
              <a:gd name="connsiteX2084" fmla="*/ 2959106 w 12192000"/>
              <a:gd name="connsiteY2084" fmla="*/ 4108414 h 4165204"/>
              <a:gd name="connsiteX2085" fmla="*/ 2959082 w 12192000"/>
              <a:gd name="connsiteY2085" fmla="*/ 4108373 h 4165204"/>
              <a:gd name="connsiteX2086" fmla="*/ 2959415 w 12192000"/>
              <a:gd name="connsiteY2086" fmla="*/ 4108373 h 4165204"/>
              <a:gd name="connsiteX2087" fmla="*/ 3498626 w 12192000"/>
              <a:gd name="connsiteY2087" fmla="*/ 4108373 h 4165204"/>
              <a:gd name="connsiteX2088" fmla="*/ 3126970 w 12192000"/>
              <a:gd name="connsiteY2088" fmla="*/ 3467516 h 4165204"/>
              <a:gd name="connsiteX2089" fmla="*/ 3014170 w 12192000"/>
              <a:gd name="connsiteY2089" fmla="*/ 3662061 h 4165204"/>
              <a:gd name="connsiteX2090" fmla="*/ 3160023 w 12192000"/>
              <a:gd name="connsiteY2090" fmla="*/ 3913572 h 4165204"/>
              <a:gd name="connsiteX2091" fmla="*/ 3159782 w 12192000"/>
              <a:gd name="connsiteY2091" fmla="*/ 3913572 h 4165204"/>
              <a:gd name="connsiteX2092" fmla="*/ 3159542 w 12192000"/>
              <a:gd name="connsiteY2092" fmla="*/ 3913572 h 4165204"/>
              <a:gd name="connsiteX2093" fmla="*/ 3159612 w 12192000"/>
              <a:gd name="connsiteY2093" fmla="*/ 3913693 h 4165204"/>
              <a:gd name="connsiteX2094" fmla="*/ 2620246 w 12192000"/>
              <a:gd name="connsiteY2094" fmla="*/ 3913693 h 4165204"/>
              <a:gd name="connsiteX2095" fmla="*/ 2766158 w 12192000"/>
              <a:gd name="connsiteY2095" fmla="*/ 4165204 h 4165204"/>
              <a:gd name="connsiteX2096" fmla="*/ 2722231 w 12192000"/>
              <a:gd name="connsiteY2096" fmla="*/ 4165204 h 4165204"/>
              <a:gd name="connsiteX2097" fmla="*/ 2722132 w 12192000"/>
              <a:gd name="connsiteY2097" fmla="*/ 4165034 h 4165204"/>
              <a:gd name="connsiteX2098" fmla="*/ 2722034 w 12192000"/>
              <a:gd name="connsiteY2098" fmla="*/ 4165204 h 4165204"/>
              <a:gd name="connsiteX2099" fmla="*/ 2678212 w 12192000"/>
              <a:gd name="connsiteY2099" fmla="*/ 4165204 h 4165204"/>
              <a:gd name="connsiteX2100" fmla="*/ 2700178 w 12192000"/>
              <a:gd name="connsiteY2100" fmla="*/ 4127324 h 4165204"/>
              <a:gd name="connsiteX2101" fmla="*/ 2576281 w 12192000"/>
              <a:gd name="connsiteY2101" fmla="*/ 3913613 h 4165204"/>
              <a:gd name="connsiteX2102" fmla="*/ 2328285 w 12192000"/>
              <a:gd name="connsiteY2102" fmla="*/ 3913613 h 4165204"/>
              <a:gd name="connsiteX2103" fmla="*/ 2272690 w 12192000"/>
              <a:gd name="connsiteY2103" fmla="*/ 4009432 h 4165204"/>
              <a:gd name="connsiteX2104" fmla="*/ 2204307 w 12192000"/>
              <a:gd name="connsiteY2104" fmla="*/ 4127344 h 4165204"/>
              <a:gd name="connsiteX2105" fmla="*/ 2226268 w 12192000"/>
              <a:gd name="connsiteY2105" fmla="*/ 4165204 h 4165204"/>
              <a:gd name="connsiteX2106" fmla="*/ 2182311 w 12192000"/>
              <a:gd name="connsiteY2106" fmla="*/ 4165204 h 4165204"/>
              <a:gd name="connsiteX2107" fmla="*/ 1912526 w 12192000"/>
              <a:gd name="connsiteY2107" fmla="*/ 3699989 h 4165204"/>
              <a:gd name="connsiteX2108" fmla="*/ 1804007 w 12192000"/>
              <a:gd name="connsiteY2108" fmla="*/ 3887089 h 4165204"/>
              <a:gd name="connsiteX2109" fmla="*/ 1799603 w 12192000"/>
              <a:gd name="connsiteY2109" fmla="*/ 3894683 h 4165204"/>
              <a:gd name="connsiteX2110" fmla="*/ 1945456 w 12192000"/>
              <a:gd name="connsiteY2110" fmla="*/ 4146194 h 4165204"/>
              <a:gd name="connsiteX2111" fmla="*/ 1945454 w 12192000"/>
              <a:gd name="connsiteY2111" fmla="*/ 4146194 h 4165204"/>
              <a:gd name="connsiteX2112" fmla="*/ 1945186 w 12192000"/>
              <a:gd name="connsiteY2112" fmla="*/ 4146194 h 4165204"/>
              <a:gd name="connsiteX2113" fmla="*/ 1945255 w 12192000"/>
              <a:gd name="connsiteY2113" fmla="*/ 4146314 h 4165204"/>
              <a:gd name="connsiteX2114" fmla="*/ 1405958 w 12192000"/>
              <a:gd name="connsiteY2114" fmla="*/ 4146314 h 4165204"/>
              <a:gd name="connsiteX2115" fmla="*/ 1416913 w 12192000"/>
              <a:gd name="connsiteY2115" fmla="*/ 4165204 h 4165204"/>
              <a:gd name="connsiteX2116" fmla="*/ 1372905 w 12192000"/>
              <a:gd name="connsiteY2116" fmla="*/ 4165204 h 4165204"/>
              <a:gd name="connsiteX2117" fmla="*/ 1361884 w 12192000"/>
              <a:gd name="connsiteY2117" fmla="*/ 4146194 h 4165204"/>
              <a:gd name="connsiteX2118" fmla="*/ 1113862 w 12192000"/>
              <a:gd name="connsiteY2118" fmla="*/ 4146194 h 4165204"/>
              <a:gd name="connsiteX2119" fmla="*/ 1102836 w 12192000"/>
              <a:gd name="connsiteY2119" fmla="*/ 4165204 h 4165204"/>
              <a:gd name="connsiteX2120" fmla="*/ 1059154 w 12192000"/>
              <a:gd name="connsiteY2120" fmla="*/ 4165204 h 4165204"/>
              <a:gd name="connsiteX2121" fmla="*/ 1070178 w 12192000"/>
              <a:gd name="connsiteY2121" fmla="*/ 4146194 h 4165204"/>
              <a:gd name="connsiteX2122" fmla="*/ 1339981 w 12192000"/>
              <a:gd name="connsiteY2122" fmla="*/ 3680952 h 4165204"/>
              <a:gd name="connsiteX2123" fmla="*/ 1114144 w 12192000"/>
              <a:gd name="connsiteY2123" fmla="*/ 3680952 h 4165204"/>
              <a:gd name="connsiteX2124" fmla="*/ 1111708 w 12192000"/>
              <a:gd name="connsiteY2124" fmla="*/ 3685154 h 4165204"/>
              <a:gd name="connsiteX2125" fmla="*/ 968332 w 12192000"/>
              <a:gd name="connsiteY2125" fmla="*/ 3932544 h 4165204"/>
              <a:gd name="connsiteX2126" fmla="*/ 959675 w 12192000"/>
              <a:gd name="connsiteY2126" fmla="*/ 3917565 h 4165204"/>
              <a:gd name="connsiteX2127" fmla="*/ 698419 w 12192000"/>
              <a:gd name="connsiteY2127" fmla="*/ 3467328 h 4165204"/>
              <a:gd name="connsiteX2128" fmla="*/ 579911 w 12192000"/>
              <a:gd name="connsiteY2128" fmla="*/ 3671687 h 4165204"/>
              <a:gd name="connsiteX2129" fmla="*/ 327195 w 12192000"/>
              <a:gd name="connsiteY2129" fmla="*/ 4108092 h 4165204"/>
              <a:gd name="connsiteX2130" fmla="*/ 501093 w 12192000"/>
              <a:gd name="connsiteY2130" fmla="*/ 4108373 h 4165204"/>
              <a:gd name="connsiteX2131" fmla="*/ 552169 w 12192000"/>
              <a:gd name="connsiteY2131" fmla="*/ 4108373 h 4165204"/>
              <a:gd name="connsiteX2132" fmla="*/ 697920 w 12192000"/>
              <a:gd name="connsiteY2132" fmla="*/ 3857021 h 4165204"/>
              <a:gd name="connsiteX2133" fmla="*/ 698092 w 12192000"/>
              <a:gd name="connsiteY2133" fmla="*/ 3857318 h 4165204"/>
              <a:gd name="connsiteX2134" fmla="*/ 698286 w 12192000"/>
              <a:gd name="connsiteY2134" fmla="*/ 3856981 h 4165204"/>
              <a:gd name="connsiteX2135" fmla="*/ 698339 w 12192000"/>
              <a:gd name="connsiteY2135" fmla="*/ 3857071 h 4165204"/>
              <a:gd name="connsiteX2136" fmla="*/ 698366 w 12192000"/>
              <a:gd name="connsiteY2136" fmla="*/ 3857022 h 4165204"/>
              <a:gd name="connsiteX2137" fmla="*/ 877088 w 12192000"/>
              <a:gd name="connsiteY2137" fmla="*/ 4165204 h 4165204"/>
              <a:gd name="connsiteX2138" fmla="*/ 832994 w 12192000"/>
              <a:gd name="connsiteY2138" fmla="*/ 4165204 h 4165204"/>
              <a:gd name="connsiteX2139" fmla="*/ 698128 w 12192000"/>
              <a:gd name="connsiteY2139" fmla="*/ 3932617 h 4165204"/>
              <a:gd name="connsiteX2140" fmla="*/ 585206 w 12192000"/>
              <a:gd name="connsiteY2140" fmla="*/ 4127304 h 4165204"/>
              <a:gd name="connsiteX2141" fmla="*/ 607185 w 12192000"/>
              <a:gd name="connsiteY2141" fmla="*/ 4165204 h 4165204"/>
              <a:gd name="connsiteX2142" fmla="*/ 563211 w 12192000"/>
              <a:gd name="connsiteY2142" fmla="*/ 4165204 h 4165204"/>
              <a:gd name="connsiteX2143" fmla="*/ 552187 w 12192000"/>
              <a:gd name="connsiteY2143" fmla="*/ 4146194 h 4165204"/>
              <a:gd name="connsiteX2144" fmla="*/ 260929 w 12192000"/>
              <a:gd name="connsiteY2144" fmla="*/ 4146194 h 4165204"/>
              <a:gd name="connsiteX2145" fmla="*/ 260888 w 12192000"/>
              <a:gd name="connsiteY2145" fmla="*/ 4146194 h 4165204"/>
              <a:gd name="connsiteX2146" fmla="*/ 260482 w 12192000"/>
              <a:gd name="connsiteY2146" fmla="*/ 4146194 h 4165204"/>
              <a:gd name="connsiteX2147" fmla="*/ 530285 w 12192000"/>
              <a:gd name="connsiteY2147" fmla="*/ 3680951 h 4165204"/>
              <a:gd name="connsiteX2148" fmla="*/ 326028 w 12192000"/>
              <a:gd name="connsiteY2148" fmla="*/ 3680951 h 4165204"/>
              <a:gd name="connsiteX2149" fmla="*/ 0 w 12192000"/>
              <a:gd name="connsiteY2149" fmla="*/ 3680951 h 4165204"/>
              <a:gd name="connsiteX2150" fmla="*/ 0 w 12192000"/>
              <a:gd name="connsiteY2150" fmla="*/ 3643170 h 4165204"/>
              <a:gd name="connsiteX2151" fmla="*/ 260402 w 12192000"/>
              <a:gd name="connsiteY2151" fmla="*/ 3643170 h 4165204"/>
              <a:gd name="connsiteX2152" fmla="*/ 0 w 12192000"/>
              <a:gd name="connsiteY2152" fmla="*/ 3194140 h 4165204"/>
              <a:gd name="connsiteX2153" fmla="*/ 0 w 12192000"/>
              <a:gd name="connsiteY2153" fmla="*/ 3117951 h 4165204"/>
              <a:gd name="connsiteX2154" fmla="*/ 158632 w 12192000"/>
              <a:gd name="connsiteY2154" fmla="*/ 3391490 h 4165204"/>
              <a:gd name="connsiteX2155" fmla="*/ 530452 w 12192000"/>
              <a:gd name="connsiteY2155" fmla="*/ 2750510 h 4165204"/>
              <a:gd name="connsiteX2156" fmla="*/ 304736 w 12192000"/>
              <a:gd name="connsiteY2156" fmla="*/ 2750510 h 4165204"/>
              <a:gd name="connsiteX2157" fmla="*/ 158962 w 12192000"/>
              <a:gd name="connsiteY2157" fmla="*/ 3001899 h 4165204"/>
              <a:gd name="connsiteX2158" fmla="*/ 158961 w 12192000"/>
              <a:gd name="connsiteY2158" fmla="*/ 3001896 h 4165204"/>
              <a:gd name="connsiteX2159" fmla="*/ 158960 w 12192000"/>
              <a:gd name="connsiteY2159" fmla="*/ 3001898 h 4165204"/>
              <a:gd name="connsiteX2160" fmla="*/ 158818 w 12192000"/>
              <a:gd name="connsiteY2160" fmla="*/ 3001654 h 4165204"/>
              <a:gd name="connsiteX2161" fmla="*/ 158560 w 12192000"/>
              <a:gd name="connsiteY2161" fmla="*/ 3002101 h 4165204"/>
              <a:gd name="connsiteX2162" fmla="*/ 142876 w 12192000"/>
              <a:gd name="connsiteY2162" fmla="*/ 2975028 h 4165204"/>
              <a:gd name="connsiteX2163" fmla="*/ 0 w 12192000"/>
              <a:gd name="connsiteY2163" fmla="*/ 2728621 h 4165204"/>
              <a:gd name="connsiteX2164" fmla="*/ 0 w 12192000"/>
              <a:gd name="connsiteY2164" fmla="*/ 2652473 h 4165204"/>
              <a:gd name="connsiteX2165" fmla="*/ 158847 w 12192000"/>
              <a:gd name="connsiteY2165" fmla="*/ 2926381 h 4165204"/>
              <a:gd name="connsiteX2166" fmla="*/ 164684 w 12192000"/>
              <a:gd name="connsiteY2166" fmla="*/ 2916311 h 4165204"/>
              <a:gd name="connsiteX2167" fmla="*/ 271680 w 12192000"/>
              <a:gd name="connsiteY2167" fmla="*/ 2731617 h 4165204"/>
              <a:gd name="connsiteX2168" fmla="*/ 125827 w 12192000"/>
              <a:gd name="connsiteY2168" fmla="*/ 2480105 h 4165204"/>
              <a:gd name="connsiteX2169" fmla="*/ 665433 w 12192000"/>
              <a:gd name="connsiteY2169" fmla="*/ 2480105 h 4165204"/>
              <a:gd name="connsiteX2170" fmla="*/ 293689 w 12192000"/>
              <a:gd name="connsiteY2170" fmla="*/ 1839137 h 4165204"/>
              <a:gd name="connsiteX2171" fmla="*/ 180838 w 12192000"/>
              <a:gd name="connsiteY2171" fmla="*/ 2033774 h 4165204"/>
              <a:gd name="connsiteX2172" fmla="*/ 266088 w 12192000"/>
              <a:gd name="connsiteY2172" fmla="*/ 2180822 h 4165204"/>
              <a:gd name="connsiteX2173" fmla="*/ 326678 w 12192000"/>
              <a:gd name="connsiteY2173" fmla="*/ 2285307 h 4165204"/>
              <a:gd name="connsiteX2174" fmla="*/ 326326 w 12192000"/>
              <a:gd name="connsiteY2174" fmla="*/ 2285307 h 4165204"/>
              <a:gd name="connsiteX2175" fmla="*/ 326395 w 12192000"/>
              <a:gd name="connsiteY2175" fmla="*/ 2285426 h 4165204"/>
              <a:gd name="connsiteX2176" fmla="*/ 0 w 12192000"/>
              <a:gd name="connsiteY2176" fmla="*/ 2285426 h 4165204"/>
              <a:gd name="connsiteX2177" fmla="*/ 0 w 12192000"/>
              <a:gd name="connsiteY2177" fmla="*/ 2247484 h 4165204"/>
              <a:gd name="connsiteX2178" fmla="*/ 260529 w 12192000"/>
              <a:gd name="connsiteY2178" fmla="*/ 2247484 h 4165204"/>
              <a:gd name="connsiteX2179" fmla="*/ 147530 w 12192000"/>
              <a:gd name="connsiteY2179" fmla="*/ 2052686 h 4165204"/>
              <a:gd name="connsiteX2180" fmla="*/ 0 w 12192000"/>
              <a:gd name="connsiteY2180" fmla="*/ 2052686 h 4165204"/>
              <a:gd name="connsiteX2181" fmla="*/ 0 w 12192000"/>
              <a:gd name="connsiteY2181" fmla="*/ 2014709 h 4165204"/>
              <a:gd name="connsiteX2182" fmla="*/ 96153 w 12192000"/>
              <a:gd name="connsiteY2182" fmla="*/ 2014864 h 4165204"/>
              <a:gd name="connsiteX2183" fmla="*/ 147833 w 12192000"/>
              <a:gd name="connsiteY2183" fmla="*/ 2014864 h 4165204"/>
              <a:gd name="connsiteX2184" fmla="*/ 293582 w 12192000"/>
              <a:gd name="connsiteY2184" fmla="*/ 1763511 h 4165204"/>
              <a:gd name="connsiteX2185" fmla="*/ 293625 w 12192000"/>
              <a:gd name="connsiteY2185" fmla="*/ 1763584 h 4165204"/>
              <a:gd name="connsiteX2186" fmla="*/ 293666 w 12192000"/>
              <a:gd name="connsiteY2186" fmla="*/ 1763513 h 4165204"/>
              <a:gd name="connsiteX2187" fmla="*/ 293672 w 12192000"/>
              <a:gd name="connsiteY2187" fmla="*/ 1763527 h 4165204"/>
              <a:gd name="connsiteX2188" fmla="*/ 293704 w 12192000"/>
              <a:gd name="connsiteY2188" fmla="*/ 1763472 h 4165204"/>
              <a:gd name="connsiteX2189" fmla="*/ 563500 w 12192000"/>
              <a:gd name="connsiteY2189" fmla="*/ 2228702 h 4165204"/>
              <a:gd name="connsiteX2190" fmla="*/ 929131 w 12192000"/>
              <a:gd name="connsiteY2190" fmla="*/ 1598254 h 4165204"/>
              <a:gd name="connsiteX2191" fmla="*/ 935397 w 12192000"/>
              <a:gd name="connsiteY2191" fmla="*/ 1587448 h 4165204"/>
              <a:gd name="connsiteX2192" fmla="*/ 709813 w 12192000"/>
              <a:gd name="connsiteY2192" fmla="*/ 1587448 h 4165204"/>
              <a:gd name="connsiteX2193" fmla="*/ 563999 w 12192000"/>
              <a:gd name="connsiteY2193" fmla="*/ 1838838 h 4165204"/>
              <a:gd name="connsiteX2194" fmla="*/ 563912 w 12192000"/>
              <a:gd name="connsiteY2194" fmla="*/ 1838689 h 4165204"/>
              <a:gd name="connsiteX2195" fmla="*/ 563829 w 12192000"/>
              <a:gd name="connsiteY2195" fmla="*/ 1838834 h 4165204"/>
              <a:gd name="connsiteX2196" fmla="*/ 563767 w 12192000"/>
              <a:gd name="connsiteY2196" fmla="*/ 1838728 h 4165204"/>
              <a:gd name="connsiteX2197" fmla="*/ 563588 w 12192000"/>
              <a:gd name="connsiteY2197" fmla="*/ 1839034 h 4165204"/>
              <a:gd name="connsiteX2198" fmla="*/ 547905 w 12192000"/>
              <a:gd name="connsiteY2198" fmla="*/ 1811962 h 4165204"/>
              <a:gd name="connsiteX2199" fmla="*/ 293793 w 12192000"/>
              <a:gd name="connsiteY2199" fmla="*/ 1373714 h 4165204"/>
              <a:gd name="connsiteX2200" fmla="*/ 177836 w 12192000"/>
              <a:gd name="connsiteY2200" fmla="*/ 1573579 h 4165204"/>
              <a:gd name="connsiteX2201" fmla="*/ 175169 w 12192000"/>
              <a:gd name="connsiteY2201" fmla="*/ 1578179 h 4165204"/>
              <a:gd name="connsiteX2202" fmla="*/ 0 w 12192000"/>
              <a:gd name="connsiteY2202" fmla="*/ 1880673 h 4165204"/>
              <a:gd name="connsiteX2203" fmla="*/ 0 w 12192000"/>
              <a:gd name="connsiteY2203" fmla="*/ 1804070 h 4165204"/>
              <a:gd name="connsiteX2204" fmla="*/ 125626 w 12192000"/>
              <a:gd name="connsiteY2204" fmla="*/ 1587443 h 4165204"/>
              <a:gd name="connsiteX2205" fmla="*/ 0 w 12192000"/>
              <a:gd name="connsiteY2205" fmla="*/ 1587443 h 4165204"/>
              <a:gd name="connsiteX2206" fmla="*/ 0 w 12192000"/>
              <a:gd name="connsiteY2206" fmla="*/ 1549660 h 4165204"/>
              <a:gd name="connsiteX2207" fmla="*/ 147854 w 12192000"/>
              <a:gd name="connsiteY2207" fmla="*/ 1549660 h 4165204"/>
              <a:gd name="connsiteX2208" fmla="*/ 269929 w 12192000"/>
              <a:gd name="connsiteY2208" fmla="*/ 1339542 h 4165204"/>
              <a:gd name="connsiteX2209" fmla="*/ 272002 w 12192000"/>
              <a:gd name="connsiteY2209" fmla="*/ 1335968 h 4165204"/>
              <a:gd name="connsiteX2210" fmla="*/ 148057 w 12192000"/>
              <a:gd name="connsiteY2210" fmla="*/ 1122246 h 4165204"/>
              <a:gd name="connsiteX2211" fmla="*/ 0 w 12192000"/>
              <a:gd name="connsiteY2211" fmla="*/ 1122246 h 4165204"/>
              <a:gd name="connsiteX2212" fmla="*/ 0 w 12192000"/>
              <a:gd name="connsiteY2212" fmla="*/ 1084460 h 4165204"/>
              <a:gd name="connsiteX2213" fmla="*/ 34986 w 12192000"/>
              <a:gd name="connsiteY2213" fmla="*/ 1084460 h 4165204"/>
              <a:gd name="connsiteX2214" fmla="*/ 126540 w 12192000"/>
              <a:gd name="connsiteY2214" fmla="*/ 1084455 h 4165204"/>
              <a:gd name="connsiteX2215" fmla="*/ 126522 w 12192000"/>
              <a:gd name="connsiteY2215" fmla="*/ 1084424 h 4165204"/>
              <a:gd name="connsiteX2216" fmla="*/ 665536 w 12192000"/>
              <a:gd name="connsiteY2216" fmla="*/ 1084424 h 4165204"/>
              <a:gd name="connsiteX2217" fmla="*/ 552561 w 12192000"/>
              <a:gd name="connsiteY2217" fmla="*/ 889626 h 4165204"/>
              <a:gd name="connsiteX2218" fmla="*/ 261465 w 12192000"/>
              <a:gd name="connsiteY2218" fmla="*/ 889626 h 4165204"/>
              <a:gd name="connsiteX2219" fmla="*/ 261469 w 12192000"/>
              <a:gd name="connsiteY2219" fmla="*/ 889620 h 4165204"/>
              <a:gd name="connsiteX2220" fmla="*/ 260852 w 12192000"/>
              <a:gd name="connsiteY2220" fmla="*/ 889620 h 4165204"/>
              <a:gd name="connsiteX2221" fmla="*/ 530652 w 12192000"/>
              <a:gd name="connsiteY2221" fmla="*/ 424383 h 4165204"/>
              <a:gd name="connsiteX2222" fmla="*/ 0 w 12192000"/>
              <a:gd name="connsiteY2222" fmla="*/ 424383 h 4165204"/>
              <a:gd name="connsiteX2223" fmla="*/ 0 w 12192000"/>
              <a:gd name="connsiteY2223" fmla="*/ 386596 h 4165204"/>
              <a:gd name="connsiteX2224" fmla="*/ 261053 w 12192000"/>
              <a:gd name="connsiteY2224" fmla="*/ 386596 h 4165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Lst>
            <a:rect l="l" t="t" r="r" b="b"/>
            <a:pathLst>
              <a:path w="12192000" h="4165204">
                <a:moveTo>
                  <a:pt x="10816679" y="4090365"/>
                </a:moveTo>
                <a:lnTo>
                  <a:pt x="10816799" y="4090572"/>
                </a:lnTo>
                <a:lnTo>
                  <a:pt x="10816919" y="4090365"/>
                </a:lnTo>
                <a:lnTo>
                  <a:pt x="10860320" y="4165204"/>
                </a:lnTo>
                <a:lnTo>
                  <a:pt x="10773315" y="4165204"/>
                </a:lnTo>
                <a:close/>
                <a:moveTo>
                  <a:pt x="5150570" y="4089602"/>
                </a:moveTo>
                <a:lnTo>
                  <a:pt x="5150770" y="4089945"/>
                </a:lnTo>
                <a:lnTo>
                  <a:pt x="5150944" y="4089643"/>
                </a:lnTo>
                <a:lnTo>
                  <a:pt x="5150976" y="4089693"/>
                </a:lnTo>
                <a:lnTo>
                  <a:pt x="5151026" y="4089603"/>
                </a:lnTo>
                <a:lnTo>
                  <a:pt x="5194868" y="4165204"/>
                </a:lnTo>
                <a:lnTo>
                  <a:pt x="5106732" y="4165204"/>
                </a:lnTo>
                <a:close/>
                <a:moveTo>
                  <a:pt x="0" y="3875752"/>
                </a:moveTo>
                <a:lnTo>
                  <a:pt x="191126" y="3875752"/>
                </a:lnTo>
                <a:lnTo>
                  <a:pt x="191126" y="3875752"/>
                </a:lnTo>
                <a:lnTo>
                  <a:pt x="191103" y="3875792"/>
                </a:lnTo>
                <a:lnTo>
                  <a:pt x="191571" y="3875792"/>
                </a:lnTo>
                <a:lnTo>
                  <a:pt x="23761" y="4165204"/>
                </a:lnTo>
                <a:lnTo>
                  <a:pt x="0" y="4165204"/>
                </a:lnTo>
                <a:lnTo>
                  <a:pt x="0" y="4130118"/>
                </a:lnTo>
                <a:lnTo>
                  <a:pt x="125580" y="3913573"/>
                </a:lnTo>
                <a:lnTo>
                  <a:pt x="0" y="3913573"/>
                </a:lnTo>
                <a:close/>
                <a:moveTo>
                  <a:pt x="9208749" y="3681994"/>
                </a:moveTo>
                <a:lnTo>
                  <a:pt x="9085002" y="3895371"/>
                </a:lnTo>
                <a:lnTo>
                  <a:pt x="9208963" y="4109135"/>
                </a:lnTo>
                <a:lnTo>
                  <a:pt x="9456792" y="4109135"/>
                </a:lnTo>
                <a:lnTo>
                  <a:pt x="9580702" y="3895445"/>
                </a:lnTo>
                <a:lnTo>
                  <a:pt x="9456954" y="3681994"/>
                </a:lnTo>
                <a:close/>
                <a:moveTo>
                  <a:pt x="3542785" y="3680991"/>
                </a:moveTo>
                <a:lnTo>
                  <a:pt x="3418836" y="3894722"/>
                </a:lnTo>
                <a:lnTo>
                  <a:pt x="3542762" y="4108373"/>
                </a:lnTo>
                <a:lnTo>
                  <a:pt x="3790711" y="4108373"/>
                </a:lnTo>
                <a:lnTo>
                  <a:pt x="3914665" y="3894631"/>
                </a:lnTo>
                <a:lnTo>
                  <a:pt x="3790808" y="3680991"/>
                </a:lnTo>
                <a:close/>
                <a:moveTo>
                  <a:pt x="10423303" y="3449254"/>
                </a:moveTo>
                <a:lnTo>
                  <a:pt x="10299351" y="3662949"/>
                </a:lnTo>
                <a:lnTo>
                  <a:pt x="10423207" y="3876514"/>
                </a:lnTo>
                <a:lnTo>
                  <a:pt x="10671207" y="3876514"/>
                </a:lnTo>
                <a:lnTo>
                  <a:pt x="10795127" y="3662804"/>
                </a:lnTo>
                <a:lnTo>
                  <a:pt x="10671345" y="3449254"/>
                </a:lnTo>
                <a:close/>
                <a:moveTo>
                  <a:pt x="6668358" y="3449052"/>
                </a:moveTo>
                <a:lnTo>
                  <a:pt x="6781059" y="3643171"/>
                </a:lnTo>
                <a:lnTo>
                  <a:pt x="7072643" y="3643171"/>
                </a:lnTo>
                <a:lnTo>
                  <a:pt x="7072764" y="3643171"/>
                </a:lnTo>
                <a:lnTo>
                  <a:pt x="6803009" y="4108414"/>
                </a:lnTo>
                <a:lnTo>
                  <a:pt x="7545909" y="4108414"/>
                </a:lnTo>
                <a:lnTo>
                  <a:pt x="7433304" y="3914295"/>
                </a:lnTo>
                <a:lnTo>
                  <a:pt x="7141638" y="3914295"/>
                </a:lnTo>
                <a:lnTo>
                  <a:pt x="7141598" y="3914295"/>
                </a:lnTo>
                <a:lnTo>
                  <a:pt x="7142017" y="3913573"/>
                </a:lnTo>
                <a:lnTo>
                  <a:pt x="7141959" y="3913573"/>
                </a:lnTo>
                <a:lnTo>
                  <a:pt x="7411345" y="3449052"/>
                </a:lnTo>
                <a:close/>
                <a:moveTo>
                  <a:pt x="4757103" y="3448371"/>
                </a:moveTo>
                <a:lnTo>
                  <a:pt x="4706978" y="3534803"/>
                </a:lnTo>
                <a:lnTo>
                  <a:pt x="4633200" y="3662061"/>
                </a:lnTo>
                <a:lnTo>
                  <a:pt x="4757088" y="3875751"/>
                </a:lnTo>
                <a:lnTo>
                  <a:pt x="5005198" y="3875751"/>
                </a:lnTo>
                <a:lnTo>
                  <a:pt x="5129086" y="3662101"/>
                </a:lnTo>
                <a:lnTo>
                  <a:pt x="5005198" y="3448371"/>
                </a:lnTo>
                <a:close/>
                <a:moveTo>
                  <a:pt x="1001185" y="3448331"/>
                </a:moveTo>
                <a:lnTo>
                  <a:pt x="1114144" y="3643171"/>
                </a:lnTo>
                <a:lnTo>
                  <a:pt x="1405527" y="3643171"/>
                </a:lnTo>
                <a:lnTo>
                  <a:pt x="1405567" y="3643171"/>
                </a:lnTo>
                <a:lnTo>
                  <a:pt x="1405850" y="3643171"/>
                </a:lnTo>
                <a:lnTo>
                  <a:pt x="1136047" y="4108413"/>
                </a:lnTo>
                <a:lnTo>
                  <a:pt x="1153107" y="4108413"/>
                </a:lnTo>
                <a:lnTo>
                  <a:pt x="1879525" y="4108373"/>
                </a:lnTo>
                <a:lnTo>
                  <a:pt x="1766588" y="3913573"/>
                </a:lnTo>
                <a:lnTo>
                  <a:pt x="1475167" y="3913573"/>
                </a:lnTo>
                <a:lnTo>
                  <a:pt x="1475165" y="3913573"/>
                </a:lnTo>
                <a:lnTo>
                  <a:pt x="1474884" y="3913573"/>
                </a:lnTo>
                <a:lnTo>
                  <a:pt x="1744646" y="3448331"/>
                </a:lnTo>
                <a:close/>
                <a:moveTo>
                  <a:pt x="7579077" y="3235524"/>
                </a:moveTo>
                <a:lnTo>
                  <a:pt x="7460621" y="3439788"/>
                </a:lnTo>
                <a:lnTo>
                  <a:pt x="7208162" y="3875752"/>
                </a:lnTo>
                <a:lnTo>
                  <a:pt x="7433723" y="3875752"/>
                </a:lnTo>
                <a:lnTo>
                  <a:pt x="7500166" y="3761200"/>
                </a:lnTo>
                <a:lnTo>
                  <a:pt x="7579438" y="3624401"/>
                </a:lnTo>
                <a:lnTo>
                  <a:pt x="7849271" y="4089652"/>
                </a:lnTo>
                <a:lnTo>
                  <a:pt x="7951009" y="3914295"/>
                </a:lnTo>
                <a:lnTo>
                  <a:pt x="8220588" y="3449372"/>
                </a:lnTo>
                <a:lnTo>
                  <a:pt x="7994653" y="3449372"/>
                </a:lnTo>
                <a:lnTo>
                  <a:pt x="7964469" y="3501425"/>
                </a:lnTo>
                <a:lnTo>
                  <a:pt x="7849041" y="3700644"/>
                </a:lnTo>
                <a:lnTo>
                  <a:pt x="7848996" y="3700565"/>
                </a:lnTo>
                <a:lnTo>
                  <a:pt x="7848880" y="3700764"/>
                </a:lnTo>
                <a:close/>
                <a:moveTo>
                  <a:pt x="1912743" y="3234626"/>
                </a:moveTo>
                <a:lnTo>
                  <a:pt x="1794190" y="3439066"/>
                </a:lnTo>
                <a:lnTo>
                  <a:pt x="1541473" y="3875471"/>
                </a:lnTo>
                <a:lnTo>
                  <a:pt x="1740195" y="3875792"/>
                </a:lnTo>
                <a:lnTo>
                  <a:pt x="1766588" y="3875792"/>
                </a:lnTo>
                <a:lnTo>
                  <a:pt x="1912361" y="3624400"/>
                </a:lnTo>
                <a:lnTo>
                  <a:pt x="1912503" y="3624645"/>
                </a:lnTo>
                <a:lnTo>
                  <a:pt x="1912644" y="3624401"/>
                </a:lnTo>
                <a:lnTo>
                  <a:pt x="1912663" y="3624433"/>
                </a:lnTo>
                <a:lnTo>
                  <a:pt x="1912681" y="3624401"/>
                </a:lnTo>
                <a:lnTo>
                  <a:pt x="2167031" y="4063058"/>
                </a:lnTo>
                <a:lnTo>
                  <a:pt x="2182447" y="4089641"/>
                </a:lnTo>
                <a:lnTo>
                  <a:pt x="2212042" y="4038632"/>
                </a:lnTo>
                <a:lnTo>
                  <a:pt x="2298736" y="3889193"/>
                </a:lnTo>
                <a:lnTo>
                  <a:pt x="2554378" y="3448370"/>
                </a:lnTo>
                <a:lnTo>
                  <a:pt x="2328689" y="3448370"/>
                </a:lnTo>
                <a:lnTo>
                  <a:pt x="2182938" y="3699721"/>
                </a:lnTo>
                <a:lnTo>
                  <a:pt x="2182831" y="3699537"/>
                </a:lnTo>
                <a:lnTo>
                  <a:pt x="2182607" y="3699923"/>
                </a:lnTo>
                <a:lnTo>
                  <a:pt x="2166924" y="3672890"/>
                </a:lnTo>
                <a:lnTo>
                  <a:pt x="2036746" y="3448325"/>
                </a:lnTo>
                <a:close/>
                <a:moveTo>
                  <a:pt x="11637675" y="3216721"/>
                </a:moveTo>
                <a:lnTo>
                  <a:pt x="11513811" y="3430299"/>
                </a:lnTo>
                <a:lnTo>
                  <a:pt x="11637683" y="3643892"/>
                </a:lnTo>
                <a:lnTo>
                  <a:pt x="11885643" y="3643892"/>
                </a:lnTo>
                <a:lnTo>
                  <a:pt x="12009585" y="3430148"/>
                </a:lnTo>
                <a:lnTo>
                  <a:pt x="11885871" y="3216721"/>
                </a:lnTo>
                <a:close/>
                <a:moveTo>
                  <a:pt x="5971054" y="3216638"/>
                </a:moveTo>
                <a:lnTo>
                  <a:pt x="5847632" y="3429462"/>
                </a:lnTo>
                <a:lnTo>
                  <a:pt x="5971504" y="3643130"/>
                </a:lnTo>
                <a:lnTo>
                  <a:pt x="6219552" y="3643130"/>
                </a:lnTo>
                <a:lnTo>
                  <a:pt x="6342998" y="3430262"/>
                </a:lnTo>
                <a:lnTo>
                  <a:pt x="6219105" y="3216638"/>
                </a:lnTo>
                <a:close/>
                <a:moveTo>
                  <a:pt x="7881813" y="3216632"/>
                </a:moveTo>
                <a:lnTo>
                  <a:pt x="7932376" y="3303827"/>
                </a:lnTo>
                <a:lnTo>
                  <a:pt x="7994693" y="3411277"/>
                </a:lnTo>
                <a:lnTo>
                  <a:pt x="8286399" y="3411277"/>
                </a:lnTo>
                <a:lnTo>
                  <a:pt x="8286309" y="3411431"/>
                </a:lnTo>
                <a:lnTo>
                  <a:pt x="8286479" y="3411431"/>
                </a:lnTo>
                <a:lnTo>
                  <a:pt x="8016809" y="3876514"/>
                </a:lnTo>
                <a:lnTo>
                  <a:pt x="8220773" y="3876514"/>
                </a:lnTo>
                <a:lnTo>
                  <a:pt x="8760380" y="3876514"/>
                </a:lnTo>
                <a:lnTo>
                  <a:pt x="8647496" y="3681874"/>
                </a:lnTo>
                <a:lnTo>
                  <a:pt x="8355795" y="3681874"/>
                </a:lnTo>
                <a:lnTo>
                  <a:pt x="8355911" y="3681674"/>
                </a:lnTo>
                <a:lnTo>
                  <a:pt x="8355675" y="3681674"/>
                </a:lnTo>
                <a:lnTo>
                  <a:pt x="8625366" y="3216632"/>
                </a:lnTo>
                <a:close/>
                <a:moveTo>
                  <a:pt x="2215709" y="3215752"/>
                </a:moveTo>
                <a:lnTo>
                  <a:pt x="2328709" y="3410551"/>
                </a:lnTo>
                <a:lnTo>
                  <a:pt x="2620166" y="3410551"/>
                </a:lnTo>
                <a:lnTo>
                  <a:pt x="2620163" y="3410557"/>
                </a:lnTo>
                <a:lnTo>
                  <a:pt x="2620415" y="3410557"/>
                </a:lnTo>
                <a:lnTo>
                  <a:pt x="2350613" y="3875792"/>
                </a:lnTo>
                <a:lnTo>
                  <a:pt x="2554733" y="3875792"/>
                </a:lnTo>
                <a:lnTo>
                  <a:pt x="2554708" y="3875751"/>
                </a:lnTo>
                <a:lnTo>
                  <a:pt x="3094099" y="3875751"/>
                </a:lnTo>
                <a:lnTo>
                  <a:pt x="2981187" y="3680992"/>
                </a:lnTo>
                <a:lnTo>
                  <a:pt x="2689239" y="3680992"/>
                </a:lnTo>
                <a:lnTo>
                  <a:pt x="2959041" y="3215752"/>
                </a:lnTo>
                <a:close/>
                <a:moveTo>
                  <a:pt x="304412" y="3215750"/>
                </a:moveTo>
                <a:lnTo>
                  <a:pt x="248058" y="3312904"/>
                </a:lnTo>
                <a:lnTo>
                  <a:pt x="180470" y="3429456"/>
                </a:lnTo>
                <a:lnTo>
                  <a:pt x="304412" y="3643170"/>
                </a:lnTo>
                <a:lnTo>
                  <a:pt x="552434" y="3643170"/>
                </a:lnTo>
                <a:lnTo>
                  <a:pt x="676385" y="3429480"/>
                </a:lnTo>
                <a:lnTo>
                  <a:pt x="552434" y="3215750"/>
                </a:lnTo>
                <a:close/>
                <a:moveTo>
                  <a:pt x="11222045" y="3002934"/>
                </a:moveTo>
                <a:lnTo>
                  <a:pt x="11109067" y="3197746"/>
                </a:lnTo>
                <a:lnTo>
                  <a:pt x="11254919" y="3449254"/>
                </a:lnTo>
                <a:lnTo>
                  <a:pt x="10715187" y="3449254"/>
                </a:lnTo>
                <a:lnTo>
                  <a:pt x="10715319" y="3449482"/>
                </a:lnTo>
                <a:lnTo>
                  <a:pt x="11087051" y="4090130"/>
                </a:lnTo>
                <a:lnTo>
                  <a:pt x="11115607" y="4040833"/>
                </a:lnTo>
                <a:lnTo>
                  <a:pt x="11199845" y="3895405"/>
                </a:lnTo>
                <a:lnTo>
                  <a:pt x="11053993" y="3643893"/>
                </a:lnTo>
                <a:lnTo>
                  <a:pt x="11054031" y="3643893"/>
                </a:lnTo>
                <a:lnTo>
                  <a:pt x="11054031" y="3643892"/>
                </a:lnTo>
                <a:lnTo>
                  <a:pt x="11054353" y="3643892"/>
                </a:lnTo>
                <a:lnTo>
                  <a:pt x="11593599" y="3643892"/>
                </a:lnTo>
                <a:close/>
                <a:moveTo>
                  <a:pt x="8793359" y="3002907"/>
                </a:moveTo>
                <a:lnTo>
                  <a:pt x="8674818" y="3207327"/>
                </a:lnTo>
                <a:lnTo>
                  <a:pt x="8422102" y="3643732"/>
                </a:lnTo>
                <a:lnTo>
                  <a:pt x="8521055" y="3643892"/>
                </a:lnTo>
                <a:lnTo>
                  <a:pt x="8647405" y="3643892"/>
                </a:lnTo>
                <a:lnTo>
                  <a:pt x="8793193" y="3392542"/>
                </a:lnTo>
                <a:lnTo>
                  <a:pt x="8793268" y="3392671"/>
                </a:lnTo>
                <a:lnTo>
                  <a:pt x="8793273" y="3392661"/>
                </a:lnTo>
                <a:lnTo>
                  <a:pt x="8793288" y="3392689"/>
                </a:lnTo>
                <a:lnTo>
                  <a:pt x="8793393" y="3392508"/>
                </a:lnTo>
                <a:lnTo>
                  <a:pt x="9063101" y="3857604"/>
                </a:lnTo>
                <a:lnTo>
                  <a:pt x="9165086" y="3681714"/>
                </a:lnTo>
                <a:lnTo>
                  <a:pt x="9399282" y="3277872"/>
                </a:lnTo>
                <a:lnTo>
                  <a:pt x="9434707" y="3216757"/>
                </a:lnTo>
                <a:lnTo>
                  <a:pt x="9209090" y="3216757"/>
                </a:lnTo>
                <a:lnTo>
                  <a:pt x="9063317" y="3468143"/>
                </a:lnTo>
                <a:lnTo>
                  <a:pt x="9063113" y="3467792"/>
                </a:lnTo>
                <a:lnTo>
                  <a:pt x="9062956" y="3468062"/>
                </a:lnTo>
                <a:lnTo>
                  <a:pt x="9047312" y="3441030"/>
                </a:lnTo>
                <a:lnTo>
                  <a:pt x="8882065" y="3155777"/>
                </a:lnTo>
                <a:close/>
                <a:moveTo>
                  <a:pt x="5555853" y="3002123"/>
                </a:moveTo>
                <a:lnTo>
                  <a:pt x="5442940" y="3196844"/>
                </a:lnTo>
                <a:lnTo>
                  <a:pt x="5588768" y="3448331"/>
                </a:lnTo>
                <a:lnTo>
                  <a:pt x="5588745" y="3448331"/>
                </a:lnTo>
                <a:lnTo>
                  <a:pt x="5588768" y="3448371"/>
                </a:lnTo>
                <a:lnTo>
                  <a:pt x="5588521" y="3448371"/>
                </a:lnTo>
                <a:lnTo>
                  <a:pt x="5588569" y="3448451"/>
                </a:lnTo>
                <a:lnTo>
                  <a:pt x="5049247" y="3448451"/>
                </a:lnTo>
                <a:lnTo>
                  <a:pt x="5420997" y="4089481"/>
                </a:lnTo>
                <a:lnTo>
                  <a:pt x="5533842" y="3894662"/>
                </a:lnTo>
                <a:lnTo>
                  <a:pt x="5388017" y="3643171"/>
                </a:lnTo>
                <a:lnTo>
                  <a:pt x="5388039" y="3643171"/>
                </a:lnTo>
                <a:lnTo>
                  <a:pt x="5388017" y="3643130"/>
                </a:lnTo>
                <a:lnTo>
                  <a:pt x="5927502" y="3643130"/>
                </a:lnTo>
                <a:close/>
                <a:moveTo>
                  <a:pt x="3127130" y="3001904"/>
                </a:moveTo>
                <a:lnTo>
                  <a:pt x="3008515" y="3206449"/>
                </a:lnTo>
                <a:lnTo>
                  <a:pt x="2755798" y="3642849"/>
                </a:lnTo>
                <a:lnTo>
                  <a:pt x="2954523" y="3643170"/>
                </a:lnTo>
                <a:lnTo>
                  <a:pt x="2981187" y="3643170"/>
                </a:lnTo>
                <a:lnTo>
                  <a:pt x="3126759" y="3391779"/>
                </a:lnTo>
                <a:lnTo>
                  <a:pt x="3126937" y="3392087"/>
                </a:lnTo>
                <a:lnTo>
                  <a:pt x="3127089" y="3391824"/>
                </a:lnTo>
                <a:lnTo>
                  <a:pt x="3127138" y="3391910"/>
                </a:lnTo>
                <a:lnTo>
                  <a:pt x="3127209" y="3391787"/>
                </a:lnTo>
                <a:lnTo>
                  <a:pt x="3396964" y="3856936"/>
                </a:lnTo>
                <a:lnTo>
                  <a:pt x="3499022" y="3680991"/>
                </a:lnTo>
                <a:lnTo>
                  <a:pt x="3768787" y="3215752"/>
                </a:lnTo>
                <a:lnTo>
                  <a:pt x="3542992" y="3215752"/>
                </a:lnTo>
                <a:lnTo>
                  <a:pt x="3397264" y="3467061"/>
                </a:lnTo>
                <a:lnTo>
                  <a:pt x="3397182" y="3466918"/>
                </a:lnTo>
                <a:lnTo>
                  <a:pt x="3397053" y="3467141"/>
                </a:lnTo>
                <a:lnTo>
                  <a:pt x="3397028" y="3467097"/>
                </a:lnTo>
                <a:lnTo>
                  <a:pt x="3396933" y="3467260"/>
                </a:lnTo>
                <a:lnTo>
                  <a:pt x="3381250" y="3440229"/>
                </a:lnTo>
                <a:lnTo>
                  <a:pt x="3127821" y="3003094"/>
                </a:lnTo>
                <a:close/>
                <a:moveTo>
                  <a:pt x="7185100" y="2984172"/>
                </a:moveTo>
                <a:lnTo>
                  <a:pt x="7061717" y="3196885"/>
                </a:lnTo>
                <a:lnTo>
                  <a:pt x="7185612" y="3410515"/>
                </a:lnTo>
                <a:lnTo>
                  <a:pt x="7433740" y="3410515"/>
                </a:lnTo>
                <a:lnTo>
                  <a:pt x="7557147" y="3197708"/>
                </a:lnTo>
                <a:lnTo>
                  <a:pt x="7433313" y="2984172"/>
                </a:lnTo>
                <a:close/>
                <a:moveTo>
                  <a:pt x="9096130" y="2984016"/>
                </a:moveTo>
                <a:lnTo>
                  <a:pt x="9209039" y="3178730"/>
                </a:lnTo>
                <a:lnTo>
                  <a:pt x="9500676" y="3178730"/>
                </a:lnTo>
                <a:lnTo>
                  <a:pt x="9500625" y="3178818"/>
                </a:lnTo>
                <a:lnTo>
                  <a:pt x="9500796" y="3178818"/>
                </a:lnTo>
                <a:lnTo>
                  <a:pt x="9231039" y="3643973"/>
                </a:lnTo>
                <a:lnTo>
                  <a:pt x="9435257" y="3643973"/>
                </a:lnTo>
                <a:lnTo>
                  <a:pt x="9435210" y="3643893"/>
                </a:lnTo>
                <a:lnTo>
                  <a:pt x="9974411" y="3643893"/>
                </a:lnTo>
                <a:lnTo>
                  <a:pt x="9861567" y="3449254"/>
                </a:lnTo>
                <a:lnTo>
                  <a:pt x="9570112" y="3449254"/>
                </a:lnTo>
                <a:lnTo>
                  <a:pt x="9570182" y="3449133"/>
                </a:lnTo>
                <a:lnTo>
                  <a:pt x="9569791" y="3449133"/>
                </a:lnTo>
                <a:lnTo>
                  <a:pt x="9839483" y="2984016"/>
                </a:lnTo>
                <a:close/>
                <a:moveTo>
                  <a:pt x="4173491" y="2983173"/>
                </a:moveTo>
                <a:lnTo>
                  <a:pt x="3430083" y="2983213"/>
                </a:lnTo>
                <a:lnTo>
                  <a:pt x="3543038" y="3177935"/>
                </a:lnTo>
                <a:lnTo>
                  <a:pt x="3834492" y="3177935"/>
                </a:lnTo>
                <a:lnTo>
                  <a:pt x="3834744" y="3177935"/>
                </a:lnTo>
                <a:lnTo>
                  <a:pt x="3564938" y="3643171"/>
                </a:lnTo>
                <a:lnTo>
                  <a:pt x="3769157" y="3643171"/>
                </a:lnTo>
                <a:lnTo>
                  <a:pt x="4308343" y="3643171"/>
                </a:lnTo>
                <a:lnTo>
                  <a:pt x="4195389" y="3448410"/>
                </a:lnTo>
                <a:lnTo>
                  <a:pt x="3903686" y="3448410"/>
                </a:lnTo>
                <a:close/>
                <a:moveTo>
                  <a:pt x="1518848" y="2983134"/>
                </a:moveTo>
                <a:lnTo>
                  <a:pt x="1394899" y="3196860"/>
                </a:lnTo>
                <a:lnTo>
                  <a:pt x="1518849" y="3410551"/>
                </a:lnTo>
                <a:lnTo>
                  <a:pt x="1766871" y="3410551"/>
                </a:lnTo>
                <a:lnTo>
                  <a:pt x="1890782" y="3196860"/>
                </a:lnTo>
                <a:lnTo>
                  <a:pt x="1766874" y="2983134"/>
                </a:lnTo>
                <a:close/>
                <a:moveTo>
                  <a:pt x="6769574" y="2770286"/>
                </a:moveTo>
                <a:lnTo>
                  <a:pt x="6657068" y="2964284"/>
                </a:lnTo>
                <a:lnTo>
                  <a:pt x="6802920" y="3215794"/>
                </a:lnTo>
                <a:lnTo>
                  <a:pt x="6802083" y="3215794"/>
                </a:lnTo>
                <a:lnTo>
                  <a:pt x="6802479" y="3216481"/>
                </a:lnTo>
                <a:lnTo>
                  <a:pt x="6802226" y="3216481"/>
                </a:lnTo>
                <a:lnTo>
                  <a:pt x="6802319" y="3216638"/>
                </a:lnTo>
                <a:lnTo>
                  <a:pt x="6263803" y="3216638"/>
                </a:lnTo>
                <a:lnTo>
                  <a:pt x="6365323" y="3391772"/>
                </a:lnTo>
                <a:lnTo>
                  <a:pt x="6365361" y="3391706"/>
                </a:lnTo>
                <a:lnTo>
                  <a:pt x="6635280" y="3856932"/>
                </a:lnTo>
                <a:lnTo>
                  <a:pt x="6648980" y="3833303"/>
                </a:lnTo>
                <a:lnTo>
                  <a:pt x="6747804" y="3662714"/>
                </a:lnTo>
                <a:lnTo>
                  <a:pt x="6601993" y="3411277"/>
                </a:lnTo>
                <a:lnTo>
                  <a:pt x="6602771" y="3411277"/>
                </a:lnTo>
                <a:lnTo>
                  <a:pt x="6602353" y="3410558"/>
                </a:lnTo>
                <a:lnTo>
                  <a:pt x="6602376" y="3410558"/>
                </a:lnTo>
                <a:lnTo>
                  <a:pt x="6602352" y="3410515"/>
                </a:lnTo>
                <a:lnTo>
                  <a:pt x="7141156" y="3410515"/>
                </a:lnTo>
                <a:lnTo>
                  <a:pt x="7039458" y="3235155"/>
                </a:lnTo>
                <a:lnTo>
                  <a:pt x="7039309" y="3235409"/>
                </a:lnTo>
                <a:close/>
                <a:moveTo>
                  <a:pt x="10007737" y="2770187"/>
                </a:moveTo>
                <a:lnTo>
                  <a:pt x="9889135" y="2974711"/>
                </a:lnTo>
                <a:lnTo>
                  <a:pt x="9636420" y="3411157"/>
                </a:lnTo>
                <a:lnTo>
                  <a:pt x="9716775" y="3411272"/>
                </a:lnTo>
                <a:lnTo>
                  <a:pt x="9861497" y="3411272"/>
                </a:lnTo>
                <a:lnTo>
                  <a:pt x="10007269" y="3159880"/>
                </a:lnTo>
                <a:lnTo>
                  <a:pt x="10007452" y="3160195"/>
                </a:lnTo>
                <a:lnTo>
                  <a:pt x="10007631" y="3159885"/>
                </a:lnTo>
                <a:lnTo>
                  <a:pt x="10277395" y="3625123"/>
                </a:lnTo>
                <a:lnTo>
                  <a:pt x="10379523" y="3449052"/>
                </a:lnTo>
                <a:lnTo>
                  <a:pt x="10649209" y="2984016"/>
                </a:lnTo>
                <a:lnTo>
                  <a:pt x="10423607" y="2984016"/>
                </a:lnTo>
                <a:lnTo>
                  <a:pt x="10277835" y="3235369"/>
                </a:lnTo>
                <a:lnTo>
                  <a:pt x="10277679" y="3235098"/>
                </a:lnTo>
                <a:lnTo>
                  <a:pt x="10277595" y="3235249"/>
                </a:lnTo>
                <a:lnTo>
                  <a:pt x="10277591" y="3235245"/>
                </a:lnTo>
                <a:lnTo>
                  <a:pt x="10277475" y="3235449"/>
                </a:lnTo>
                <a:lnTo>
                  <a:pt x="10261789" y="3208417"/>
                </a:lnTo>
                <a:lnTo>
                  <a:pt x="10033059" y="2813827"/>
                </a:lnTo>
                <a:close/>
                <a:moveTo>
                  <a:pt x="1103152" y="2769397"/>
                </a:moveTo>
                <a:lnTo>
                  <a:pt x="990148" y="2964297"/>
                </a:lnTo>
                <a:lnTo>
                  <a:pt x="1135968" y="3215750"/>
                </a:lnTo>
                <a:lnTo>
                  <a:pt x="1135896" y="3215750"/>
                </a:lnTo>
                <a:lnTo>
                  <a:pt x="1135965" y="3215870"/>
                </a:lnTo>
                <a:lnTo>
                  <a:pt x="596548" y="3215870"/>
                </a:lnTo>
                <a:lnTo>
                  <a:pt x="968337" y="3856964"/>
                </a:lnTo>
                <a:lnTo>
                  <a:pt x="997012" y="3807530"/>
                </a:lnTo>
                <a:lnTo>
                  <a:pt x="1081250" y="3662061"/>
                </a:lnTo>
                <a:lnTo>
                  <a:pt x="935397" y="3410551"/>
                </a:lnTo>
                <a:lnTo>
                  <a:pt x="1474803" y="3410551"/>
                </a:lnTo>
                <a:close/>
                <a:moveTo>
                  <a:pt x="4341648" y="2769297"/>
                </a:moveTo>
                <a:lnTo>
                  <a:pt x="4223042" y="2973829"/>
                </a:lnTo>
                <a:lnTo>
                  <a:pt x="3970329" y="3410275"/>
                </a:lnTo>
                <a:lnTo>
                  <a:pt x="4140347" y="3410515"/>
                </a:lnTo>
                <a:lnTo>
                  <a:pt x="4195252" y="3410515"/>
                </a:lnTo>
                <a:lnTo>
                  <a:pt x="4341041" y="3159165"/>
                </a:lnTo>
                <a:lnTo>
                  <a:pt x="4341288" y="3159593"/>
                </a:lnTo>
                <a:lnTo>
                  <a:pt x="4341537" y="3159166"/>
                </a:lnTo>
                <a:lnTo>
                  <a:pt x="4341563" y="3159211"/>
                </a:lnTo>
                <a:lnTo>
                  <a:pt x="4341616" y="3159123"/>
                </a:lnTo>
                <a:lnTo>
                  <a:pt x="4611388" y="3624311"/>
                </a:lnTo>
                <a:lnTo>
                  <a:pt x="4752908" y="3380355"/>
                </a:lnTo>
                <a:lnTo>
                  <a:pt x="4983268" y="2983134"/>
                </a:lnTo>
                <a:lnTo>
                  <a:pt x="4757470" y="2983134"/>
                </a:lnTo>
                <a:lnTo>
                  <a:pt x="4611697" y="3234487"/>
                </a:lnTo>
                <a:lnTo>
                  <a:pt x="4611638" y="3234381"/>
                </a:lnTo>
                <a:lnTo>
                  <a:pt x="4611580" y="3234487"/>
                </a:lnTo>
                <a:lnTo>
                  <a:pt x="4611567" y="3234466"/>
                </a:lnTo>
                <a:lnTo>
                  <a:pt x="4611462" y="3234643"/>
                </a:lnTo>
                <a:lnTo>
                  <a:pt x="4595774" y="3207612"/>
                </a:lnTo>
                <a:lnTo>
                  <a:pt x="4360619" y="2801992"/>
                </a:lnTo>
                <a:close/>
                <a:moveTo>
                  <a:pt x="8399436" y="2751430"/>
                </a:moveTo>
                <a:lnTo>
                  <a:pt x="8275482" y="2965182"/>
                </a:lnTo>
                <a:lnTo>
                  <a:pt x="8399340" y="3178656"/>
                </a:lnTo>
                <a:lnTo>
                  <a:pt x="8647477" y="3178656"/>
                </a:lnTo>
                <a:lnTo>
                  <a:pt x="8771329" y="2965156"/>
                </a:lnTo>
                <a:lnTo>
                  <a:pt x="8647380" y="2751430"/>
                </a:lnTo>
                <a:close/>
                <a:moveTo>
                  <a:pt x="10849751" y="2751355"/>
                </a:moveTo>
                <a:lnTo>
                  <a:pt x="10849775" y="2751396"/>
                </a:lnTo>
                <a:lnTo>
                  <a:pt x="10310631" y="2751396"/>
                </a:lnTo>
                <a:lnTo>
                  <a:pt x="10423537" y="2946074"/>
                </a:lnTo>
                <a:lnTo>
                  <a:pt x="10714911" y="2946074"/>
                </a:lnTo>
                <a:lnTo>
                  <a:pt x="10714843" y="2946196"/>
                </a:lnTo>
                <a:lnTo>
                  <a:pt x="10715313" y="2946196"/>
                </a:lnTo>
                <a:lnTo>
                  <a:pt x="10445579" y="3411318"/>
                </a:lnTo>
                <a:lnTo>
                  <a:pt x="10649671" y="3411318"/>
                </a:lnTo>
                <a:lnTo>
                  <a:pt x="10649647" y="3411277"/>
                </a:lnTo>
                <a:lnTo>
                  <a:pt x="11189031" y="3411277"/>
                </a:lnTo>
                <a:lnTo>
                  <a:pt x="11076165" y="3216601"/>
                </a:lnTo>
                <a:lnTo>
                  <a:pt x="10784629" y="3216601"/>
                </a:lnTo>
                <a:lnTo>
                  <a:pt x="10784699" y="3216479"/>
                </a:lnTo>
                <a:lnTo>
                  <a:pt x="10784187" y="3216479"/>
                </a:lnTo>
                <a:lnTo>
                  <a:pt x="11053923" y="2751355"/>
                </a:lnTo>
                <a:close/>
                <a:moveTo>
                  <a:pt x="2733295" y="2750551"/>
                </a:moveTo>
                <a:lnTo>
                  <a:pt x="2609345" y="2964283"/>
                </a:lnTo>
                <a:lnTo>
                  <a:pt x="2733269" y="3177929"/>
                </a:lnTo>
                <a:lnTo>
                  <a:pt x="2981303" y="3177929"/>
                </a:lnTo>
                <a:lnTo>
                  <a:pt x="3017237" y="3115969"/>
                </a:lnTo>
                <a:lnTo>
                  <a:pt x="3105106" y="2964283"/>
                </a:lnTo>
                <a:lnTo>
                  <a:pt x="2981197" y="2750551"/>
                </a:lnTo>
                <a:close/>
                <a:moveTo>
                  <a:pt x="5388017" y="2750514"/>
                </a:moveTo>
                <a:lnTo>
                  <a:pt x="4644718" y="2750551"/>
                </a:lnTo>
                <a:lnTo>
                  <a:pt x="4757672" y="2945313"/>
                </a:lnTo>
                <a:lnTo>
                  <a:pt x="5049377" y="2945313"/>
                </a:lnTo>
                <a:lnTo>
                  <a:pt x="4779573" y="3410558"/>
                </a:lnTo>
                <a:lnTo>
                  <a:pt x="4983629" y="3410545"/>
                </a:lnTo>
                <a:lnTo>
                  <a:pt x="4983588" y="3410475"/>
                </a:lnTo>
                <a:lnTo>
                  <a:pt x="5522832" y="3410475"/>
                </a:lnTo>
                <a:lnTo>
                  <a:pt x="5409920" y="3215753"/>
                </a:lnTo>
                <a:lnTo>
                  <a:pt x="5118216" y="3215753"/>
                </a:lnTo>
                <a:close/>
                <a:moveTo>
                  <a:pt x="12192000" y="2650435"/>
                </a:moveTo>
                <a:lnTo>
                  <a:pt x="12192000" y="2726980"/>
                </a:lnTo>
                <a:lnTo>
                  <a:pt x="12065253" y="2945876"/>
                </a:lnTo>
                <a:lnTo>
                  <a:pt x="12177259" y="2946034"/>
                </a:lnTo>
                <a:lnTo>
                  <a:pt x="12192000" y="2946034"/>
                </a:lnTo>
                <a:lnTo>
                  <a:pt x="12192000" y="2983979"/>
                </a:lnTo>
                <a:lnTo>
                  <a:pt x="11998985" y="2983979"/>
                </a:lnTo>
                <a:lnTo>
                  <a:pt x="11999079" y="2983817"/>
                </a:lnTo>
                <a:lnTo>
                  <a:pt x="11998987" y="2983817"/>
                </a:lnTo>
                <a:lnTo>
                  <a:pt x="11998985" y="2983817"/>
                </a:lnTo>
                <a:lnTo>
                  <a:pt x="11998705" y="2983817"/>
                </a:lnTo>
                <a:close/>
                <a:moveTo>
                  <a:pt x="7983796" y="2537722"/>
                </a:moveTo>
                <a:lnTo>
                  <a:pt x="7870862" y="2732498"/>
                </a:lnTo>
                <a:lnTo>
                  <a:pt x="8016716" y="2984010"/>
                </a:lnTo>
                <a:lnTo>
                  <a:pt x="8016462" y="2984010"/>
                </a:lnTo>
                <a:lnTo>
                  <a:pt x="8016555" y="2984172"/>
                </a:lnTo>
                <a:lnTo>
                  <a:pt x="7477202" y="2984172"/>
                </a:lnTo>
                <a:lnTo>
                  <a:pt x="7625717" y="3240263"/>
                </a:lnTo>
                <a:lnTo>
                  <a:pt x="7849041" y="3625123"/>
                </a:lnTo>
                <a:lnTo>
                  <a:pt x="7961894" y="3430277"/>
                </a:lnTo>
                <a:lnTo>
                  <a:pt x="7816068" y="3178810"/>
                </a:lnTo>
                <a:lnTo>
                  <a:pt x="7816158" y="3178810"/>
                </a:lnTo>
                <a:lnTo>
                  <a:pt x="7816068" y="3178656"/>
                </a:lnTo>
                <a:lnTo>
                  <a:pt x="7816108" y="3178656"/>
                </a:lnTo>
                <a:lnTo>
                  <a:pt x="7816109" y="3178656"/>
                </a:lnTo>
                <a:lnTo>
                  <a:pt x="8355675" y="3178656"/>
                </a:lnTo>
                <a:lnTo>
                  <a:pt x="8253681" y="3002779"/>
                </a:lnTo>
                <a:lnTo>
                  <a:pt x="8253586" y="3002942"/>
                </a:lnTo>
                <a:close/>
                <a:moveTo>
                  <a:pt x="5555632" y="2537701"/>
                </a:moveTo>
                <a:lnTo>
                  <a:pt x="5437676" y="2741209"/>
                </a:lnTo>
                <a:lnTo>
                  <a:pt x="5184963" y="3177653"/>
                </a:lnTo>
                <a:lnTo>
                  <a:pt x="5383723" y="3177935"/>
                </a:lnTo>
                <a:lnTo>
                  <a:pt x="5409838" y="3177935"/>
                </a:lnTo>
                <a:lnTo>
                  <a:pt x="5555632" y="2926541"/>
                </a:lnTo>
                <a:lnTo>
                  <a:pt x="5555807" y="2926842"/>
                </a:lnTo>
                <a:lnTo>
                  <a:pt x="5555956" y="2926585"/>
                </a:lnTo>
                <a:lnTo>
                  <a:pt x="5556044" y="2926737"/>
                </a:lnTo>
                <a:lnTo>
                  <a:pt x="5556154" y="2926543"/>
                </a:lnTo>
                <a:lnTo>
                  <a:pt x="5825867" y="3391633"/>
                </a:lnTo>
                <a:lnTo>
                  <a:pt x="5927334" y="3216638"/>
                </a:lnTo>
                <a:lnTo>
                  <a:pt x="5927329" y="3216638"/>
                </a:lnTo>
                <a:lnTo>
                  <a:pt x="6197132" y="2751400"/>
                </a:lnTo>
                <a:lnTo>
                  <a:pt x="5971313" y="2751400"/>
                </a:lnTo>
                <a:lnTo>
                  <a:pt x="5826078" y="3002024"/>
                </a:lnTo>
                <a:lnTo>
                  <a:pt x="5825962" y="3001829"/>
                </a:lnTo>
                <a:lnTo>
                  <a:pt x="5825918" y="3001905"/>
                </a:lnTo>
                <a:lnTo>
                  <a:pt x="5825836" y="3001765"/>
                </a:lnTo>
                <a:lnTo>
                  <a:pt x="5825241" y="3002791"/>
                </a:lnTo>
                <a:close/>
                <a:moveTo>
                  <a:pt x="11222027" y="2537546"/>
                </a:moveTo>
                <a:lnTo>
                  <a:pt x="11103411" y="2742090"/>
                </a:lnTo>
                <a:lnTo>
                  <a:pt x="10850695" y="3178535"/>
                </a:lnTo>
                <a:lnTo>
                  <a:pt x="11047619" y="3178818"/>
                </a:lnTo>
                <a:lnTo>
                  <a:pt x="11076095" y="3178818"/>
                </a:lnTo>
                <a:lnTo>
                  <a:pt x="11221707" y="2927264"/>
                </a:lnTo>
                <a:lnTo>
                  <a:pt x="11221879" y="2927562"/>
                </a:lnTo>
                <a:lnTo>
                  <a:pt x="11222027" y="2927304"/>
                </a:lnTo>
                <a:lnTo>
                  <a:pt x="11222103" y="2927435"/>
                </a:lnTo>
                <a:lnTo>
                  <a:pt x="11222107" y="2927426"/>
                </a:lnTo>
                <a:lnTo>
                  <a:pt x="11491835" y="3392539"/>
                </a:lnTo>
                <a:lnTo>
                  <a:pt x="11593959" y="3216480"/>
                </a:lnTo>
                <a:lnTo>
                  <a:pt x="11863583" y="2751477"/>
                </a:lnTo>
                <a:lnTo>
                  <a:pt x="11637963" y="2751477"/>
                </a:lnTo>
                <a:lnTo>
                  <a:pt x="11492191" y="3002868"/>
                </a:lnTo>
                <a:lnTo>
                  <a:pt x="11492023" y="3002575"/>
                </a:lnTo>
                <a:lnTo>
                  <a:pt x="11491991" y="3002626"/>
                </a:lnTo>
                <a:lnTo>
                  <a:pt x="11491971" y="3002590"/>
                </a:lnTo>
                <a:lnTo>
                  <a:pt x="11491831" y="3002827"/>
                </a:lnTo>
                <a:lnTo>
                  <a:pt x="11476147" y="2975794"/>
                </a:lnTo>
                <a:close/>
                <a:moveTo>
                  <a:pt x="2317580" y="2537106"/>
                </a:moveTo>
                <a:lnTo>
                  <a:pt x="2204760" y="2731622"/>
                </a:lnTo>
                <a:lnTo>
                  <a:pt x="2350613" y="2983134"/>
                </a:lnTo>
                <a:lnTo>
                  <a:pt x="2350494" y="2983134"/>
                </a:lnTo>
                <a:lnTo>
                  <a:pt x="2350136" y="2983134"/>
                </a:lnTo>
                <a:lnTo>
                  <a:pt x="2350204" y="2983249"/>
                </a:lnTo>
                <a:lnTo>
                  <a:pt x="1811113" y="2983249"/>
                </a:lnTo>
                <a:lnTo>
                  <a:pt x="2182759" y="3624092"/>
                </a:lnTo>
                <a:lnTo>
                  <a:pt x="2198974" y="3596140"/>
                </a:lnTo>
                <a:lnTo>
                  <a:pt x="2295527" y="3429440"/>
                </a:lnTo>
                <a:lnTo>
                  <a:pt x="2149672" y="3177929"/>
                </a:lnTo>
                <a:lnTo>
                  <a:pt x="2689241" y="3177929"/>
                </a:lnTo>
                <a:close/>
                <a:moveTo>
                  <a:pt x="5859177" y="2518976"/>
                </a:moveTo>
                <a:lnTo>
                  <a:pt x="5971529" y="2712732"/>
                </a:lnTo>
                <a:lnTo>
                  <a:pt x="6263233" y="2712732"/>
                </a:lnTo>
                <a:lnTo>
                  <a:pt x="6263186" y="2712812"/>
                </a:lnTo>
                <a:lnTo>
                  <a:pt x="6263233" y="2712812"/>
                </a:lnTo>
                <a:lnTo>
                  <a:pt x="6262650" y="2713816"/>
                </a:lnTo>
                <a:lnTo>
                  <a:pt x="6262715" y="2713816"/>
                </a:lnTo>
                <a:lnTo>
                  <a:pt x="5993587" y="3177975"/>
                </a:lnTo>
                <a:lnTo>
                  <a:pt x="6736126" y="3177975"/>
                </a:lnTo>
                <a:lnTo>
                  <a:pt x="6623782" y="2984219"/>
                </a:lnTo>
                <a:lnTo>
                  <a:pt x="6332189" y="2984219"/>
                </a:lnTo>
                <a:lnTo>
                  <a:pt x="6332030" y="2984219"/>
                </a:lnTo>
                <a:lnTo>
                  <a:pt x="6332660" y="2983134"/>
                </a:lnTo>
                <a:lnTo>
                  <a:pt x="6332549" y="2983134"/>
                </a:lnTo>
                <a:lnTo>
                  <a:pt x="6601724" y="2518976"/>
                </a:lnTo>
                <a:close/>
                <a:moveTo>
                  <a:pt x="9613702" y="2518934"/>
                </a:moveTo>
                <a:lnTo>
                  <a:pt x="9489845" y="2732505"/>
                </a:lnTo>
                <a:lnTo>
                  <a:pt x="9613675" y="2946029"/>
                </a:lnTo>
                <a:lnTo>
                  <a:pt x="9861888" y="2946029"/>
                </a:lnTo>
                <a:lnTo>
                  <a:pt x="9963039" y="2771640"/>
                </a:lnTo>
                <a:lnTo>
                  <a:pt x="9985729" y="2732505"/>
                </a:lnTo>
                <a:lnTo>
                  <a:pt x="9861910" y="2518934"/>
                </a:lnTo>
                <a:close/>
                <a:moveTo>
                  <a:pt x="3947945" y="2517892"/>
                </a:moveTo>
                <a:lnTo>
                  <a:pt x="3823993" y="2731622"/>
                </a:lnTo>
                <a:lnTo>
                  <a:pt x="3947922" y="2945311"/>
                </a:lnTo>
                <a:lnTo>
                  <a:pt x="4195726" y="2945311"/>
                </a:lnTo>
                <a:lnTo>
                  <a:pt x="4319763" y="2731427"/>
                </a:lnTo>
                <a:lnTo>
                  <a:pt x="4195964" y="2517892"/>
                </a:lnTo>
                <a:close/>
                <a:moveTo>
                  <a:pt x="191775" y="2517888"/>
                </a:moveTo>
                <a:lnTo>
                  <a:pt x="304713" y="2712687"/>
                </a:lnTo>
                <a:lnTo>
                  <a:pt x="596119" y="2712687"/>
                </a:lnTo>
                <a:lnTo>
                  <a:pt x="596096" y="2712727"/>
                </a:lnTo>
                <a:lnTo>
                  <a:pt x="596118" y="2712727"/>
                </a:lnTo>
                <a:lnTo>
                  <a:pt x="596118" y="2712729"/>
                </a:lnTo>
                <a:lnTo>
                  <a:pt x="596481" y="2712729"/>
                </a:lnTo>
                <a:lnTo>
                  <a:pt x="326678" y="3177968"/>
                </a:lnTo>
                <a:lnTo>
                  <a:pt x="363810" y="3177968"/>
                </a:lnTo>
                <a:lnTo>
                  <a:pt x="530910" y="3177960"/>
                </a:lnTo>
                <a:lnTo>
                  <a:pt x="530894" y="3177930"/>
                </a:lnTo>
                <a:lnTo>
                  <a:pt x="1070278" y="3177930"/>
                </a:lnTo>
                <a:lnTo>
                  <a:pt x="957301" y="2983129"/>
                </a:lnTo>
                <a:lnTo>
                  <a:pt x="665597" y="2983129"/>
                </a:lnTo>
                <a:lnTo>
                  <a:pt x="665597" y="2983128"/>
                </a:lnTo>
                <a:lnTo>
                  <a:pt x="665593" y="2983128"/>
                </a:lnTo>
                <a:lnTo>
                  <a:pt x="935397" y="2517888"/>
                </a:lnTo>
                <a:close/>
                <a:moveTo>
                  <a:pt x="6769772" y="2305262"/>
                </a:moveTo>
                <a:lnTo>
                  <a:pt x="6651219" y="2509713"/>
                </a:lnTo>
                <a:lnTo>
                  <a:pt x="6398968" y="2945313"/>
                </a:lnTo>
                <a:lnTo>
                  <a:pt x="6624254" y="2945313"/>
                </a:lnTo>
                <a:lnTo>
                  <a:pt x="6770027" y="2693921"/>
                </a:lnTo>
                <a:lnTo>
                  <a:pt x="7039886" y="3159241"/>
                </a:lnTo>
                <a:lnTo>
                  <a:pt x="7141598" y="2983858"/>
                </a:lnTo>
                <a:lnTo>
                  <a:pt x="7381911" y="2569470"/>
                </a:lnTo>
                <a:lnTo>
                  <a:pt x="7411204" y="2518929"/>
                </a:lnTo>
                <a:lnTo>
                  <a:pt x="7185282" y="2518929"/>
                </a:lnTo>
                <a:lnTo>
                  <a:pt x="7054165" y="2744985"/>
                </a:lnTo>
                <a:lnTo>
                  <a:pt x="7039670" y="2770008"/>
                </a:lnTo>
                <a:lnTo>
                  <a:pt x="7039660" y="2769991"/>
                </a:lnTo>
                <a:lnTo>
                  <a:pt x="7039469" y="2770321"/>
                </a:lnTo>
                <a:close/>
                <a:moveTo>
                  <a:pt x="9198059" y="2305037"/>
                </a:moveTo>
                <a:lnTo>
                  <a:pt x="9085051" y="2499941"/>
                </a:lnTo>
                <a:lnTo>
                  <a:pt x="9230872" y="2751396"/>
                </a:lnTo>
                <a:lnTo>
                  <a:pt x="9230872" y="2751397"/>
                </a:lnTo>
                <a:lnTo>
                  <a:pt x="9230806" y="2751397"/>
                </a:lnTo>
                <a:lnTo>
                  <a:pt x="9230872" y="2751509"/>
                </a:lnTo>
                <a:lnTo>
                  <a:pt x="8691492" y="2751509"/>
                </a:lnTo>
                <a:lnTo>
                  <a:pt x="9027155" y="3330311"/>
                </a:lnTo>
                <a:lnTo>
                  <a:pt x="9063237" y="3392503"/>
                </a:lnTo>
                <a:lnTo>
                  <a:pt x="9176099" y="3197642"/>
                </a:lnTo>
                <a:lnTo>
                  <a:pt x="9030304" y="2946229"/>
                </a:lnTo>
                <a:lnTo>
                  <a:pt x="9030420" y="2946229"/>
                </a:lnTo>
                <a:lnTo>
                  <a:pt x="9030304" y="2946029"/>
                </a:lnTo>
                <a:lnTo>
                  <a:pt x="9569635" y="2946029"/>
                </a:lnTo>
                <a:close/>
                <a:moveTo>
                  <a:pt x="3531949" y="2304353"/>
                </a:moveTo>
                <a:lnTo>
                  <a:pt x="3419088" y="2499001"/>
                </a:lnTo>
                <a:lnTo>
                  <a:pt x="3564939" y="2750514"/>
                </a:lnTo>
                <a:lnTo>
                  <a:pt x="3564578" y="2750514"/>
                </a:lnTo>
                <a:lnTo>
                  <a:pt x="3564648" y="2750632"/>
                </a:lnTo>
                <a:lnTo>
                  <a:pt x="3025400" y="2750632"/>
                </a:lnTo>
                <a:lnTo>
                  <a:pt x="3397146" y="3391578"/>
                </a:lnTo>
                <a:lnTo>
                  <a:pt x="3425694" y="3342293"/>
                </a:lnTo>
                <a:lnTo>
                  <a:pt x="3509933" y="3196863"/>
                </a:lnTo>
                <a:lnTo>
                  <a:pt x="3364080" y="2945353"/>
                </a:lnTo>
                <a:lnTo>
                  <a:pt x="3364144" y="2945353"/>
                </a:lnTo>
                <a:lnTo>
                  <a:pt x="3364119" y="2945311"/>
                </a:lnTo>
                <a:lnTo>
                  <a:pt x="3903665" y="2945311"/>
                </a:lnTo>
                <a:close/>
                <a:moveTo>
                  <a:pt x="1103347" y="2304161"/>
                </a:moveTo>
                <a:lnTo>
                  <a:pt x="984780" y="2508622"/>
                </a:lnTo>
                <a:lnTo>
                  <a:pt x="732064" y="2945028"/>
                </a:lnTo>
                <a:lnTo>
                  <a:pt x="905728" y="2945309"/>
                </a:lnTo>
                <a:lnTo>
                  <a:pt x="957162" y="2945309"/>
                </a:lnTo>
                <a:lnTo>
                  <a:pt x="1102912" y="2693956"/>
                </a:lnTo>
                <a:lnTo>
                  <a:pt x="1103082" y="2694248"/>
                </a:lnTo>
                <a:lnTo>
                  <a:pt x="1103273" y="2693916"/>
                </a:lnTo>
                <a:lnTo>
                  <a:pt x="1373070" y="3159148"/>
                </a:lnTo>
                <a:lnTo>
                  <a:pt x="1418403" y="3081004"/>
                </a:lnTo>
                <a:lnTo>
                  <a:pt x="1475167" y="2983128"/>
                </a:lnTo>
                <a:lnTo>
                  <a:pt x="1744966" y="2517892"/>
                </a:lnTo>
                <a:lnTo>
                  <a:pt x="1519181" y="2517892"/>
                </a:lnTo>
                <a:lnTo>
                  <a:pt x="1373409" y="2769283"/>
                </a:lnTo>
                <a:lnTo>
                  <a:pt x="1373361" y="2769201"/>
                </a:lnTo>
                <a:lnTo>
                  <a:pt x="1373199" y="2769481"/>
                </a:lnTo>
                <a:lnTo>
                  <a:pt x="1357554" y="2742448"/>
                </a:lnTo>
                <a:lnTo>
                  <a:pt x="1221402" y="2507613"/>
                </a:lnTo>
                <a:close/>
                <a:moveTo>
                  <a:pt x="7072487" y="2286348"/>
                </a:moveTo>
                <a:lnTo>
                  <a:pt x="7185282" y="2480835"/>
                </a:lnTo>
                <a:lnTo>
                  <a:pt x="7476988" y="2480835"/>
                </a:lnTo>
                <a:lnTo>
                  <a:pt x="7476783" y="2481189"/>
                </a:lnTo>
                <a:lnTo>
                  <a:pt x="7476988" y="2481189"/>
                </a:lnTo>
                <a:lnTo>
                  <a:pt x="7207390" y="2946077"/>
                </a:lnTo>
                <a:lnTo>
                  <a:pt x="7950787" y="2946077"/>
                </a:lnTo>
                <a:lnTo>
                  <a:pt x="7838010" y="2751590"/>
                </a:lnTo>
                <a:lnTo>
                  <a:pt x="7546264" y="2751590"/>
                </a:lnTo>
                <a:lnTo>
                  <a:pt x="7546468" y="2751238"/>
                </a:lnTo>
                <a:lnTo>
                  <a:pt x="7546304" y="2751238"/>
                </a:lnTo>
                <a:lnTo>
                  <a:pt x="7815863" y="2286348"/>
                </a:lnTo>
                <a:close/>
                <a:moveTo>
                  <a:pt x="5161572" y="2286315"/>
                </a:moveTo>
                <a:lnTo>
                  <a:pt x="5038228" y="2499001"/>
                </a:lnTo>
                <a:lnTo>
                  <a:pt x="5162152" y="2712691"/>
                </a:lnTo>
                <a:lnTo>
                  <a:pt x="5410222" y="2712691"/>
                </a:lnTo>
                <a:lnTo>
                  <a:pt x="5533658" y="2499792"/>
                </a:lnTo>
                <a:lnTo>
                  <a:pt x="5409920" y="2286315"/>
                </a:lnTo>
                <a:close/>
                <a:moveTo>
                  <a:pt x="10828311" y="2286196"/>
                </a:moveTo>
                <a:lnTo>
                  <a:pt x="10704331" y="2499968"/>
                </a:lnTo>
                <a:lnTo>
                  <a:pt x="10828207" y="2713573"/>
                </a:lnTo>
                <a:lnTo>
                  <a:pt x="11076139" y="2713573"/>
                </a:lnTo>
                <a:lnTo>
                  <a:pt x="11183711" y="2528060"/>
                </a:lnTo>
                <a:lnTo>
                  <a:pt x="11200005" y="2499924"/>
                </a:lnTo>
                <a:lnTo>
                  <a:pt x="11076119" y="2286196"/>
                </a:lnTo>
                <a:close/>
                <a:moveTo>
                  <a:pt x="1406100" y="2285310"/>
                </a:moveTo>
                <a:lnTo>
                  <a:pt x="1519034" y="2480106"/>
                </a:lnTo>
                <a:lnTo>
                  <a:pt x="1810554" y="2480106"/>
                </a:lnTo>
                <a:lnTo>
                  <a:pt x="1810529" y="2480151"/>
                </a:lnTo>
                <a:lnTo>
                  <a:pt x="1810766" y="2480151"/>
                </a:lnTo>
                <a:lnTo>
                  <a:pt x="1541028" y="2945347"/>
                </a:lnTo>
                <a:lnTo>
                  <a:pt x="1745320" y="2945347"/>
                </a:lnTo>
                <a:lnTo>
                  <a:pt x="1745299" y="2945312"/>
                </a:lnTo>
                <a:lnTo>
                  <a:pt x="2284516" y="2945312"/>
                </a:lnTo>
                <a:lnTo>
                  <a:pt x="2171603" y="2750551"/>
                </a:lnTo>
                <a:lnTo>
                  <a:pt x="1880082" y="2750551"/>
                </a:lnTo>
                <a:lnTo>
                  <a:pt x="1880108" y="2750509"/>
                </a:lnTo>
                <a:lnTo>
                  <a:pt x="1879870" y="2750509"/>
                </a:lnTo>
                <a:lnTo>
                  <a:pt x="2149649" y="2285310"/>
                </a:lnTo>
                <a:close/>
                <a:moveTo>
                  <a:pt x="10412483" y="2072745"/>
                </a:moveTo>
                <a:lnTo>
                  <a:pt x="10392407" y="2107354"/>
                </a:lnTo>
                <a:lnTo>
                  <a:pt x="10299663" y="2267274"/>
                </a:lnTo>
                <a:lnTo>
                  <a:pt x="10445509" y="2518775"/>
                </a:lnTo>
                <a:lnTo>
                  <a:pt x="10445335" y="2518775"/>
                </a:lnTo>
                <a:lnTo>
                  <a:pt x="10445427" y="2518934"/>
                </a:lnTo>
                <a:lnTo>
                  <a:pt x="9906035" y="2518934"/>
                </a:lnTo>
                <a:lnTo>
                  <a:pt x="10277679" y="3159779"/>
                </a:lnTo>
                <a:lnTo>
                  <a:pt x="10282501" y="3151470"/>
                </a:lnTo>
                <a:lnTo>
                  <a:pt x="10390463" y="2965105"/>
                </a:lnTo>
                <a:lnTo>
                  <a:pt x="10244623" y="2713615"/>
                </a:lnTo>
                <a:lnTo>
                  <a:pt x="10244647" y="2713615"/>
                </a:lnTo>
                <a:lnTo>
                  <a:pt x="10244623" y="2713573"/>
                </a:lnTo>
                <a:lnTo>
                  <a:pt x="10784163" y="2713573"/>
                </a:lnTo>
                <a:close/>
                <a:moveTo>
                  <a:pt x="7983902" y="2072538"/>
                </a:moveTo>
                <a:lnTo>
                  <a:pt x="7865287" y="2277083"/>
                </a:lnTo>
                <a:lnTo>
                  <a:pt x="7612572" y="2713489"/>
                </a:lnTo>
                <a:lnTo>
                  <a:pt x="7686365" y="2713607"/>
                </a:lnTo>
                <a:lnTo>
                  <a:pt x="7838086" y="2713607"/>
                </a:lnTo>
                <a:lnTo>
                  <a:pt x="7983783" y="2462419"/>
                </a:lnTo>
                <a:lnTo>
                  <a:pt x="7983784" y="2462421"/>
                </a:lnTo>
                <a:lnTo>
                  <a:pt x="7983902" y="2462217"/>
                </a:lnTo>
                <a:lnTo>
                  <a:pt x="8253705" y="2927457"/>
                </a:lnTo>
                <a:lnTo>
                  <a:pt x="8625383" y="2286152"/>
                </a:lnTo>
                <a:lnTo>
                  <a:pt x="8399679" y="2286152"/>
                </a:lnTo>
                <a:lnTo>
                  <a:pt x="8253906" y="2537546"/>
                </a:lnTo>
                <a:lnTo>
                  <a:pt x="8253884" y="2537508"/>
                </a:lnTo>
                <a:lnTo>
                  <a:pt x="8253866" y="2537538"/>
                </a:lnTo>
                <a:lnTo>
                  <a:pt x="8253738" y="2537316"/>
                </a:lnTo>
                <a:lnTo>
                  <a:pt x="8253586" y="2537578"/>
                </a:lnTo>
                <a:lnTo>
                  <a:pt x="8237901" y="2510546"/>
                </a:lnTo>
                <a:close/>
                <a:moveTo>
                  <a:pt x="4746486" y="2071895"/>
                </a:moveTo>
                <a:lnTo>
                  <a:pt x="4633722" y="2266380"/>
                </a:lnTo>
                <a:lnTo>
                  <a:pt x="4779573" y="2517892"/>
                </a:lnTo>
                <a:lnTo>
                  <a:pt x="4778981" y="2517892"/>
                </a:lnTo>
                <a:lnTo>
                  <a:pt x="4779053" y="2518012"/>
                </a:lnTo>
                <a:lnTo>
                  <a:pt x="4240034" y="2518012"/>
                </a:lnTo>
                <a:lnTo>
                  <a:pt x="4611688" y="3158800"/>
                </a:lnTo>
                <a:lnTo>
                  <a:pt x="4640141" y="3109672"/>
                </a:lnTo>
                <a:lnTo>
                  <a:pt x="4724382" y="2964244"/>
                </a:lnTo>
                <a:lnTo>
                  <a:pt x="4578528" y="2712732"/>
                </a:lnTo>
                <a:lnTo>
                  <a:pt x="4578590" y="2712732"/>
                </a:lnTo>
                <a:lnTo>
                  <a:pt x="4578567" y="2712691"/>
                </a:lnTo>
                <a:lnTo>
                  <a:pt x="5118112" y="2712691"/>
                </a:lnTo>
                <a:close/>
                <a:moveTo>
                  <a:pt x="2317721" y="2071500"/>
                </a:moveTo>
                <a:lnTo>
                  <a:pt x="2199105" y="2276045"/>
                </a:lnTo>
                <a:lnTo>
                  <a:pt x="1946390" y="2712452"/>
                </a:lnTo>
                <a:lnTo>
                  <a:pt x="2117573" y="2712728"/>
                </a:lnTo>
                <a:lnTo>
                  <a:pt x="2171577" y="2712728"/>
                </a:lnTo>
                <a:lnTo>
                  <a:pt x="2317349" y="2461336"/>
                </a:lnTo>
                <a:lnTo>
                  <a:pt x="2317467" y="2461538"/>
                </a:lnTo>
                <a:lnTo>
                  <a:pt x="2317560" y="2461380"/>
                </a:lnTo>
                <a:lnTo>
                  <a:pt x="2317641" y="2461518"/>
                </a:lnTo>
                <a:lnTo>
                  <a:pt x="2317721" y="2461380"/>
                </a:lnTo>
                <a:lnTo>
                  <a:pt x="2587444" y="2926485"/>
                </a:lnTo>
                <a:lnTo>
                  <a:pt x="2956536" y="2290276"/>
                </a:lnTo>
                <a:lnTo>
                  <a:pt x="2959415" y="2285310"/>
                </a:lnTo>
                <a:lnTo>
                  <a:pt x="2733606" y="2285310"/>
                </a:lnTo>
                <a:lnTo>
                  <a:pt x="2587856" y="2536662"/>
                </a:lnTo>
                <a:lnTo>
                  <a:pt x="2587781" y="2536533"/>
                </a:lnTo>
                <a:lnTo>
                  <a:pt x="2587683" y="2536703"/>
                </a:lnTo>
                <a:lnTo>
                  <a:pt x="2587661" y="2536665"/>
                </a:lnTo>
                <a:lnTo>
                  <a:pt x="2587526" y="2536903"/>
                </a:lnTo>
                <a:lnTo>
                  <a:pt x="2571841" y="2509869"/>
                </a:lnTo>
                <a:close/>
                <a:moveTo>
                  <a:pt x="8286719" y="2053772"/>
                </a:moveTo>
                <a:lnTo>
                  <a:pt x="8399559" y="2248366"/>
                </a:lnTo>
                <a:lnTo>
                  <a:pt x="8691064" y="2248366"/>
                </a:lnTo>
                <a:lnTo>
                  <a:pt x="8690970" y="2248527"/>
                </a:lnTo>
                <a:lnTo>
                  <a:pt x="8691064" y="2248527"/>
                </a:lnTo>
                <a:lnTo>
                  <a:pt x="8691038" y="2248572"/>
                </a:lnTo>
                <a:lnTo>
                  <a:pt x="8691425" y="2248572"/>
                </a:lnTo>
                <a:lnTo>
                  <a:pt x="8421741" y="2713607"/>
                </a:lnTo>
                <a:lnTo>
                  <a:pt x="9165205" y="2713607"/>
                </a:lnTo>
                <a:lnTo>
                  <a:pt x="9052350" y="2519016"/>
                </a:lnTo>
                <a:lnTo>
                  <a:pt x="8760701" y="2519016"/>
                </a:lnTo>
                <a:lnTo>
                  <a:pt x="8760748" y="2518934"/>
                </a:lnTo>
                <a:lnTo>
                  <a:pt x="8760701" y="2518934"/>
                </a:lnTo>
                <a:lnTo>
                  <a:pt x="8760798" y="2518768"/>
                </a:lnTo>
                <a:lnTo>
                  <a:pt x="8760500" y="2518768"/>
                </a:lnTo>
                <a:lnTo>
                  <a:pt x="9030161" y="2053772"/>
                </a:lnTo>
                <a:close/>
                <a:moveTo>
                  <a:pt x="6375936" y="2053687"/>
                </a:moveTo>
                <a:lnTo>
                  <a:pt x="6252455" y="2266672"/>
                </a:lnTo>
                <a:lnTo>
                  <a:pt x="6376203" y="2480072"/>
                </a:lnTo>
                <a:lnTo>
                  <a:pt x="6624436" y="2480072"/>
                </a:lnTo>
                <a:lnTo>
                  <a:pt x="6747803" y="2267380"/>
                </a:lnTo>
                <a:lnTo>
                  <a:pt x="6623878" y="2053687"/>
                </a:lnTo>
                <a:close/>
                <a:moveTo>
                  <a:pt x="2620627" y="2052695"/>
                </a:moveTo>
                <a:lnTo>
                  <a:pt x="2733627" y="2247491"/>
                </a:lnTo>
                <a:lnTo>
                  <a:pt x="3025001" y="2247491"/>
                </a:lnTo>
                <a:lnTo>
                  <a:pt x="3025333" y="2247491"/>
                </a:lnTo>
                <a:lnTo>
                  <a:pt x="2755528" y="2712732"/>
                </a:lnTo>
                <a:lnTo>
                  <a:pt x="2959769" y="2712732"/>
                </a:lnTo>
                <a:lnTo>
                  <a:pt x="2959746" y="2712691"/>
                </a:lnTo>
                <a:lnTo>
                  <a:pt x="3498937" y="2712691"/>
                </a:lnTo>
                <a:lnTo>
                  <a:pt x="3386024" y="2517933"/>
                </a:lnTo>
                <a:lnTo>
                  <a:pt x="3094648" y="2517933"/>
                </a:lnTo>
                <a:lnTo>
                  <a:pt x="3094650" y="2517932"/>
                </a:lnTo>
                <a:lnTo>
                  <a:pt x="3094316" y="2517932"/>
                </a:lnTo>
                <a:lnTo>
                  <a:pt x="3364077" y="2052695"/>
                </a:lnTo>
                <a:close/>
                <a:moveTo>
                  <a:pt x="709438" y="2052689"/>
                </a:moveTo>
                <a:lnTo>
                  <a:pt x="653622" y="2148916"/>
                </a:lnTo>
                <a:lnTo>
                  <a:pt x="585499" y="2266391"/>
                </a:lnTo>
                <a:lnTo>
                  <a:pt x="709440" y="2480105"/>
                </a:lnTo>
                <a:lnTo>
                  <a:pt x="957464" y="2480105"/>
                </a:lnTo>
                <a:lnTo>
                  <a:pt x="1054428" y="2312938"/>
                </a:lnTo>
                <a:lnTo>
                  <a:pt x="1081412" y="2266412"/>
                </a:lnTo>
                <a:lnTo>
                  <a:pt x="957465" y="2052689"/>
                </a:lnTo>
                <a:close/>
                <a:moveTo>
                  <a:pt x="11626991" y="1840223"/>
                </a:moveTo>
                <a:lnTo>
                  <a:pt x="11514215" y="2034691"/>
                </a:lnTo>
                <a:lnTo>
                  <a:pt x="11660067" y="2286196"/>
                </a:lnTo>
                <a:lnTo>
                  <a:pt x="11659539" y="2286196"/>
                </a:lnTo>
                <a:lnTo>
                  <a:pt x="11659585" y="2286274"/>
                </a:lnTo>
                <a:lnTo>
                  <a:pt x="11120287" y="2286274"/>
                </a:lnTo>
                <a:lnTo>
                  <a:pt x="11492033" y="2927152"/>
                </a:lnTo>
                <a:lnTo>
                  <a:pt x="11604831" y="2732439"/>
                </a:lnTo>
                <a:lnTo>
                  <a:pt x="11459019" y="2480994"/>
                </a:lnTo>
                <a:lnTo>
                  <a:pt x="11459175" y="2480994"/>
                </a:lnTo>
                <a:lnTo>
                  <a:pt x="11459059" y="2480793"/>
                </a:lnTo>
                <a:lnTo>
                  <a:pt x="11998507" y="2480793"/>
                </a:lnTo>
                <a:close/>
                <a:moveTo>
                  <a:pt x="5960264" y="1840137"/>
                </a:moveTo>
                <a:lnTo>
                  <a:pt x="5847852" y="2033940"/>
                </a:lnTo>
                <a:lnTo>
                  <a:pt x="5993673" y="2285390"/>
                </a:lnTo>
                <a:lnTo>
                  <a:pt x="5992667" y="2285390"/>
                </a:lnTo>
                <a:lnTo>
                  <a:pt x="5993203" y="2286315"/>
                </a:lnTo>
                <a:lnTo>
                  <a:pt x="5992933" y="2286315"/>
                </a:lnTo>
                <a:lnTo>
                  <a:pt x="5992957" y="2286356"/>
                </a:lnTo>
                <a:lnTo>
                  <a:pt x="5454679" y="2286356"/>
                </a:lnTo>
                <a:lnTo>
                  <a:pt x="5556117" y="2461326"/>
                </a:lnTo>
                <a:lnTo>
                  <a:pt x="5556154" y="2461260"/>
                </a:lnTo>
                <a:lnTo>
                  <a:pt x="5825998" y="2926366"/>
                </a:lnTo>
                <a:lnTo>
                  <a:pt x="5896866" y="2804310"/>
                </a:lnTo>
                <a:lnTo>
                  <a:pt x="5938392" y="2732629"/>
                </a:lnTo>
                <a:lnTo>
                  <a:pt x="5792588" y="2481197"/>
                </a:lnTo>
                <a:lnTo>
                  <a:pt x="5793773" y="2481197"/>
                </a:lnTo>
                <a:lnTo>
                  <a:pt x="5793143" y="2480111"/>
                </a:lnTo>
                <a:lnTo>
                  <a:pt x="5793168" y="2480111"/>
                </a:lnTo>
                <a:lnTo>
                  <a:pt x="5793143" y="2480072"/>
                </a:lnTo>
                <a:lnTo>
                  <a:pt x="6331376" y="2480072"/>
                </a:lnTo>
                <a:close/>
                <a:moveTo>
                  <a:pt x="9198339" y="1839922"/>
                </a:moveTo>
                <a:lnTo>
                  <a:pt x="9079724" y="2044467"/>
                </a:lnTo>
                <a:lnTo>
                  <a:pt x="8827009" y="2480872"/>
                </a:lnTo>
                <a:lnTo>
                  <a:pt x="8900884" y="2480992"/>
                </a:lnTo>
                <a:lnTo>
                  <a:pt x="9052198" y="2480992"/>
                </a:lnTo>
                <a:lnTo>
                  <a:pt x="9197858" y="2229796"/>
                </a:lnTo>
                <a:lnTo>
                  <a:pt x="9197983" y="2230010"/>
                </a:lnTo>
                <a:lnTo>
                  <a:pt x="9198220" y="2229601"/>
                </a:lnTo>
                <a:lnTo>
                  <a:pt x="9468023" y="2694843"/>
                </a:lnTo>
                <a:lnTo>
                  <a:pt x="9570112" y="2518775"/>
                </a:lnTo>
                <a:lnTo>
                  <a:pt x="9638186" y="2401390"/>
                </a:lnTo>
                <a:lnTo>
                  <a:pt x="9839707" y="2053699"/>
                </a:lnTo>
                <a:lnTo>
                  <a:pt x="9614116" y="2053699"/>
                </a:lnTo>
                <a:lnTo>
                  <a:pt x="9468343" y="2305044"/>
                </a:lnTo>
                <a:lnTo>
                  <a:pt x="9468227" y="2304845"/>
                </a:lnTo>
                <a:lnTo>
                  <a:pt x="9468183" y="2304922"/>
                </a:lnTo>
                <a:lnTo>
                  <a:pt x="9468095" y="2304770"/>
                </a:lnTo>
                <a:lnTo>
                  <a:pt x="9467983" y="2304963"/>
                </a:lnTo>
                <a:lnTo>
                  <a:pt x="9452338" y="2277931"/>
                </a:lnTo>
                <a:close/>
                <a:moveTo>
                  <a:pt x="3532238" y="1838927"/>
                </a:moveTo>
                <a:lnTo>
                  <a:pt x="3413675" y="2043391"/>
                </a:lnTo>
                <a:lnTo>
                  <a:pt x="3160957" y="2479790"/>
                </a:lnTo>
                <a:lnTo>
                  <a:pt x="3358227" y="2480109"/>
                </a:lnTo>
                <a:lnTo>
                  <a:pt x="3386024" y="2480109"/>
                </a:lnTo>
                <a:lnTo>
                  <a:pt x="3531795" y="2228718"/>
                </a:lnTo>
                <a:lnTo>
                  <a:pt x="3531963" y="2229007"/>
                </a:lnTo>
                <a:lnTo>
                  <a:pt x="3532130" y="2228719"/>
                </a:lnTo>
                <a:lnTo>
                  <a:pt x="3532148" y="2228753"/>
                </a:lnTo>
                <a:lnTo>
                  <a:pt x="3532168" y="2228719"/>
                </a:lnTo>
                <a:lnTo>
                  <a:pt x="3795990" y="2683716"/>
                </a:lnTo>
                <a:lnTo>
                  <a:pt x="3801930" y="2693961"/>
                </a:lnTo>
                <a:lnTo>
                  <a:pt x="3904058" y="2517892"/>
                </a:lnTo>
                <a:lnTo>
                  <a:pt x="4173823" y="2052654"/>
                </a:lnTo>
                <a:lnTo>
                  <a:pt x="3948038" y="2052654"/>
                </a:lnTo>
                <a:lnTo>
                  <a:pt x="3802288" y="2303961"/>
                </a:lnTo>
                <a:lnTo>
                  <a:pt x="3802259" y="2303910"/>
                </a:lnTo>
                <a:lnTo>
                  <a:pt x="3802092" y="2304202"/>
                </a:lnTo>
                <a:lnTo>
                  <a:pt x="3786407" y="2277169"/>
                </a:lnTo>
                <a:lnTo>
                  <a:pt x="3662436" y="2063335"/>
                </a:lnTo>
                <a:close/>
                <a:moveTo>
                  <a:pt x="9501156" y="1821158"/>
                </a:moveTo>
                <a:lnTo>
                  <a:pt x="9614018" y="2015790"/>
                </a:lnTo>
                <a:lnTo>
                  <a:pt x="9905502" y="2015790"/>
                </a:lnTo>
                <a:lnTo>
                  <a:pt x="9905405" y="2015958"/>
                </a:lnTo>
                <a:lnTo>
                  <a:pt x="9905821" y="2015958"/>
                </a:lnTo>
                <a:lnTo>
                  <a:pt x="9636152" y="2481034"/>
                </a:lnTo>
                <a:lnTo>
                  <a:pt x="10379483" y="2481034"/>
                </a:lnTo>
                <a:lnTo>
                  <a:pt x="10266639" y="2286395"/>
                </a:lnTo>
                <a:lnTo>
                  <a:pt x="9975138" y="2286395"/>
                </a:lnTo>
                <a:lnTo>
                  <a:pt x="9975185" y="2286314"/>
                </a:lnTo>
                <a:lnTo>
                  <a:pt x="9975138" y="2286314"/>
                </a:lnTo>
                <a:lnTo>
                  <a:pt x="9975208" y="2286193"/>
                </a:lnTo>
                <a:lnTo>
                  <a:pt x="9974817" y="2286193"/>
                </a:lnTo>
                <a:lnTo>
                  <a:pt x="10244501" y="1821158"/>
                </a:lnTo>
                <a:close/>
                <a:moveTo>
                  <a:pt x="7590021" y="1820952"/>
                </a:moveTo>
                <a:lnTo>
                  <a:pt x="7466045" y="2034744"/>
                </a:lnTo>
                <a:lnTo>
                  <a:pt x="7589991" y="2248407"/>
                </a:lnTo>
                <a:lnTo>
                  <a:pt x="7837969" y="2248407"/>
                </a:lnTo>
                <a:lnTo>
                  <a:pt x="7961760" y="2034676"/>
                </a:lnTo>
                <a:lnTo>
                  <a:pt x="7837813" y="1820952"/>
                </a:lnTo>
                <a:close/>
                <a:moveTo>
                  <a:pt x="1923885" y="1820108"/>
                </a:moveTo>
                <a:lnTo>
                  <a:pt x="1799875" y="2033941"/>
                </a:lnTo>
                <a:lnTo>
                  <a:pt x="1923738" y="2247484"/>
                </a:lnTo>
                <a:lnTo>
                  <a:pt x="2171815" y="2247484"/>
                </a:lnTo>
                <a:lnTo>
                  <a:pt x="2295740" y="2033838"/>
                </a:lnTo>
                <a:lnTo>
                  <a:pt x="2171789" y="1820108"/>
                </a:lnTo>
                <a:close/>
                <a:moveTo>
                  <a:pt x="4578528" y="1820073"/>
                </a:moveTo>
                <a:lnTo>
                  <a:pt x="3834963" y="1820113"/>
                </a:lnTo>
                <a:lnTo>
                  <a:pt x="3947943" y="2014873"/>
                </a:lnTo>
                <a:lnTo>
                  <a:pt x="4239764" y="2014873"/>
                </a:lnTo>
                <a:lnTo>
                  <a:pt x="3969966" y="2480111"/>
                </a:lnTo>
                <a:lnTo>
                  <a:pt x="4174180" y="2480111"/>
                </a:lnTo>
                <a:lnTo>
                  <a:pt x="4174182" y="2480111"/>
                </a:lnTo>
                <a:lnTo>
                  <a:pt x="4713407" y="2480111"/>
                </a:lnTo>
                <a:lnTo>
                  <a:pt x="4600430" y="2285311"/>
                </a:lnTo>
                <a:lnTo>
                  <a:pt x="4308723" y="2285311"/>
                </a:lnTo>
                <a:close/>
                <a:moveTo>
                  <a:pt x="10412775" y="1607310"/>
                </a:moveTo>
                <a:lnTo>
                  <a:pt x="10294159" y="1811853"/>
                </a:lnTo>
                <a:lnTo>
                  <a:pt x="10041445" y="2248291"/>
                </a:lnTo>
                <a:lnTo>
                  <a:pt x="10126559" y="2248413"/>
                </a:lnTo>
                <a:lnTo>
                  <a:pt x="10266615" y="2248413"/>
                </a:lnTo>
                <a:lnTo>
                  <a:pt x="10412295" y="1997180"/>
                </a:lnTo>
                <a:lnTo>
                  <a:pt x="10412431" y="1997414"/>
                </a:lnTo>
                <a:lnTo>
                  <a:pt x="10412655" y="1997026"/>
                </a:lnTo>
                <a:lnTo>
                  <a:pt x="10682459" y="2462265"/>
                </a:lnTo>
                <a:lnTo>
                  <a:pt x="10784547" y="2286194"/>
                </a:lnTo>
                <a:lnTo>
                  <a:pt x="11054351" y="1820961"/>
                </a:lnTo>
                <a:lnTo>
                  <a:pt x="10828753" y="1820961"/>
                </a:lnTo>
                <a:lnTo>
                  <a:pt x="10682981" y="2072351"/>
                </a:lnTo>
                <a:lnTo>
                  <a:pt x="10682799" y="2072039"/>
                </a:lnTo>
                <a:lnTo>
                  <a:pt x="10682621" y="2072348"/>
                </a:lnTo>
                <a:lnTo>
                  <a:pt x="10675639" y="2060315"/>
                </a:lnTo>
                <a:close/>
                <a:moveTo>
                  <a:pt x="7174409" y="1607279"/>
                </a:moveTo>
                <a:lnTo>
                  <a:pt x="7061423" y="1802144"/>
                </a:lnTo>
                <a:lnTo>
                  <a:pt x="7207224" y="2053567"/>
                </a:lnTo>
                <a:lnTo>
                  <a:pt x="7207122" y="2053567"/>
                </a:lnTo>
                <a:lnTo>
                  <a:pt x="7207225" y="2053744"/>
                </a:lnTo>
                <a:lnTo>
                  <a:pt x="6667720" y="2053744"/>
                </a:lnTo>
                <a:lnTo>
                  <a:pt x="6856493" y="2379391"/>
                </a:lnTo>
                <a:lnTo>
                  <a:pt x="7039547" y="2694906"/>
                </a:lnTo>
                <a:lnTo>
                  <a:pt x="7152489" y="2499982"/>
                </a:lnTo>
                <a:lnTo>
                  <a:pt x="7006697" y="2248576"/>
                </a:lnTo>
                <a:lnTo>
                  <a:pt x="7006813" y="2248576"/>
                </a:lnTo>
                <a:lnTo>
                  <a:pt x="7006697" y="2248374"/>
                </a:lnTo>
                <a:lnTo>
                  <a:pt x="7006702" y="2248374"/>
                </a:lnTo>
                <a:lnTo>
                  <a:pt x="7006697" y="2248367"/>
                </a:lnTo>
                <a:lnTo>
                  <a:pt x="7546103" y="2248367"/>
                </a:lnTo>
                <a:lnTo>
                  <a:pt x="7384295" y="1969201"/>
                </a:lnTo>
                <a:close/>
                <a:moveTo>
                  <a:pt x="4746216" y="1607226"/>
                </a:moveTo>
                <a:lnTo>
                  <a:pt x="4561583" y="1925581"/>
                </a:lnTo>
                <a:lnTo>
                  <a:pt x="4375352" y="2247208"/>
                </a:lnTo>
                <a:lnTo>
                  <a:pt x="4574113" y="2247491"/>
                </a:lnTo>
                <a:lnTo>
                  <a:pt x="4600386" y="2247491"/>
                </a:lnTo>
                <a:lnTo>
                  <a:pt x="4746198" y="1996103"/>
                </a:lnTo>
                <a:lnTo>
                  <a:pt x="4746380" y="1996414"/>
                </a:lnTo>
                <a:lnTo>
                  <a:pt x="4746564" y="1996103"/>
                </a:lnTo>
                <a:lnTo>
                  <a:pt x="4746672" y="1996292"/>
                </a:lnTo>
                <a:lnTo>
                  <a:pt x="4746759" y="1996142"/>
                </a:lnTo>
                <a:lnTo>
                  <a:pt x="5016451" y="2461190"/>
                </a:lnTo>
                <a:lnTo>
                  <a:pt x="5387769" y="1821084"/>
                </a:lnTo>
                <a:lnTo>
                  <a:pt x="5161823" y="1821084"/>
                </a:lnTo>
                <a:lnTo>
                  <a:pt x="5133118" y="1870570"/>
                </a:lnTo>
                <a:lnTo>
                  <a:pt x="5016725" y="2071463"/>
                </a:lnTo>
                <a:lnTo>
                  <a:pt x="5016659" y="2071351"/>
                </a:lnTo>
                <a:lnTo>
                  <a:pt x="5016008" y="2072475"/>
                </a:lnTo>
                <a:close/>
                <a:moveTo>
                  <a:pt x="1508152" y="1606561"/>
                </a:moveTo>
                <a:lnTo>
                  <a:pt x="1455310" y="1697667"/>
                </a:lnTo>
                <a:lnTo>
                  <a:pt x="1395282" y="1801197"/>
                </a:lnTo>
                <a:lnTo>
                  <a:pt x="1541125" y="2052689"/>
                </a:lnTo>
                <a:lnTo>
                  <a:pt x="1541100" y="2052689"/>
                </a:lnTo>
                <a:lnTo>
                  <a:pt x="1541123" y="2052729"/>
                </a:lnTo>
                <a:lnTo>
                  <a:pt x="1540790" y="2052729"/>
                </a:lnTo>
                <a:lnTo>
                  <a:pt x="1540834" y="2052805"/>
                </a:lnTo>
                <a:lnTo>
                  <a:pt x="1001439" y="2052805"/>
                </a:lnTo>
                <a:lnTo>
                  <a:pt x="1373217" y="2693879"/>
                </a:lnTo>
                <a:lnTo>
                  <a:pt x="1389995" y="2664958"/>
                </a:lnTo>
                <a:lnTo>
                  <a:pt x="1486116" y="2498997"/>
                </a:lnTo>
                <a:lnTo>
                  <a:pt x="1340264" y="2247484"/>
                </a:lnTo>
                <a:lnTo>
                  <a:pt x="1879833" y="2247484"/>
                </a:lnTo>
                <a:close/>
                <a:moveTo>
                  <a:pt x="5049787" y="1588502"/>
                </a:moveTo>
                <a:lnTo>
                  <a:pt x="5092933" y="1662923"/>
                </a:lnTo>
                <a:lnTo>
                  <a:pt x="5162175" y="1782291"/>
                </a:lnTo>
                <a:lnTo>
                  <a:pt x="5453879" y="1782291"/>
                </a:lnTo>
                <a:lnTo>
                  <a:pt x="5453272" y="1783343"/>
                </a:lnTo>
                <a:lnTo>
                  <a:pt x="5453534" y="1783343"/>
                </a:lnTo>
                <a:lnTo>
                  <a:pt x="5184334" y="2247530"/>
                </a:lnTo>
                <a:lnTo>
                  <a:pt x="5926909" y="2247530"/>
                </a:lnTo>
                <a:lnTo>
                  <a:pt x="5814532" y="2053744"/>
                </a:lnTo>
                <a:lnTo>
                  <a:pt x="5522991" y="2053744"/>
                </a:lnTo>
                <a:lnTo>
                  <a:pt x="5522787" y="2053744"/>
                </a:lnTo>
                <a:lnTo>
                  <a:pt x="5523398" y="2052693"/>
                </a:lnTo>
                <a:lnTo>
                  <a:pt x="5523343" y="2052693"/>
                </a:lnTo>
                <a:lnTo>
                  <a:pt x="5792533" y="1588502"/>
                </a:lnTo>
                <a:close/>
                <a:moveTo>
                  <a:pt x="10715755" y="1588499"/>
                </a:moveTo>
                <a:lnTo>
                  <a:pt x="10828659" y="1783175"/>
                </a:lnTo>
                <a:lnTo>
                  <a:pt x="11119939" y="1783175"/>
                </a:lnTo>
                <a:lnTo>
                  <a:pt x="11119843" y="1783340"/>
                </a:lnTo>
                <a:lnTo>
                  <a:pt x="11120459" y="1783340"/>
                </a:lnTo>
                <a:lnTo>
                  <a:pt x="10850749" y="2248413"/>
                </a:lnTo>
                <a:lnTo>
                  <a:pt x="11593919" y="2248413"/>
                </a:lnTo>
                <a:lnTo>
                  <a:pt x="11481057" y="2053741"/>
                </a:lnTo>
                <a:lnTo>
                  <a:pt x="11189775" y="2053741"/>
                </a:lnTo>
                <a:lnTo>
                  <a:pt x="11189845" y="2053621"/>
                </a:lnTo>
                <a:lnTo>
                  <a:pt x="11189575" y="2053621"/>
                </a:lnTo>
                <a:lnTo>
                  <a:pt x="11189599" y="2053577"/>
                </a:lnTo>
                <a:lnTo>
                  <a:pt x="11189255" y="2053577"/>
                </a:lnTo>
                <a:lnTo>
                  <a:pt x="11458923" y="1588499"/>
                </a:lnTo>
                <a:close/>
                <a:moveTo>
                  <a:pt x="8804364" y="1588377"/>
                </a:moveTo>
                <a:lnTo>
                  <a:pt x="8680443" y="1802075"/>
                </a:lnTo>
                <a:lnTo>
                  <a:pt x="8804384" y="2015791"/>
                </a:lnTo>
                <a:lnTo>
                  <a:pt x="9052406" y="2015791"/>
                </a:lnTo>
                <a:lnTo>
                  <a:pt x="9176357" y="1802059"/>
                </a:lnTo>
                <a:lnTo>
                  <a:pt x="9052434" y="1588377"/>
                </a:lnTo>
                <a:close/>
                <a:moveTo>
                  <a:pt x="3138308" y="1587492"/>
                </a:moveTo>
                <a:lnTo>
                  <a:pt x="3014383" y="1801183"/>
                </a:lnTo>
                <a:lnTo>
                  <a:pt x="3138305" y="2014867"/>
                </a:lnTo>
                <a:lnTo>
                  <a:pt x="3386343" y="2014867"/>
                </a:lnTo>
                <a:lnTo>
                  <a:pt x="3510265" y="1801181"/>
                </a:lnTo>
                <a:lnTo>
                  <a:pt x="3386380" y="1587492"/>
                </a:lnTo>
                <a:close/>
                <a:moveTo>
                  <a:pt x="8388693" y="1374878"/>
                </a:moveTo>
                <a:lnTo>
                  <a:pt x="8275806" y="1569574"/>
                </a:lnTo>
                <a:lnTo>
                  <a:pt x="8421581" y="1820952"/>
                </a:lnTo>
                <a:lnTo>
                  <a:pt x="8421506" y="1820952"/>
                </a:lnTo>
                <a:lnTo>
                  <a:pt x="8421621" y="1821150"/>
                </a:lnTo>
                <a:lnTo>
                  <a:pt x="7882014" y="1821150"/>
                </a:lnTo>
                <a:lnTo>
                  <a:pt x="8253733" y="2462126"/>
                </a:lnTo>
                <a:lnTo>
                  <a:pt x="8282387" y="2412726"/>
                </a:lnTo>
                <a:lnTo>
                  <a:pt x="8366580" y="2267378"/>
                </a:lnTo>
                <a:lnTo>
                  <a:pt x="8220773" y="2015945"/>
                </a:lnTo>
                <a:lnTo>
                  <a:pt x="8220866" y="2015945"/>
                </a:lnTo>
                <a:lnTo>
                  <a:pt x="8220773" y="2015786"/>
                </a:lnTo>
                <a:lnTo>
                  <a:pt x="8760380" y="2015786"/>
                </a:lnTo>
                <a:close/>
                <a:moveTo>
                  <a:pt x="5960377" y="1374774"/>
                </a:moveTo>
                <a:lnTo>
                  <a:pt x="5841807" y="1579237"/>
                </a:lnTo>
                <a:lnTo>
                  <a:pt x="5589541" y="2014872"/>
                </a:lnTo>
                <a:lnTo>
                  <a:pt x="5814845" y="2014872"/>
                </a:lnTo>
                <a:lnTo>
                  <a:pt x="5960658" y="1763480"/>
                </a:lnTo>
                <a:lnTo>
                  <a:pt x="6230570" y="2228932"/>
                </a:lnTo>
                <a:lnTo>
                  <a:pt x="6320893" y="2073092"/>
                </a:lnTo>
                <a:lnTo>
                  <a:pt x="6332190" y="2053585"/>
                </a:lnTo>
                <a:lnTo>
                  <a:pt x="6339503" y="2040973"/>
                </a:lnTo>
                <a:lnTo>
                  <a:pt x="6601763" y="1588445"/>
                </a:lnTo>
                <a:lnTo>
                  <a:pt x="6375871" y="1588445"/>
                </a:lnTo>
                <a:lnTo>
                  <a:pt x="6324245" y="1677477"/>
                </a:lnTo>
                <a:lnTo>
                  <a:pt x="6230263" y="1839733"/>
                </a:lnTo>
                <a:lnTo>
                  <a:pt x="6230211" y="1839644"/>
                </a:lnTo>
                <a:lnTo>
                  <a:pt x="6230099" y="1839836"/>
                </a:lnTo>
                <a:lnTo>
                  <a:pt x="6230043" y="1839740"/>
                </a:lnTo>
                <a:lnTo>
                  <a:pt x="6230024" y="1839774"/>
                </a:lnTo>
                <a:lnTo>
                  <a:pt x="6214342" y="1812700"/>
                </a:lnTo>
                <a:lnTo>
                  <a:pt x="6171403" y="1738631"/>
                </a:lnTo>
                <a:close/>
                <a:moveTo>
                  <a:pt x="2722559" y="1373944"/>
                </a:moveTo>
                <a:lnTo>
                  <a:pt x="2615259" y="1558938"/>
                </a:lnTo>
                <a:lnTo>
                  <a:pt x="2609677" y="1568564"/>
                </a:lnTo>
                <a:lnTo>
                  <a:pt x="2755530" y="1820075"/>
                </a:lnTo>
                <a:lnTo>
                  <a:pt x="2755173" y="1820075"/>
                </a:lnTo>
                <a:lnTo>
                  <a:pt x="2755240" y="1820188"/>
                </a:lnTo>
                <a:lnTo>
                  <a:pt x="2216028" y="1820188"/>
                </a:lnTo>
                <a:lnTo>
                  <a:pt x="2587738" y="2461137"/>
                </a:lnTo>
                <a:lnTo>
                  <a:pt x="2604218" y="2432721"/>
                </a:lnTo>
                <a:lnTo>
                  <a:pt x="2700551" y="2266399"/>
                </a:lnTo>
                <a:lnTo>
                  <a:pt x="2554712" y="2014909"/>
                </a:lnTo>
                <a:lnTo>
                  <a:pt x="2554734" y="2014909"/>
                </a:lnTo>
                <a:lnTo>
                  <a:pt x="2554710" y="2014867"/>
                </a:lnTo>
                <a:lnTo>
                  <a:pt x="3094133" y="2014867"/>
                </a:lnTo>
                <a:close/>
                <a:moveTo>
                  <a:pt x="6262962" y="1355863"/>
                </a:moveTo>
                <a:lnTo>
                  <a:pt x="6375919" y="1550560"/>
                </a:lnTo>
                <a:lnTo>
                  <a:pt x="6667620" y="1550560"/>
                </a:lnTo>
                <a:lnTo>
                  <a:pt x="6667537" y="1550704"/>
                </a:lnTo>
                <a:lnTo>
                  <a:pt x="6667577" y="1550704"/>
                </a:lnTo>
                <a:lnTo>
                  <a:pt x="6540671" y="1769539"/>
                </a:lnTo>
                <a:lnTo>
                  <a:pt x="6397902" y="2015804"/>
                </a:lnTo>
                <a:lnTo>
                  <a:pt x="7141539" y="2015804"/>
                </a:lnTo>
                <a:lnTo>
                  <a:pt x="7028639" y="1821106"/>
                </a:lnTo>
                <a:lnTo>
                  <a:pt x="6736894" y="1821106"/>
                </a:lnTo>
                <a:lnTo>
                  <a:pt x="6736893" y="1821106"/>
                </a:lnTo>
                <a:lnTo>
                  <a:pt x="6736976" y="1820963"/>
                </a:lnTo>
                <a:lnTo>
                  <a:pt x="6736894" y="1820963"/>
                </a:lnTo>
                <a:lnTo>
                  <a:pt x="7006614" y="1355863"/>
                </a:lnTo>
                <a:close/>
                <a:moveTo>
                  <a:pt x="4352217" y="1355842"/>
                </a:moveTo>
                <a:lnTo>
                  <a:pt x="4228829" y="1568587"/>
                </a:lnTo>
                <a:lnTo>
                  <a:pt x="4352743" y="1782252"/>
                </a:lnTo>
                <a:lnTo>
                  <a:pt x="4600723" y="1782252"/>
                </a:lnTo>
                <a:lnTo>
                  <a:pt x="4724233" y="1569314"/>
                </a:lnTo>
                <a:lnTo>
                  <a:pt x="4600443" y="1355842"/>
                </a:lnTo>
                <a:close/>
                <a:moveTo>
                  <a:pt x="10018831" y="1355759"/>
                </a:moveTo>
                <a:lnTo>
                  <a:pt x="9894805" y="1569607"/>
                </a:lnTo>
                <a:lnTo>
                  <a:pt x="10018662" y="1783176"/>
                </a:lnTo>
                <a:lnTo>
                  <a:pt x="10266683" y="1783176"/>
                </a:lnTo>
                <a:lnTo>
                  <a:pt x="10390635" y="1569485"/>
                </a:lnTo>
                <a:lnTo>
                  <a:pt x="10266711" y="1355759"/>
                </a:lnTo>
                <a:close/>
                <a:moveTo>
                  <a:pt x="596653" y="1354825"/>
                </a:moveTo>
                <a:lnTo>
                  <a:pt x="709625" y="1549622"/>
                </a:lnTo>
                <a:lnTo>
                  <a:pt x="1001147" y="1549622"/>
                </a:lnTo>
                <a:lnTo>
                  <a:pt x="1001124" y="1549662"/>
                </a:lnTo>
                <a:lnTo>
                  <a:pt x="1001146" y="1549662"/>
                </a:lnTo>
                <a:lnTo>
                  <a:pt x="1001144" y="1549667"/>
                </a:lnTo>
                <a:lnTo>
                  <a:pt x="1001357" y="1549667"/>
                </a:lnTo>
                <a:lnTo>
                  <a:pt x="731557" y="2014904"/>
                </a:lnTo>
                <a:lnTo>
                  <a:pt x="833926" y="2014904"/>
                </a:lnTo>
                <a:lnTo>
                  <a:pt x="1475147" y="2014869"/>
                </a:lnTo>
                <a:lnTo>
                  <a:pt x="1362170" y="1820068"/>
                </a:lnTo>
                <a:lnTo>
                  <a:pt x="1070752" y="1820068"/>
                </a:lnTo>
                <a:lnTo>
                  <a:pt x="1070755" y="1820064"/>
                </a:lnTo>
                <a:lnTo>
                  <a:pt x="1070463" y="1820064"/>
                </a:lnTo>
                <a:lnTo>
                  <a:pt x="1340264" y="1354825"/>
                </a:lnTo>
                <a:close/>
                <a:moveTo>
                  <a:pt x="9603111" y="1142228"/>
                </a:moveTo>
                <a:lnTo>
                  <a:pt x="9490211" y="1336945"/>
                </a:lnTo>
                <a:lnTo>
                  <a:pt x="9636018" y="1588377"/>
                </a:lnTo>
                <a:lnTo>
                  <a:pt x="9635926" y="1588377"/>
                </a:lnTo>
                <a:lnTo>
                  <a:pt x="9636018" y="1588536"/>
                </a:lnTo>
                <a:lnTo>
                  <a:pt x="9096451" y="1588536"/>
                </a:lnTo>
                <a:lnTo>
                  <a:pt x="9468171" y="2229507"/>
                </a:lnTo>
                <a:lnTo>
                  <a:pt x="9496824" y="2180110"/>
                </a:lnTo>
                <a:lnTo>
                  <a:pt x="9581028" y="2034741"/>
                </a:lnTo>
                <a:lnTo>
                  <a:pt x="9435210" y="1783328"/>
                </a:lnTo>
                <a:lnTo>
                  <a:pt x="9435302" y="1783328"/>
                </a:lnTo>
                <a:lnTo>
                  <a:pt x="9435210" y="1783169"/>
                </a:lnTo>
                <a:lnTo>
                  <a:pt x="9974778" y="1783169"/>
                </a:lnTo>
                <a:close/>
                <a:moveTo>
                  <a:pt x="7174432" y="1141995"/>
                </a:moveTo>
                <a:lnTo>
                  <a:pt x="7055916" y="1346438"/>
                </a:lnTo>
                <a:lnTo>
                  <a:pt x="6803201" y="1782844"/>
                </a:lnTo>
                <a:lnTo>
                  <a:pt x="7001614" y="1783165"/>
                </a:lnTo>
                <a:lnTo>
                  <a:pt x="7028639" y="1783165"/>
                </a:lnTo>
                <a:lnTo>
                  <a:pt x="7174372" y="1531813"/>
                </a:lnTo>
                <a:lnTo>
                  <a:pt x="7424546" y="1963208"/>
                </a:lnTo>
                <a:lnTo>
                  <a:pt x="7444178" y="1997050"/>
                </a:lnTo>
                <a:lnTo>
                  <a:pt x="7546264" y="1820985"/>
                </a:lnTo>
                <a:lnTo>
                  <a:pt x="7816068" y="1355743"/>
                </a:lnTo>
                <a:lnTo>
                  <a:pt x="7590289" y="1355743"/>
                </a:lnTo>
                <a:lnTo>
                  <a:pt x="7444495" y="1607101"/>
                </a:lnTo>
                <a:lnTo>
                  <a:pt x="7444471" y="1607060"/>
                </a:lnTo>
                <a:lnTo>
                  <a:pt x="7444335" y="1607295"/>
                </a:lnTo>
                <a:lnTo>
                  <a:pt x="7428651" y="1580263"/>
                </a:lnTo>
                <a:lnTo>
                  <a:pt x="7318232" y="1389813"/>
                </a:lnTo>
                <a:close/>
                <a:moveTo>
                  <a:pt x="3937058" y="1141348"/>
                </a:moveTo>
                <a:lnTo>
                  <a:pt x="3824191" y="1335940"/>
                </a:lnTo>
                <a:lnTo>
                  <a:pt x="3970046" y="1587451"/>
                </a:lnTo>
                <a:lnTo>
                  <a:pt x="3969944" y="1587451"/>
                </a:lnTo>
                <a:lnTo>
                  <a:pt x="3969967" y="1587492"/>
                </a:lnTo>
                <a:lnTo>
                  <a:pt x="3969679" y="1587492"/>
                </a:lnTo>
                <a:lnTo>
                  <a:pt x="3969727" y="1587572"/>
                </a:lnTo>
                <a:lnTo>
                  <a:pt x="3430549" y="1587572"/>
                </a:lnTo>
                <a:lnTo>
                  <a:pt x="3802190" y="2228548"/>
                </a:lnTo>
                <a:lnTo>
                  <a:pt x="3915000" y="2033783"/>
                </a:lnTo>
                <a:lnTo>
                  <a:pt x="3769118" y="1782293"/>
                </a:lnTo>
                <a:lnTo>
                  <a:pt x="3769182" y="1782293"/>
                </a:lnTo>
                <a:lnTo>
                  <a:pt x="3769157" y="1782252"/>
                </a:lnTo>
                <a:lnTo>
                  <a:pt x="4308703" y="1782252"/>
                </a:lnTo>
                <a:close/>
                <a:moveTo>
                  <a:pt x="1508231" y="1141084"/>
                </a:moveTo>
                <a:lnTo>
                  <a:pt x="1389655" y="1345561"/>
                </a:lnTo>
                <a:lnTo>
                  <a:pt x="1136941" y="1781966"/>
                </a:lnTo>
                <a:lnTo>
                  <a:pt x="1333021" y="1782283"/>
                </a:lnTo>
                <a:lnTo>
                  <a:pt x="1362167" y="1782283"/>
                </a:lnTo>
                <a:lnTo>
                  <a:pt x="1507940" y="1530891"/>
                </a:lnTo>
                <a:lnTo>
                  <a:pt x="1508048" y="1531075"/>
                </a:lnTo>
                <a:lnTo>
                  <a:pt x="1508151" y="1530896"/>
                </a:lnTo>
                <a:lnTo>
                  <a:pt x="1508182" y="1530950"/>
                </a:lnTo>
                <a:lnTo>
                  <a:pt x="1508190" y="1530936"/>
                </a:lnTo>
                <a:lnTo>
                  <a:pt x="1777942" y="1996090"/>
                </a:lnTo>
                <a:lnTo>
                  <a:pt x="1948741" y="1701713"/>
                </a:lnTo>
                <a:lnTo>
                  <a:pt x="2149887" y="1354865"/>
                </a:lnTo>
                <a:lnTo>
                  <a:pt x="1924201" y="1354865"/>
                </a:lnTo>
                <a:lnTo>
                  <a:pt x="1778446" y="1606224"/>
                </a:lnTo>
                <a:lnTo>
                  <a:pt x="1778337" y="1606036"/>
                </a:lnTo>
                <a:lnTo>
                  <a:pt x="1778116" y="1606417"/>
                </a:lnTo>
                <a:lnTo>
                  <a:pt x="1762431" y="1579385"/>
                </a:lnTo>
                <a:lnTo>
                  <a:pt x="1605163" y="1308133"/>
                </a:lnTo>
                <a:close/>
                <a:moveTo>
                  <a:pt x="7477229" y="1123289"/>
                </a:moveTo>
                <a:lnTo>
                  <a:pt x="7590154" y="1317962"/>
                </a:lnTo>
                <a:lnTo>
                  <a:pt x="7881653" y="1317962"/>
                </a:lnTo>
                <a:lnTo>
                  <a:pt x="7881606" y="1318043"/>
                </a:lnTo>
                <a:lnTo>
                  <a:pt x="7881653" y="1318043"/>
                </a:lnTo>
                <a:lnTo>
                  <a:pt x="7881627" y="1318089"/>
                </a:lnTo>
                <a:lnTo>
                  <a:pt x="7882014" y="1318089"/>
                </a:lnTo>
                <a:lnTo>
                  <a:pt x="7612284" y="1783205"/>
                </a:lnTo>
                <a:lnTo>
                  <a:pt x="7816449" y="1783205"/>
                </a:lnTo>
                <a:lnTo>
                  <a:pt x="7816428" y="1783169"/>
                </a:lnTo>
                <a:lnTo>
                  <a:pt x="8355655" y="1783169"/>
                </a:lnTo>
                <a:lnTo>
                  <a:pt x="8242771" y="1588531"/>
                </a:lnTo>
                <a:lnTo>
                  <a:pt x="7951210" y="1588531"/>
                </a:lnTo>
                <a:lnTo>
                  <a:pt x="7951307" y="1588364"/>
                </a:lnTo>
                <a:lnTo>
                  <a:pt x="7950969" y="1588364"/>
                </a:lnTo>
                <a:lnTo>
                  <a:pt x="8220676" y="1123289"/>
                </a:lnTo>
                <a:close/>
                <a:moveTo>
                  <a:pt x="5566486" y="1123204"/>
                </a:moveTo>
                <a:lnTo>
                  <a:pt x="5442976" y="1336220"/>
                </a:lnTo>
                <a:lnTo>
                  <a:pt x="5566647" y="1549629"/>
                </a:lnTo>
                <a:lnTo>
                  <a:pt x="5815030" y="1549629"/>
                </a:lnTo>
                <a:lnTo>
                  <a:pt x="5938420" y="1336916"/>
                </a:lnTo>
                <a:lnTo>
                  <a:pt x="5814473" y="1123204"/>
                </a:lnTo>
                <a:close/>
                <a:moveTo>
                  <a:pt x="11233251" y="1123143"/>
                </a:moveTo>
                <a:lnTo>
                  <a:pt x="11109319" y="1336849"/>
                </a:lnTo>
                <a:lnTo>
                  <a:pt x="11233259" y="1550557"/>
                </a:lnTo>
                <a:lnTo>
                  <a:pt x="11481279" y="1550557"/>
                </a:lnTo>
                <a:lnTo>
                  <a:pt x="11605151" y="1336866"/>
                </a:lnTo>
                <a:lnTo>
                  <a:pt x="11481267" y="1123143"/>
                </a:lnTo>
                <a:close/>
                <a:moveTo>
                  <a:pt x="1811259" y="1122292"/>
                </a:moveTo>
                <a:lnTo>
                  <a:pt x="1924191" y="1317045"/>
                </a:lnTo>
                <a:lnTo>
                  <a:pt x="2215632" y="1317045"/>
                </a:lnTo>
                <a:lnTo>
                  <a:pt x="2215606" y="1317092"/>
                </a:lnTo>
                <a:lnTo>
                  <a:pt x="2215924" y="1317092"/>
                </a:lnTo>
                <a:lnTo>
                  <a:pt x="1946166" y="1782327"/>
                </a:lnTo>
                <a:lnTo>
                  <a:pt x="2150358" y="1782327"/>
                </a:lnTo>
                <a:lnTo>
                  <a:pt x="2150338" y="1782293"/>
                </a:lnTo>
                <a:lnTo>
                  <a:pt x="2689434" y="1782293"/>
                </a:lnTo>
                <a:lnTo>
                  <a:pt x="2576521" y="1587534"/>
                </a:lnTo>
                <a:lnTo>
                  <a:pt x="2285240" y="1587534"/>
                </a:lnTo>
                <a:lnTo>
                  <a:pt x="2285268" y="1587487"/>
                </a:lnTo>
                <a:lnTo>
                  <a:pt x="2284787" y="1587487"/>
                </a:lnTo>
                <a:lnTo>
                  <a:pt x="2554564" y="1122292"/>
                </a:lnTo>
                <a:close/>
                <a:moveTo>
                  <a:pt x="10817635" y="909874"/>
                </a:moveTo>
                <a:lnTo>
                  <a:pt x="10704803" y="1104406"/>
                </a:lnTo>
                <a:lnTo>
                  <a:pt x="10850655" y="1355917"/>
                </a:lnTo>
                <a:lnTo>
                  <a:pt x="10311089" y="1355917"/>
                </a:lnTo>
                <a:lnTo>
                  <a:pt x="10682707" y="1996720"/>
                </a:lnTo>
                <a:lnTo>
                  <a:pt x="10711259" y="1947495"/>
                </a:lnTo>
                <a:lnTo>
                  <a:pt x="10795453" y="1802146"/>
                </a:lnTo>
                <a:lnTo>
                  <a:pt x="10649647" y="1550714"/>
                </a:lnTo>
                <a:lnTo>
                  <a:pt x="10649739" y="1550714"/>
                </a:lnTo>
                <a:lnTo>
                  <a:pt x="10649647" y="1550555"/>
                </a:lnTo>
                <a:lnTo>
                  <a:pt x="11189055" y="1550555"/>
                </a:lnTo>
                <a:close/>
                <a:moveTo>
                  <a:pt x="5150917" y="909449"/>
                </a:moveTo>
                <a:lnTo>
                  <a:pt x="5038331" y="1103619"/>
                </a:lnTo>
                <a:lnTo>
                  <a:pt x="5184120" y="1354950"/>
                </a:lnTo>
                <a:lnTo>
                  <a:pt x="5183210" y="1354950"/>
                </a:lnTo>
                <a:lnTo>
                  <a:pt x="5183727" y="1355842"/>
                </a:lnTo>
                <a:lnTo>
                  <a:pt x="5183705" y="1355842"/>
                </a:lnTo>
                <a:lnTo>
                  <a:pt x="5183727" y="1355880"/>
                </a:lnTo>
                <a:lnTo>
                  <a:pt x="4645050" y="1355880"/>
                </a:lnTo>
                <a:lnTo>
                  <a:pt x="4746524" y="1530884"/>
                </a:lnTo>
                <a:lnTo>
                  <a:pt x="4746560" y="1530819"/>
                </a:lnTo>
                <a:lnTo>
                  <a:pt x="5016523" y="1996060"/>
                </a:lnTo>
                <a:lnTo>
                  <a:pt x="5045164" y="1946610"/>
                </a:lnTo>
                <a:lnTo>
                  <a:pt x="5128947" y="1801975"/>
                </a:lnTo>
                <a:lnTo>
                  <a:pt x="4983237" y="1550722"/>
                </a:lnTo>
                <a:lnTo>
                  <a:pt x="4984162" y="1550722"/>
                </a:lnTo>
                <a:lnTo>
                  <a:pt x="4983556" y="1549671"/>
                </a:lnTo>
                <a:lnTo>
                  <a:pt x="4983615" y="1549671"/>
                </a:lnTo>
                <a:lnTo>
                  <a:pt x="4983590" y="1549629"/>
                </a:lnTo>
                <a:lnTo>
                  <a:pt x="5522154" y="1549629"/>
                </a:lnTo>
                <a:close/>
                <a:moveTo>
                  <a:pt x="8388889" y="909437"/>
                </a:moveTo>
                <a:lnTo>
                  <a:pt x="8270313" y="1113984"/>
                </a:lnTo>
                <a:lnTo>
                  <a:pt x="8017598" y="1550389"/>
                </a:lnTo>
                <a:lnTo>
                  <a:pt x="8116418" y="1550549"/>
                </a:lnTo>
                <a:lnTo>
                  <a:pt x="8242805" y="1550549"/>
                </a:lnTo>
                <a:lnTo>
                  <a:pt x="8388487" y="1299312"/>
                </a:lnTo>
                <a:lnTo>
                  <a:pt x="8388603" y="1299512"/>
                </a:lnTo>
                <a:lnTo>
                  <a:pt x="8388809" y="1299156"/>
                </a:lnTo>
                <a:lnTo>
                  <a:pt x="8658612" y="1764399"/>
                </a:lnTo>
                <a:lnTo>
                  <a:pt x="8760701" y="1588330"/>
                </a:lnTo>
                <a:lnTo>
                  <a:pt x="9030411" y="1123248"/>
                </a:lnTo>
                <a:lnTo>
                  <a:pt x="8804679" y="1123248"/>
                </a:lnTo>
                <a:lnTo>
                  <a:pt x="8658932" y="1374486"/>
                </a:lnTo>
                <a:lnTo>
                  <a:pt x="8658923" y="1374472"/>
                </a:lnTo>
                <a:lnTo>
                  <a:pt x="8658733" y="1374800"/>
                </a:lnTo>
                <a:lnTo>
                  <a:pt x="8643048" y="1347768"/>
                </a:lnTo>
                <a:close/>
                <a:moveTo>
                  <a:pt x="2722842" y="908505"/>
                </a:moveTo>
                <a:lnTo>
                  <a:pt x="2604264" y="1112987"/>
                </a:lnTo>
                <a:lnTo>
                  <a:pt x="2351547" y="1549392"/>
                </a:lnTo>
                <a:lnTo>
                  <a:pt x="2521121" y="1549666"/>
                </a:lnTo>
                <a:lnTo>
                  <a:pt x="2576493" y="1549666"/>
                </a:lnTo>
                <a:lnTo>
                  <a:pt x="2722266" y="1298274"/>
                </a:lnTo>
                <a:lnTo>
                  <a:pt x="2722505" y="1298689"/>
                </a:lnTo>
                <a:lnTo>
                  <a:pt x="2722719" y="1298322"/>
                </a:lnTo>
                <a:lnTo>
                  <a:pt x="2722726" y="1298335"/>
                </a:lnTo>
                <a:lnTo>
                  <a:pt x="2722757" y="1298281"/>
                </a:lnTo>
                <a:lnTo>
                  <a:pt x="2992552" y="1763511"/>
                </a:lnTo>
                <a:lnTo>
                  <a:pt x="3017502" y="1720506"/>
                </a:lnTo>
                <a:lnTo>
                  <a:pt x="3094648" y="1587452"/>
                </a:lnTo>
                <a:lnTo>
                  <a:pt x="3364430" y="1122251"/>
                </a:lnTo>
                <a:lnTo>
                  <a:pt x="3138652" y="1122251"/>
                </a:lnTo>
                <a:lnTo>
                  <a:pt x="2992879" y="1373602"/>
                </a:lnTo>
                <a:lnTo>
                  <a:pt x="2992838" y="1373532"/>
                </a:lnTo>
                <a:lnTo>
                  <a:pt x="2992683" y="1373803"/>
                </a:lnTo>
                <a:lnTo>
                  <a:pt x="2977037" y="1346771"/>
                </a:lnTo>
                <a:lnTo>
                  <a:pt x="2822822" y="1080805"/>
                </a:lnTo>
                <a:close/>
                <a:moveTo>
                  <a:pt x="8691746" y="890675"/>
                </a:moveTo>
                <a:lnTo>
                  <a:pt x="8804648" y="1085307"/>
                </a:lnTo>
                <a:lnTo>
                  <a:pt x="9096090" y="1085307"/>
                </a:lnTo>
                <a:lnTo>
                  <a:pt x="9096068" y="1085346"/>
                </a:lnTo>
                <a:lnTo>
                  <a:pt x="9096090" y="1085346"/>
                </a:lnTo>
                <a:lnTo>
                  <a:pt x="9096015" y="1085474"/>
                </a:lnTo>
                <a:lnTo>
                  <a:pt x="9096451" y="1085474"/>
                </a:lnTo>
                <a:lnTo>
                  <a:pt x="8826722" y="1550588"/>
                </a:lnTo>
                <a:lnTo>
                  <a:pt x="9570112" y="1550588"/>
                </a:lnTo>
                <a:lnTo>
                  <a:pt x="9457209" y="1355916"/>
                </a:lnTo>
                <a:lnTo>
                  <a:pt x="9165647" y="1355916"/>
                </a:lnTo>
                <a:lnTo>
                  <a:pt x="9165745" y="1355747"/>
                </a:lnTo>
                <a:lnTo>
                  <a:pt x="9165406" y="1355747"/>
                </a:lnTo>
                <a:lnTo>
                  <a:pt x="9435112" y="890675"/>
                </a:lnTo>
                <a:close/>
                <a:moveTo>
                  <a:pt x="6780576" y="890541"/>
                </a:moveTo>
                <a:lnTo>
                  <a:pt x="6664171" y="1091262"/>
                </a:lnTo>
                <a:lnTo>
                  <a:pt x="6656627" y="1104273"/>
                </a:lnTo>
                <a:lnTo>
                  <a:pt x="6740194" y="1248343"/>
                </a:lnTo>
                <a:lnTo>
                  <a:pt x="6780565" y="1317940"/>
                </a:lnTo>
                <a:lnTo>
                  <a:pt x="7028612" y="1317940"/>
                </a:lnTo>
                <a:lnTo>
                  <a:pt x="7152549" y="1104272"/>
                </a:lnTo>
                <a:lnTo>
                  <a:pt x="7028639" y="890541"/>
                </a:lnTo>
                <a:close/>
                <a:moveTo>
                  <a:pt x="1114473" y="889631"/>
                </a:moveTo>
                <a:lnTo>
                  <a:pt x="990526" y="1103355"/>
                </a:lnTo>
                <a:lnTo>
                  <a:pt x="1114474" y="1317040"/>
                </a:lnTo>
                <a:lnTo>
                  <a:pt x="1362502" y="1317040"/>
                </a:lnTo>
                <a:lnTo>
                  <a:pt x="1478432" y="1117177"/>
                </a:lnTo>
                <a:lnTo>
                  <a:pt x="1486448" y="1103353"/>
                </a:lnTo>
                <a:lnTo>
                  <a:pt x="1362504" y="889631"/>
                </a:lnTo>
                <a:close/>
                <a:moveTo>
                  <a:pt x="3564939" y="889629"/>
                </a:moveTo>
                <a:lnTo>
                  <a:pt x="3564941" y="889630"/>
                </a:lnTo>
                <a:lnTo>
                  <a:pt x="3025696" y="889630"/>
                </a:lnTo>
                <a:lnTo>
                  <a:pt x="3138652" y="1084430"/>
                </a:lnTo>
                <a:lnTo>
                  <a:pt x="3430359" y="1084430"/>
                </a:lnTo>
                <a:lnTo>
                  <a:pt x="3160554" y="1549672"/>
                </a:lnTo>
                <a:lnTo>
                  <a:pt x="3364821" y="1549672"/>
                </a:lnTo>
                <a:lnTo>
                  <a:pt x="3364770" y="1549590"/>
                </a:lnTo>
                <a:lnTo>
                  <a:pt x="3903950" y="1549590"/>
                </a:lnTo>
                <a:lnTo>
                  <a:pt x="3791060" y="1354871"/>
                </a:lnTo>
                <a:lnTo>
                  <a:pt x="3499676" y="1354871"/>
                </a:lnTo>
                <a:lnTo>
                  <a:pt x="3499356" y="1354871"/>
                </a:lnTo>
                <a:lnTo>
                  <a:pt x="3769118" y="889629"/>
                </a:lnTo>
                <a:close/>
                <a:moveTo>
                  <a:pt x="9603272" y="676984"/>
                </a:moveTo>
                <a:lnTo>
                  <a:pt x="9484750" y="881370"/>
                </a:lnTo>
                <a:lnTo>
                  <a:pt x="9232035" y="1317814"/>
                </a:lnTo>
                <a:lnTo>
                  <a:pt x="9344823" y="1317974"/>
                </a:lnTo>
                <a:lnTo>
                  <a:pt x="9457177" y="1317974"/>
                </a:lnTo>
                <a:lnTo>
                  <a:pt x="9602884" y="1066695"/>
                </a:lnTo>
                <a:lnTo>
                  <a:pt x="9602951" y="1066812"/>
                </a:lnTo>
                <a:lnTo>
                  <a:pt x="9603085" y="1066582"/>
                </a:lnTo>
                <a:lnTo>
                  <a:pt x="9603201" y="1066782"/>
                </a:lnTo>
                <a:lnTo>
                  <a:pt x="9603246" y="1066704"/>
                </a:lnTo>
                <a:lnTo>
                  <a:pt x="9872913" y="1531781"/>
                </a:lnTo>
                <a:lnTo>
                  <a:pt x="9974977" y="1355754"/>
                </a:lnTo>
                <a:lnTo>
                  <a:pt x="10244711" y="890634"/>
                </a:lnTo>
                <a:lnTo>
                  <a:pt x="10019073" y="890634"/>
                </a:lnTo>
                <a:lnTo>
                  <a:pt x="9874181" y="1140507"/>
                </a:lnTo>
                <a:lnTo>
                  <a:pt x="9873209" y="1142185"/>
                </a:lnTo>
                <a:lnTo>
                  <a:pt x="9857526" y="1115153"/>
                </a:lnTo>
                <a:lnTo>
                  <a:pt x="9857353" y="1114854"/>
                </a:lnTo>
                <a:close/>
                <a:moveTo>
                  <a:pt x="6364997" y="676872"/>
                </a:moveTo>
                <a:lnTo>
                  <a:pt x="6252006" y="871748"/>
                </a:lnTo>
                <a:lnTo>
                  <a:pt x="6397856" y="1123260"/>
                </a:lnTo>
                <a:lnTo>
                  <a:pt x="6397760" y="1123260"/>
                </a:lnTo>
                <a:lnTo>
                  <a:pt x="6397773" y="1123282"/>
                </a:lnTo>
                <a:lnTo>
                  <a:pt x="5858267" y="1123282"/>
                </a:lnTo>
                <a:lnTo>
                  <a:pt x="5960349" y="1299329"/>
                </a:lnTo>
                <a:lnTo>
                  <a:pt x="5960406" y="1299432"/>
                </a:lnTo>
                <a:lnTo>
                  <a:pt x="5960466" y="1299330"/>
                </a:lnTo>
                <a:lnTo>
                  <a:pt x="6230238" y="1764316"/>
                </a:lnTo>
                <a:lnTo>
                  <a:pt x="6263362" y="1707187"/>
                </a:lnTo>
                <a:lnTo>
                  <a:pt x="6342969" y="1569751"/>
                </a:lnTo>
                <a:lnTo>
                  <a:pt x="6343100" y="1569527"/>
                </a:lnTo>
                <a:lnTo>
                  <a:pt x="6197286" y="1318083"/>
                </a:lnTo>
                <a:lnTo>
                  <a:pt x="6197372" y="1318083"/>
                </a:lnTo>
                <a:lnTo>
                  <a:pt x="6197289" y="1317940"/>
                </a:lnTo>
                <a:lnTo>
                  <a:pt x="6197297" y="1317940"/>
                </a:lnTo>
                <a:lnTo>
                  <a:pt x="6197297" y="1317939"/>
                </a:lnTo>
                <a:lnTo>
                  <a:pt x="6736810" y="1317939"/>
                </a:lnTo>
                <a:close/>
                <a:moveTo>
                  <a:pt x="3936847" y="676794"/>
                </a:moveTo>
                <a:lnTo>
                  <a:pt x="3818819" y="880325"/>
                </a:lnTo>
                <a:lnTo>
                  <a:pt x="3566101" y="1316769"/>
                </a:lnTo>
                <a:lnTo>
                  <a:pt x="3763543" y="1317049"/>
                </a:lnTo>
                <a:lnTo>
                  <a:pt x="3791060" y="1317049"/>
                </a:lnTo>
                <a:lnTo>
                  <a:pt x="3936834" y="1065659"/>
                </a:lnTo>
                <a:lnTo>
                  <a:pt x="3936993" y="1065934"/>
                </a:lnTo>
                <a:lnTo>
                  <a:pt x="3937153" y="1065660"/>
                </a:lnTo>
                <a:lnTo>
                  <a:pt x="3937173" y="1065693"/>
                </a:lnTo>
                <a:lnTo>
                  <a:pt x="3937192" y="1065658"/>
                </a:lnTo>
                <a:lnTo>
                  <a:pt x="4198823" y="1516878"/>
                </a:lnTo>
                <a:lnTo>
                  <a:pt x="4206954" y="1530899"/>
                </a:lnTo>
                <a:lnTo>
                  <a:pt x="4309081" y="1354830"/>
                </a:lnTo>
                <a:lnTo>
                  <a:pt x="4578299" y="890600"/>
                </a:lnTo>
                <a:lnTo>
                  <a:pt x="4352466" y="890600"/>
                </a:lnTo>
                <a:lnTo>
                  <a:pt x="4207235" y="1141141"/>
                </a:lnTo>
                <a:lnTo>
                  <a:pt x="4207166" y="1141021"/>
                </a:lnTo>
                <a:lnTo>
                  <a:pt x="4206600" y="1141992"/>
                </a:lnTo>
                <a:close/>
                <a:moveTo>
                  <a:pt x="698738" y="675781"/>
                </a:moveTo>
                <a:lnTo>
                  <a:pt x="585943" y="870735"/>
                </a:lnTo>
                <a:lnTo>
                  <a:pt x="731756" y="1122246"/>
                </a:lnTo>
                <a:lnTo>
                  <a:pt x="731357" y="1122246"/>
                </a:lnTo>
                <a:lnTo>
                  <a:pt x="731423" y="1122361"/>
                </a:lnTo>
                <a:lnTo>
                  <a:pt x="192174" y="1122361"/>
                </a:lnTo>
                <a:lnTo>
                  <a:pt x="563812" y="1763472"/>
                </a:lnTo>
                <a:lnTo>
                  <a:pt x="676707" y="1568552"/>
                </a:lnTo>
                <a:lnTo>
                  <a:pt x="530855" y="1317040"/>
                </a:lnTo>
                <a:lnTo>
                  <a:pt x="1070463" y="1317040"/>
                </a:lnTo>
                <a:close/>
                <a:moveTo>
                  <a:pt x="9906183" y="658015"/>
                </a:moveTo>
                <a:lnTo>
                  <a:pt x="10019069" y="852731"/>
                </a:lnTo>
                <a:lnTo>
                  <a:pt x="10310527" y="852731"/>
                </a:lnTo>
                <a:lnTo>
                  <a:pt x="10310479" y="852813"/>
                </a:lnTo>
                <a:lnTo>
                  <a:pt x="10310527" y="852813"/>
                </a:lnTo>
                <a:lnTo>
                  <a:pt x="10310503" y="852856"/>
                </a:lnTo>
                <a:lnTo>
                  <a:pt x="10310847" y="852856"/>
                </a:lnTo>
                <a:lnTo>
                  <a:pt x="10041155" y="1317974"/>
                </a:lnTo>
                <a:lnTo>
                  <a:pt x="10784347" y="1317974"/>
                </a:lnTo>
                <a:lnTo>
                  <a:pt x="10671459" y="1123258"/>
                </a:lnTo>
                <a:lnTo>
                  <a:pt x="10380163" y="1123258"/>
                </a:lnTo>
                <a:lnTo>
                  <a:pt x="10380187" y="1123216"/>
                </a:lnTo>
                <a:lnTo>
                  <a:pt x="10380163" y="1123216"/>
                </a:lnTo>
                <a:lnTo>
                  <a:pt x="10380211" y="1123133"/>
                </a:lnTo>
                <a:lnTo>
                  <a:pt x="10379683" y="1123133"/>
                </a:lnTo>
                <a:lnTo>
                  <a:pt x="10649415" y="658015"/>
                </a:lnTo>
                <a:close/>
                <a:moveTo>
                  <a:pt x="4240333" y="657980"/>
                </a:moveTo>
                <a:lnTo>
                  <a:pt x="4265094" y="700710"/>
                </a:lnTo>
                <a:lnTo>
                  <a:pt x="4352766" y="851847"/>
                </a:lnTo>
                <a:lnTo>
                  <a:pt x="4644471" y="851847"/>
                </a:lnTo>
                <a:lnTo>
                  <a:pt x="4644426" y="851929"/>
                </a:lnTo>
                <a:lnTo>
                  <a:pt x="4644474" y="851929"/>
                </a:lnTo>
                <a:lnTo>
                  <a:pt x="4643956" y="852819"/>
                </a:lnTo>
                <a:lnTo>
                  <a:pt x="4644119" y="852819"/>
                </a:lnTo>
                <a:lnTo>
                  <a:pt x="4374881" y="1317090"/>
                </a:lnTo>
                <a:lnTo>
                  <a:pt x="5117578" y="1317090"/>
                </a:lnTo>
                <a:lnTo>
                  <a:pt x="5005139" y="1123260"/>
                </a:lnTo>
                <a:lnTo>
                  <a:pt x="4713433" y="1123260"/>
                </a:lnTo>
                <a:lnTo>
                  <a:pt x="4713458" y="1123221"/>
                </a:lnTo>
                <a:lnTo>
                  <a:pt x="4713402" y="1123221"/>
                </a:lnTo>
                <a:lnTo>
                  <a:pt x="4713965" y="1122249"/>
                </a:lnTo>
                <a:lnTo>
                  <a:pt x="4713747" y="1122249"/>
                </a:lnTo>
                <a:lnTo>
                  <a:pt x="4982988" y="657980"/>
                </a:lnTo>
                <a:close/>
                <a:moveTo>
                  <a:pt x="7994978" y="657892"/>
                </a:moveTo>
                <a:lnTo>
                  <a:pt x="7871032" y="871631"/>
                </a:lnTo>
                <a:lnTo>
                  <a:pt x="7994973" y="1085347"/>
                </a:lnTo>
                <a:lnTo>
                  <a:pt x="8242996" y="1085347"/>
                </a:lnTo>
                <a:lnTo>
                  <a:pt x="8366907" y="871616"/>
                </a:lnTo>
                <a:lnTo>
                  <a:pt x="8242959" y="657892"/>
                </a:lnTo>
                <a:close/>
                <a:moveTo>
                  <a:pt x="2329069" y="657050"/>
                </a:moveTo>
                <a:lnTo>
                  <a:pt x="2205050" y="870915"/>
                </a:lnTo>
                <a:lnTo>
                  <a:pt x="2328895" y="1084423"/>
                </a:lnTo>
                <a:lnTo>
                  <a:pt x="2576941" y="1084423"/>
                </a:lnTo>
                <a:lnTo>
                  <a:pt x="2700864" y="870724"/>
                </a:lnTo>
                <a:lnTo>
                  <a:pt x="2576945" y="657050"/>
                </a:lnTo>
                <a:close/>
                <a:moveTo>
                  <a:pt x="0" y="619178"/>
                </a:moveTo>
                <a:lnTo>
                  <a:pt x="191738" y="619178"/>
                </a:lnTo>
                <a:lnTo>
                  <a:pt x="191715" y="619218"/>
                </a:lnTo>
                <a:lnTo>
                  <a:pt x="191736" y="619218"/>
                </a:lnTo>
                <a:lnTo>
                  <a:pt x="191733" y="619224"/>
                </a:lnTo>
                <a:lnTo>
                  <a:pt x="192109" y="619224"/>
                </a:lnTo>
                <a:lnTo>
                  <a:pt x="0" y="950492"/>
                </a:lnTo>
                <a:lnTo>
                  <a:pt x="0" y="874184"/>
                </a:lnTo>
                <a:lnTo>
                  <a:pt x="125946" y="657004"/>
                </a:lnTo>
                <a:lnTo>
                  <a:pt x="0" y="657004"/>
                </a:lnTo>
                <a:close/>
                <a:moveTo>
                  <a:pt x="7579259" y="444551"/>
                </a:moveTo>
                <a:lnTo>
                  <a:pt x="7466518" y="638995"/>
                </a:lnTo>
                <a:lnTo>
                  <a:pt x="7612371" y="890507"/>
                </a:lnTo>
                <a:lnTo>
                  <a:pt x="7612210" y="890507"/>
                </a:lnTo>
                <a:lnTo>
                  <a:pt x="7612210" y="890508"/>
                </a:lnTo>
                <a:lnTo>
                  <a:pt x="7611824" y="890508"/>
                </a:lnTo>
                <a:lnTo>
                  <a:pt x="7611889" y="890621"/>
                </a:lnTo>
                <a:lnTo>
                  <a:pt x="7072830" y="890621"/>
                </a:lnTo>
                <a:lnTo>
                  <a:pt x="7444354" y="1531695"/>
                </a:lnTo>
                <a:lnTo>
                  <a:pt x="7472976" y="1482281"/>
                </a:lnTo>
                <a:lnTo>
                  <a:pt x="7557189" y="1336858"/>
                </a:lnTo>
                <a:lnTo>
                  <a:pt x="7411362" y="1085461"/>
                </a:lnTo>
                <a:lnTo>
                  <a:pt x="7411432" y="1085461"/>
                </a:lnTo>
                <a:lnTo>
                  <a:pt x="7411362" y="1085341"/>
                </a:lnTo>
                <a:lnTo>
                  <a:pt x="7411743" y="1085341"/>
                </a:lnTo>
                <a:lnTo>
                  <a:pt x="7411723" y="1085307"/>
                </a:lnTo>
                <a:lnTo>
                  <a:pt x="7950950" y="1085307"/>
                </a:lnTo>
                <a:close/>
                <a:moveTo>
                  <a:pt x="5150942" y="444218"/>
                </a:moveTo>
                <a:lnTo>
                  <a:pt x="5032420" y="648675"/>
                </a:lnTo>
                <a:lnTo>
                  <a:pt x="4780103" y="1084428"/>
                </a:lnTo>
                <a:lnTo>
                  <a:pt x="5005575" y="1084428"/>
                </a:lnTo>
                <a:lnTo>
                  <a:pt x="5151347" y="833036"/>
                </a:lnTo>
                <a:lnTo>
                  <a:pt x="5421146" y="1298549"/>
                </a:lnTo>
                <a:lnTo>
                  <a:pt x="5440815" y="1264654"/>
                </a:lnTo>
                <a:lnTo>
                  <a:pt x="5522787" y="1123140"/>
                </a:lnTo>
                <a:lnTo>
                  <a:pt x="5792551" y="657962"/>
                </a:lnTo>
                <a:lnTo>
                  <a:pt x="5566579" y="657962"/>
                </a:lnTo>
                <a:lnTo>
                  <a:pt x="5420839" y="909531"/>
                </a:lnTo>
                <a:lnTo>
                  <a:pt x="5420715" y="909315"/>
                </a:lnTo>
                <a:lnTo>
                  <a:pt x="5420692" y="909353"/>
                </a:lnTo>
                <a:close/>
                <a:moveTo>
                  <a:pt x="10817779" y="444206"/>
                </a:moveTo>
                <a:lnTo>
                  <a:pt x="10699187" y="648711"/>
                </a:lnTo>
                <a:lnTo>
                  <a:pt x="10446471" y="1085156"/>
                </a:lnTo>
                <a:lnTo>
                  <a:pt x="10587465" y="1085355"/>
                </a:lnTo>
                <a:lnTo>
                  <a:pt x="10671615" y="1085355"/>
                </a:lnTo>
                <a:lnTo>
                  <a:pt x="10817323" y="834081"/>
                </a:lnTo>
                <a:lnTo>
                  <a:pt x="10817467" y="834334"/>
                </a:lnTo>
                <a:lnTo>
                  <a:pt x="10817683" y="833964"/>
                </a:lnTo>
                <a:lnTo>
                  <a:pt x="11087485" y="1299206"/>
                </a:lnTo>
                <a:lnTo>
                  <a:pt x="11189575" y="1123137"/>
                </a:lnTo>
                <a:lnTo>
                  <a:pt x="11459331" y="657976"/>
                </a:lnTo>
                <a:lnTo>
                  <a:pt x="11233535" y="657976"/>
                </a:lnTo>
                <a:lnTo>
                  <a:pt x="11087807" y="909292"/>
                </a:lnTo>
                <a:lnTo>
                  <a:pt x="11087775" y="909238"/>
                </a:lnTo>
                <a:lnTo>
                  <a:pt x="11087607" y="909527"/>
                </a:lnTo>
                <a:lnTo>
                  <a:pt x="11071963" y="882495"/>
                </a:lnTo>
                <a:lnTo>
                  <a:pt x="10883815" y="558012"/>
                </a:lnTo>
                <a:close/>
                <a:moveTo>
                  <a:pt x="1913250" y="443606"/>
                </a:moveTo>
                <a:lnTo>
                  <a:pt x="1862408" y="531263"/>
                </a:lnTo>
                <a:lnTo>
                  <a:pt x="1800439" y="638139"/>
                </a:lnTo>
                <a:lnTo>
                  <a:pt x="1946282" y="889631"/>
                </a:lnTo>
                <a:lnTo>
                  <a:pt x="1946258" y="889631"/>
                </a:lnTo>
                <a:lnTo>
                  <a:pt x="1946280" y="889670"/>
                </a:lnTo>
                <a:lnTo>
                  <a:pt x="1945826" y="889670"/>
                </a:lnTo>
                <a:lnTo>
                  <a:pt x="1945870" y="889744"/>
                </a:lnTo>
                <a:lnTo>
                  <a:pt x="1406597" y="889744"/>
                </a:lnTo>
                <a:lnTo>
                  <a:pt x="1778314" y="1530715"/>
                </a:lnTo>
                <a:lnTo>
                  <a:pt x="1795067" y="1501834"/>
                </a:lnTo>
                <a:lnTo>
                  <a:pt x="1891153" y="1335935"/>
                </a:lnTo>
                <a:lnTo>
                  <a:pt x="1745300" y="1084423"/>
                </a:lnTo>
                <a:lnTo>
                  <a:pt x="2284867" y="1084423"/>
                </a:lnTo>
                <a:close/>
                <a:moveTo>
                  <a:pt x="11120619" y="425399"/>
                </a:moveTo>
                <a:lnTo>
                  <a:pt x="11233503" y="620113"/>
                </a:lnTo>
                <a:lnTo>
                  <a:pt x="11524963" y="620113"/>
                </a:lnTo>
                <a:lnTo>
                  <a:pt x="11524963" y="620114"/>
                </a:lnTo>
                <a:lnTo>
                  <a:pt x="11524891" y="620240"/>
                </a:lnTo>
                <a:lnTo>
                  <a:pt x="11525285" y="620240"/>
                </a:lnTo>
                <a:lnTo>
                  <a:pt x="11255555" y="1085355"/>
                </a:lnTo>
                <a:lnTo>
                  <a:pt x="11459719" y="1085355"/>
                </a:lnTo>
                <a:lnTo>
                  <a:pt x="11459699" y="1085320"/>
                </a:lnTo>
                <a:lnTo>
                  <a:pt x="11998925" y="1085320"/>
                </a:lnTo>
                <a:lnTo>
                  <a:pt x="11886059" y="890642"/>
                </a:lnTo>
                <a:lnTo>
                  <a:pt x="11594599" y="890642"/>
                </a:lnTo>
                <a:lnTo>
                  <a:pt x="11594675" y="890515"/>
                </a:lnTo>
                <a:lnTo>
                  <a:pt x="11594281" y="890515"/>
                </a:lnTo>
                <a:lnTo>
                  <a:pt x="11863971" y="425399"/>
                </a:lnTo>
                <a:close/>
                <a:moveTo>
                  <a:pt x="5453771" y="425380"/>
                </a:moveTo>
                <a:lnTo>
                  <a:pt x="5566635" y="620076"/>
                </a:lnTo>
                <a:lnTo>
                  <a:pt x="5858336" y="620076"/>
                </a:lnTo>
                <a:lnTo>
                  <a:pt x="5588572" y="1085319"/>
                </a:lnTo>
                <a:lnTo>
                  <a:pt x="6332105" y="1085319"/>
                </a:lnTo>
                <a:lnTo>
                  <a:pt x="6219189" y="890623"/>
                </a:lnTo>
                <a:lnTo>
                  <a:pt x="5927484" y="890623"/>
                </a:lnTo>
                <a:lnTo>
                  <a:pt x="5927486" y="890621"/>
                </a:lnTo>
                <a:lnTo>
                  <a:pt x="5927484" y="890621"/>
                </a:lnTo>
                <a:lnTo>
                  <a:pt x="5927545" y="890518"/>
                </a:lnTo>
                <a:lnTo>
                  <a:pt x="5927491" y="890518"/>
                </a:lnTo>
                <a:lnTo>
                  <a:pt x="6197236" y="425380"/>
                </a:lnTo>
                <a:close/>
                <a:moveTo>
                  <a:pt x="3542816" y="425319"/>
                </a:moveTo>
                <a:lnTo>
                  <a:pt x="3419407" y="638118"/>
                </a:lnTo>
                <a:lnTo>
                  <a:pt x="3543333" y="851808"/>
                </a:lnTo>
                <a:lnTo>
                  <a:pt x="3791367" y="851808"/>
                </a:lnTo>
                <a:lnTo>
                  <a:pt x="3914859" y="638880"/>
                </a:lnTo>
                <a:lnTo>
                  <a:pt x="3791017" y="425319"/>
                </a:lnTo>
                <a:close/>
                <a:moveTo>
                  <a:pt x="9209439" y="425315"/>
                </a:moveTo>
                <a:lnTo>
                  <a:pt x="9085489" y="639052"/>
                </a:lnTo>
                <a:lnTo>
                  <a:pt x="9209410" y="852732"/>
                </a:lnTo>
                <a:lnTo>
                  <a:pt x="9457433" y="852732"/>
                </a:lnTo>
                <a:lnTo>
                  <a:pt x="9581383" y="639043"/>
                </a:lnTo>
                <a:lnTo>
                  <a:pt x="9457458" y="425315"/>
                </a:lnTo>
                <a:close/>
                <a:moveTo>
                  <a:pt x="8793783" y="211671"/>
                </a:moveTo>
                <a:lnTo>
                  <a:pt x="8680861" y="406427"/>
                </a:lnTo>
                <a:lnTo>
                  <a:pt x="8826647" y="657892"/>
                </a:lnTo>
                <a:lnTo>
                  <a:pt x="8826554" y="657892"/>
                </a:lnTo>
                <a:lnTo>
                  <a:pt x="8826647" y="658053"/>
                </a:lnTo>
                <a:lnTo>
                  <a:pt x="8287040" y="658053"/>
                </a:lnTo>
                <a:lnTo>
                  <a:pt x="8658790" y="1299081"/>
                </a:lnTo>
                <a:lnTo>
                  <a:pt x="8687413" y="1249666"/>
                </a:lnTo>
                <a:lnTo>
                  <a:pt x="8771618" y="1104297"/>
                </a:lnTo>
                <a:lnTo>
                  <a:pt x="8625799" y="852845"/>
                </a:lnTo>
                <a:lnTo>
                  <a:pt x="8625868" y="852845"/>
                </a:lnTo>
                <a:lnTo>
                  <a:pt x="8625799" y="852726"/>
                </a:lnTo>
                <a:lnTo>
                  <a:pt x="9165406" y="852726"/>
                </a:lnTo>
                <a:close/>
                <a:moveTo>
                  <a:pt x="6365097" y="211612"/>
                </a:moveTo>
                <a:lnTo>
                  <a:pt x="6246505" y="416116"/>
                </a:lnTo>
                <a:lnTo>
                  <a:pt x="5993793" y="852521"/>
                </a:lnTo>
                <a:lnTo>
                  <a:pt x="6191581" y="852840"/>
                </a:lnTo>
                <a:lnTo>
                  <a:pt x="6219188" y="852840"/>
                </a:lnTo>
                <a:lnTo>
                  <a:pt x="6364961" y="601449"/>
                </a:lnTo>
                <a:lnTo>
                  <a:pt x="6395571" y="654233"/>
                </a:lnTo>
                <a:lnTo>
                  <a:pt x="6634794" y="1066639"/>
                </a:lnTo>
                <a:lnTo>
                  <a:pt x="6736893" y="890541"/>
                </a:lnTo>
                <a:lnTo>
                  <a:pt x="7006610" y="425380"/>
                </a:lnTo>
                <a:lnTo>
                  <a:pt x="6780831" y="425380"/>
                </a:lnTo>
                <a:lnTo>
                  <a:pt x="6635125" y="676657"/>
                </a:lnTo>
                <a:lnTo>
                  <a:pt x="6635117" y="676643"/>
                </a:lnTo>
                <a:lnTo>
                  <a:pt x="6634925" y="676973"/>
                </a:lnTo>
                <a:lnTo>
                  <a:pt x="6619240" y="649940"/>
                </a:lnTo>
                <a:lnTo>
                  <a:pt x="6423809" y="312809"/>
                </a:lnTo>
                <a:close/>
                <a:moveTo>
                  <a:pt x="3127588" y="210873"/>
                </a:moveTo>
                <a:lnTo>
                  <a:pt x="3014703" y="405498"/>
                </a:lnTo>
                <a:lnTo>
                  <a:pt x="3160556" y="657009"/>
                </a:lnTo>
                <a:lnTo>
                  <a:pt x="3160206" y="657009"/>
                </a:lnTo>
                <a:lnTo>
                  <a:pt x="3160276" y="657129"/>
                </a:lnTo>
                <a:lnTo>
                  <a:pt x="2621058" y="657129"/>
                </a:lnTo>
                <a:lnTo>
                  <a:pt x="2992748" y="1298054"/>
                </a:lnTo>
                <a:lnTo>
                  <a:pt x="3009521" y="1269139"/>
                </a:lnTo>
                <a:lnTo>
                  <a:pt x="3105550" y="1103339"/>
                </a:lnTo>
                <a:lnTo>
                  <a:pt x="2959749" y="851849"/>
                </a:lnTo>
                <a:lnTo>
                  <a:pt x="2959770" y="851849"/>
                </a:lnTo>
                <a:lnTo>
                  <a:pt x="2959746" y="851808"/>
                </a:lnTo>
                <a:lnTo>
                  <a:pt x="3499292" y="851808"/>
                </a:lnTo>
                <a:close/>
                <a:moveTo>
                  <a:pt x="698874" y="210760"/>
                </a:moveTo>
                <a:lnTo>
                  <a:pt x="580408" y="415119"/>
                </a:lnTo>
                <a:lnTo>
                  <a:pt x="327692" y="851523"/>
                </a:lnTo>
                <a:lnTo>
                  <a:pt x="500627" y="851803"/>
                </a:lnTo>
                <a:lnTo>
                  <a:pt x="552939" y="851803"/>
                </a:lnTo>
                <a:lnTo>
                  <a:pt x="698731" y="600447"/>
                </a:lnTo>
                <a:lnTo>
                  <a:pt x="698787" y="600540"/>
                </a:lnTo>
                <a:lnTo>
                  <a:pt x="698860" y="600411"/>
                </a:lnTo>
                <a:lnTo>
                  <a:pt x="698895" y="600469"/>
                </a:lnTo>
                <a:lnTo>
                  <a:pt x="698903" y="600454"/>
                </a:lnTo>
                <a:lnTo>
                  <a:pt x="968674" y="1065638"/>
                </a:lnTo>
                <a:lnTo>
                  <a:pt x="1070752" y="889624"/>
                </a:lnTo>
                <a:lnTo>
                  <a:pt x="1340552" y="424389"/>
                </a:lnTo>
                <a:lnTo>
                  <a:pt x="1114849" y="424389"/>
                </a:lnTo>
                <a:lnTo>
                  <a:pt x="969037" y="675780"/>
                </a:lnTo>
                <a:lnTo>
                  <a:pt x="968988" y="675697"/>
                </a:lnTo>
                <a:lnTo>
                  <a:pt x="968827" y="675975"/>
                </a:lnTo>
                <a:lnTo>
                  <a:pt x="968708" y="675769"/>
                </a:lnTo>
                <a:lnTo>
                  <a:pt x="968705" y="675773"/>
                </a:lnTo>
                <a:close/>
                <a:moveTo>
                  <a:pt x="6667898" y="192805"/>
                </a:moveTo>
                <a:lnTo>
                  <a:pt x="6780823" y="387477"/>
                </a:lnTo>
                <a:lnTo>
                  <a:pt x="7072282" y="387477"/>
                </a:lnTo>
                <a:lnTo>
                  <a:pt x="7072235" y="387559"/>
                </a:lnTo>
                <a:lnTo>
                  <a:pt x="7072243" y="387559"/>
                </a:lnTo>
                <a:lnTo>
                  <a:pt x="7072216" y="387605"/>
                </a:lnTo>
                <a:lnTo>
                  <a:pt x="7072603" y="387605"/>
                </a:lnTo>
                <a:lnTo>
                  <a:pt x="6802873" y="852720"/>
                </a:lnTo>
                <a:lnTo>
                  <a:pt x="7546103" y="852720"/>
                </a:lnTo>
                <a:lnTo>
                  <a:pt x="7433338" y="658047"/>
                </a:lnTo>
                <a:lnTo>
                  <a:pt x="7141919" y="658047"/>
                </a:lnTo>
                <a:lnTo>
                  <a:pt x="7141993" y="657919"/>
                </a:lnTo>
                <a:lnTo>
                  <a:pt x="7141558" y="657919"/>
                </a:lnTo>
                <a:lnTo>
                  <a:pt x="7411288" y="192805"/>
                </a:lnTo>
                <a:close/>
                <a:moveTo>
                  <a:pt x="4757106" y="192719"/>
                </a:moveTo>
                <a:lnTo>
                  <a:pt x="4638968" y="396395"/>
                </a:lnTo>
                <a:lnTo>
                  <a:pt x="4633586" y="405670"/>
                </a:lnTo>
                <a:lnTo>
                  <a:pt x="4757402" y="619185"/>
                </a:lnTo>
                <a:lnTo>
                  <a:pt x="5005687" y="619185"/>
                </a:lnTo>
                <a:lnTo>
                  <a:pt x="5129038" y="406451"/>
                </a:lnTo>
                <a:lnTo>
                  <a:pt x="5005085" y="192719"/>
                </a:lnTo>
                <a:close/>
                <a:moveTo>
                  <a:pt x="10424003" y="192699"/>
                </a:moveTo>
                <a:lnTo>
                  <a:pt x="10299989" y="406543"/>
                </a:lnTo>
                <a:lnTo>
                  <a:pt x="10423847" y="620114"/>
                </a:lnTo>
                <a:lnTo>
                  <a:pt x="10671831" y="620114"/>
                </a:lnTo>
                <a:lnTo>
                  <a:pt x="10795819" y="406425"/>
                </a:lnTo>
                <a:lnTo>
                  <a:pt x="10671895" y="192699"/>
                </a:lnTo>
                <a:close/>
                <a:moveTo>
                  <a:pt x="1001810" y="191807"/>
                </a:moveTo>
                <a:lnTo>
                  <a:pt x="1114805" y="386600"/>
                </a:lnTo>
                <a:lnTo>
                  <a:pt x="1406182" y="386600"/>
                </a:lnTo>
                <a:lnTo>
                  <a:pt x="1406178" y="386608"/>
                </a:lnTo>
                <a:lnTo>
                  <a:pt x="1406514" y="386608"/>
                </a:lnTo>
                <a:lnTo>
                  <a:pt x="1136716" y="851843"/>
                </a:lnTo>
                <a:lnTo>
                  <a:pt x="1880203" y="851843"/>
                </a:lnTo>
                <a:lnTo>
                  <a:pt x="1767232" y="657050"/>
                </a:lnTo>
                <a:lnTo>
                  <a:pt x="1475911" y="657050"/>
                </a:lnTo>
                <a:lnTo>
                  <a:pt x="1475934" y="657009"/>
                </a:lnTo>
                <a:lnTo>
                  <a:pt x="1475870" y="657009"/>
                </a:lnTo>
                <a:lnTo>
                  <a:pt x="1475873" y="657003"/>
                </a:lnTo>
                <a:lnTo>
                  <a:pt x="1475497" y="657003"/>
                </a:lnTo>
                <a:lnTo>
                  <a:pt x="1745274" y="191807"/>
                </a:lnTo>
                <a:close/>
                <a:moveTo>
                  <a:pt x="8940997" y="0"/>
                </a:moveTo>
                <a:lnTo>
                  <a:pt x="8984958" y="0"/>
                </a:lnTo>
                <a:lnTo>
                  <a:pt x="9063797" y="135946"/>
                </a:lnTo>
                <a:lnTo>
                  <a:pt x="9092439" y="86606"/>
                </a:lnTo>
                <a:lnTo>
                  <a:pt x="9142606" y="0"/>
                </a:lnTo>
                <a:lnTo>
                  <a:pt x="9186609" y="0"/>
                </a:lnTo>
                <a:lnTo>
                  <a:pt x="9063958" y="211424"/>
                </a:lnTo>
                <a:lnTo>
                  <a:pt x="9063939" y="211391"/>
                </a:lnTo>
                <a:lnTo>
                  <a:pt x="9063759" y="211700"/>
                </a:lnTo>
                <a:lnTo>
                  <a:pt x="9048074" y="184668"/>
                </a:lnTo>
                <a:close/>
                <a:moveTo>
                  <a:pt x="3274602" y="0"/>
                </a:moveTo>
                <a:lnTo>
                  <a:pt x="3319337" y="0"/>
                </a:lnTo>
                <a:lnTo>
                  <a:pt x="3397773" y="135192"/>
                </a:lnTo>
                <a:lnTo>
                  <a:pt x="3417992" y="100336"/>
                </a:lnTo>
                <a:lnTo>
                  <a:pt x="3476118" y="0"/>
                </a:lnTo>
                <a:lnTo>
                  <a:pt x="3519958" y="0"/>
                </a:lnTo>
                <a:lnTo>
                  <a:pt x="3397827" y="210697"/>
                </a:lnTo>
                <a:lnTo>
                  <a:pt x="3397758" y="210577"/>
                </a:lnTo>
                <a:lnTo>
                  <a:pt x="3397241" y="211468"/>
                </a:lnTo>
                <a:close/>
                <a:moveTo>
                  <a:pt x="36879" y="0"/>
                </a:moveTo>
                <a:lnTo>
                  <a:pt x="80885" y="0"/>
                </a:lnTo>
                <a:lnTo>
                  <a:pt x="159297" y="135211"/>
                </a:lnTo>
                <a:lnTo>
                  <a:pt x="237712" y="0"/>
                </a:lnTo>
                <a:lnTo>
                  <a:pt x="281520" y="0"/>
                </a:lnTo>
                <a:lnTo>
                  <a:pt x="181278" y="172872"/>
                </a:lnTo>
                <a:lnTo>
                  <a:pt x="305065" y="386596"/>
                </a:lnTo>
                <a:lnTo>
                  <a:pt x="553134" y="386596"/>
                </a:lnTo>
                <a:lnTo>
                  <a:pt x="568336" y="360407"/>
                </a:lnTo>
                <a:lnTo>
                  <a:pt x="677102" y="172809"/>
                </a:lnTo>
                <a:lnTo>
                  <a:pt x="576916" y="0"/>
                </a:lnTo>
                <a:lnTo>
                  <a:pt x="620774" y="0"/>
                </a:lnTo>
                <a:lnTo>
                  <a:pt x="968909" y="600307"/>
                </a:lnTo>
                <a:lnTo>
                  <a:pt x="1081744" y="405491"/>
                </a:lnTo>
                <a:lnTo>
                  <a:pt x="935891" y="153979"/>
                </a:lnTo>
                <a:lnTo>
                  <a:pt x="1475499" y="153979"/>
                </a:lnTo>
                <a:lnTo>
                  <a:pt x="1386186" y="0"/>
                </a:lnTo>
                <a:lnTo>
                  <a:pt x="1430200" y="0"/>
                </a:lnTo>
                <a:lnTo>
                  <a:pt x="1519487" y="153979"/>
                </a:lnTo>
                <a:lnTo>
                  <a:pt x="1767564" y="153979"/>
                </a:lnTo>
                <a:lnTo>
                  <a:pt x="1798803" y="100123"/>
                </a:lnTo>
                <a:lnTo>
                  <a:pt x="1856864" y="0"/>
                </a:lnTo>
                <a:lnTo>
                  <a:pt x="1900610" y="0"/>
                </a:lnTo>
                <a:lnTo>
                  <a:pt x="1794813" y="182503"/>
                </a:lnTo>
                <a:lnTo>
                  <a:pt x="1542098" y="618908"/>
                </a:lnTo>
                <a:lnTo>
                  <a:pt x="1736372" y="619222"/>
                </a:lnTo>
                <a:lnTo>
                  <a:pt x="1767205" y="619222"/>
                </a:lnTo>
                <a:lnTo>
                  <a:pt x="1912976" y="367830"/>
                </a:lnTo>
                <a:lnTo>
                  <a:pt x="1913146" y="368121"/>
                </a:lnTo>
                <a:lnTo>
                  <a:pt x="1913308" y="367838"/>
                </a:lnTo>
                <a:lnTo>
                  <a:pt x="1913340" y="367891"/>
                </a:lnTo>
                <a:lnTo>
                  <a:pt x="1913349" y="367877"/>
                </a:lnTo>
                <a:lnTo>
                  <a:pt x="2183121" y="833066"/>
                </a:lnTo>
                <a:lnTo>
                  <a:pt x="2344021" y="555689"/>
                </a:lnTo>
                <a:lnTo>
                  <a:pt x="2555044" y="191807"/>
                </a:lnTo>
                <a:lnTo>
                  <a:pt x="2329219" y="191807"/>
                </a:lnTo>
                <a:lnTo>
                  <a:pt x="2183469" y="443158"/>
                </a:lnTo>
                <a:lnTo>
                  <a:pt x="2183402" y="443042"/>
                </a:lnTo>
                <a:lnTo>
                  <a:pt x="2183311" y="443198"/>
                </a:lnTo>
                <a:lnTo>
                  <a:pt x="2183307" y="443191"/>
                </a:lnTo>
                <a:lnTo>
                  <a:pt x="2183232" y="443319"/>
                </a:lnTo>
                <a:lnTo>
                  <a:pt x="2167547" y="416287"/>
                </a:lnTo>
                <a:lnTo>
                  <a:pt x="1968350" y="72743"/>
                </a:lnTo>
                <a:lnTo>
                  <a:pt x="1926139" y="0"/>
                </a:lnTo>
                <a:lnTo>
                  <a:pt x="1970272" y="0"/>
                </a:lnTo>
                <a:lnTo>
                  <a:pt x="2183319" y="367368"/>
                </a:lnTo>
                <a:lnTo>
                  <a:pt x="2209987" y="321712"/>
                </a:lnTo>
                <a:lnTo>
                  <a:pt x="2296180" y="172896"/>
                </a:lnTo>
                <a:lnTo>
                  <a:pt x="2195918" y="0"/>
                </a:lnTo>
                <a:lnTo>
                  <a:pt x="2240072" y="0"/>
                </a:lnTo>
                <a:lnTo>
                  <a:pt x="2329363" y="153986"/>
                </a:lnTo>
                <a:lnTo>
                  <a:pt x="2621108" y="153986"/>
                </a:lnTo>
                <a:lnTo>
                  <a:pt x="2351305" y="619228"/>
                </a:lnTo>
                <a:lnTo>
                  <a:pt x="2555402" y="619228"/>
                </a:lnTo>
                <a:lnTo>
                  <a:pt x="2555402" y="619227"/>
                </a:lnTo>
                <a:lnTo>
                  <a:pt x="3094627" y="619227"/>
                </a:lnTo>
                <a:lnTo>
                  <a:pt x="2981652" y="424429"/>
                </a:lnTo>
                <a:lnTo>
                  <a:pt x="2689943" y="424429"/>
                </a:lnTo>
                <a:lnTo>
                  <a:pt x="2936080" y="0"/>
                </a:lnTo>
                <a:lnTo>
                  <a:pt x="2980385" y="0"/>
                </a:lnTo>
                <a:lnTo>
                  <a:pt x="2756693" y="386286"/>
                </a:lnTo>
                <a:lnTo>
                  <a:pt x="2954966" y="386606"/>
                </a:lnTo>
                <a:lnTo>
                  <a:pt x="2981652" y="386606"/>
                </a:lnTo>
                <a:lnTo>
                  <a:pt x="3127423" y="135216"/>
                </a:lnTo>
                <a:lnTo>
                  <a:pt x="3127603" y="135525"/>
                </a:lnTo>
                <a:lnTo>
                  <a:pt x="3127783" y="135215"/>
                </a:lnTo>
                <a:lnTo>
                  <a:pt x="3127843" y="135320"/>
                </a:lnTo>
                <a:lnTo>
                  <a:pt x="3127904" y="135216"/>
                </a:lnTo>
                <a:lnTo>
                  <a:pt x="3397624" y="600387"/>
                </a:lnTo>
                <a:lnTo>
                  <a:pt x="3499676" y="424387"/>
                </a:lnTo>
                <a:lnTo>
                  <a:pt x="3745786" y="0"/>
                </a:lnTo>
                <a:lnTo>
                  <a:pt x="3789680" y="0"/>
                </a:lnTo>
                <a:lnTo>
                  <a:pt x="3565479" y="386606"/>
                </a:lnTo>
                <a:lnTo>
                  <a:pt x="4308168" y="386606"/>
                </a:lnTo>
                <a:lnTo>
                  <a:pt x="4195728" y="192777"/>
                </a:lnTo>
                <a:lnTo>
                  <a:pt x="3904037" y="192777"/>
                </a:lnTo>
                <a:lnTo>
                  <a:pt x="3904058" y="192738"/>
                </a:lnTo>
                <a:lnTo>
                  <a:pt x="3904037" y="192738"/>
                </a:lnTo>
                <a:lnTo>
                  <a:pt x="3904576" y="191806"/>
                </a:lnTo>
                <a:lnTo>
                  <a:pt x="3904378" y="191806"/>
                </a:lnTo>
                <a:lnTo>
                  <a:pt x="4015612" y="0"/>
                </a:lnTo>
                <a:lnTo>
                  <a:pt x="4059866" y="0"/>
                </a:lnTo>
                <a:lnTo>
                  <a:pt x="3970705" y="153985"/>
                </a:lnTo>
                <a:lnTo>
                  <a:pt x="4196086" y="153985"/>
                </a:lnTo>
                <a:lnTo>
                  <a:pt x="4285376" y="0"/>
                </a:lnTo>
                <a:lnTo>
                  <a:pt x="4329309" y="0"/>
                </a:lnTo>
                <a:lnTo>
                  <a:pt x="4228895" y="173148"/>
                </a:lnTo>
                <a:lnTo>
                  <a:pt x="4374709" y="424507"/>
                </a:lnTo>
                <a:lnTo>
                  <a:pt x="4373847" y="424507"/>
                </a:lnTo>
                <a:lnTo>
                  <a:pt x="4374318" y="425319"/>
                </a:lnTo>
                <a:lnTo>
                  <a:pt x="4374269" y="425319"/>
                </a:lnTo>
                <a:lnTo>
                  <a:pt x="4374318" y="425398"/>
                </a:lnTo>
                <a:lnTo>
                  <a:pt x="3835621" y="425398"/>
                </a:lnTo>
                <a:lnTo>
                  <a:pt x="3937135" y="600474"/>
                </a:lnTo>
                <a:lnTo>
                  <a:pt x="3937192" y="600375"/>
                </a:lnTo>
                <a:lnTo>
                  <a:pt x="4207112" y="1065616"/>
                </a:lnTo>
                <a:lnTo>
                  <a:pt x="4209106" y="1062177"/>
                </a:lnTo>
                <a:lnTo>
                  <a:pt x="4319552" y="871527"/>
                </a:lnTo>
                <a:lnTo>
                  <a:pt x="4173841" y="620239"/>
                </a:lnTo>
                <a:lnTo>
                  <a:pt x="4174772" y="620239"/>
                </a:lnTo>
                <a:lnTo>
                  <a:pt x="4174185" y="619227"/>
                </a:lnTo>
                <a:lnTo>
                  <a:pt x="4174206" y="619227"/>
                </a:lnTo>
                <a:lnTo>
                  <a:pt x="4174182" y="619185"/>
                </a:lnTo>
                <a:lnTo>
                  <a:pt x="4712792" y="619185"/>
                </a:lnTo>
                <a:lnTo>
                  <a:pt x="4353706" y="0"/>
                </a:lnTo>
                <a:lnTo>
                  <a:pt x="4398344" y="0"/>
                </a:lnTo>
                <a:lnTo>
                  <a:pt x="4611769" y="368047"/>
                </a:lnTo>
                <a:lnTo>
                  <a:pt x="4614350" y="363603"/>
                </a:lnTo>
                <a:lnTo>
                  <a:pt x="4713479" y="192719"/>
                </a:lnTo>
                <a:lnTo>
                  <a:pt x="4713371" y="192719"/>
                </a:lnTo>
                <a:lnTo>
                  <a:pt x="4825133" y="0"/>
                </a:lnTo>
                <a:lnTo>
                  <a:pt x="4868858" y="0"/>
                </a:lnTo>
                <a:lnTo>
                  <a:pt x="4779056" y="154876"/>
                </a:lnTo>
                <a:lnTo>
                  <a:pt x="5522746" y="154876"/>
                </a:lnTo>
                <a:lnTo>
                  <a:pt x="5432904" y="0"/>
                </a:lnTo>
                <a:lnTo>
                  <a:pt x="5476809" y="0"/>
                </a:lnTo>
                <a:lnTo>
                  <a:pt x="5588569" y="192719"/>
                </a:lnTo>
                <a:lnTo>
                  <a:pt x="5588541" y="192719"/>
                </a:lnTo>
                <a:lnTo>
                  <a:pt x="5588575" y="192777"/>
                </a:lnTo>
                <a:lnTo>
                  <a:pt x="5588554" y="192777"/>
                </a:lnTo>
                <a:lnTo>
                  <a:pt x="5588567" y="192799"/>
                </a:lnTo>
                <a:lnTo>
                  <a:pt x="5048842" y="192799"/>
                </a:lnTo>
                <a:lnTo>
                  <a:pt x="5150917" y="368847"/>
                </a:lnTo>
                <a:lnTo>
                  <a:pt x="5151263" y="369454"/>
                </a:lnTo>
                <a:lnTo>
                  <a:pt x="5420764" y="833952"/>
                </a:lnTo>
                <a:lnTo>
                  <a:pt x="5512067" y="676643"/>
                </a:lnTo>
                <a:lnTo>
                  <a:pt x="5533830" y="639070"/>
                </a:lnTo>
                <a:lnTo>
                  <a:pt x="5387999" y="387600"/>
                </a:lnTo>
                <a:lnTo>
                  <a:pt x="5388085" y="387600"/>
                </a:lnTo>
                <a:lnTo>
                  <a:pt x="5388026" y="387497"/>
                </a:lnTo>
                <a:lnTo>
                  <a:pt x="5927491" y="387497"/>
                </a:lnTo>
                <a:lnTo>
                  <a:pt x="5702865" y="0"/>
                </a:lnTo>
                <a:lnTo>
                  <a:pt x="5746422" y="0"/>
                </a:lnTo>
                <a:lnTo>
                  <a:pt x="5825328" y="136049"/>
                </a:lnTo>
                <a:lnTo>
                  <a:pt x="5825985" y="134917"/>
                </a:lnTo>
                <a:lnTo>
                  <a:pt x="5904256" y="0"/>
                </a:lnTo>
                <a:lnTo>
                  <a:pt x="5948209" y="0"/>
                </a:lnTo>
                <a:lnTo>
                  <a:pt x="5847338" y="173931"/>
                </a:lnTo>
                <a:lnTo>
                  <a:pt x="5971208" y="387479"/>
                </a:lnTo>
                <a:lnTo>
                  <a:pt x="6219228" y="387479"/>
                </a:lnTo>
                <a:lnTo>
                  <a:pt x="6343139" y="173789"/>
                </a:lnTo>
                <a:lnTo>
                  <a:pt x="6242385" y="0"/>
                </a:lnTo>
                <a:lnTo>
                  <a:pt x="6286286" y="0"/>
                </a:lnTo>
                <a:lnTo>
                  <a:pt x="6634943" y="601142"/>
                </a:lnTo>
                <a:lnTo>
                  <a:pt x="6663606" y="551838"/>
                </a:lnTo>
                <a:lnTo>
                  <a:pt x="6745838" y="409835"/>
                </a:lnTo>
                <a:lnTo>
                  <a:pt x="6747844" y="406369"/>
                </a:lnTo>
                <a:lnTo>
                  <a:pt x="6743515" y="398906"/>
                </a:lnTo>
                <a:lnTo>
                  <a:pt x="6601991" y="154976"/>
                </a:lnTo>
                <a:lnTo>
                  <a:pt x="6602020" y="154976"/>
                </a:lnTo>
                <a:lnTo>
                  <a:pt x="6601951" y="154858"/>
                </a:lnTo>
                <a:lnTo>
                  <a:pt x="7141598" y="154858"/>
                </a:lnTo>
                <a:lnTo>
                  <a:pt x="7051771" y="0"/>
                </a:lnTo>
                <a:lnTo>
                  <a:pt x="7095751" y="0"/>
                </a:lnTo>
                <a:lnTo>
                  <a:pt x="7185602" y="154903"/>
                </a:lnTo>
                <a:lnTo>
                  <a:pt x="7433625" y="154903"/>
                </a:lnTo>
                <a:lnTo>
                  <a:pt x="7448545" y="129207"/>
                </a:lnTo>
                <a:lnTo>
                  <a:pt x="7523483" y="0"/>
                </a:lnTo>
                <a:lnTo>
                  <a:pt x="7567405" y="0"/>
                </a:lnTo>
                <a:lnTo>
                  <a:pt x="7461063" y="183379"/>
                </a:lnTo>
                <a:lnTo>
                  <a:pt x="7208347" y="619785"/>
                </a:lnTo>
                <a:lnTo>
                  <a:pt x="7406661" y="620105"/>
                </a:lnTo>
                <a:lnTo>
                  <a:pt x="7433330" y="620105"/>
                </a:lnTo>
                <a:lnTo>
                  <a:pt x="7579077" y="368827"/>
                </a:lnTo>
                <a:lnTo>
                  <a:pt x="7579240" y="369108"/>
                </a:lnTo>
                <a:lnTo>
                  <a:pt x="7579398" y="368834"/>
                </a:lnTo>
                <a:lnTo>
                  <a:pt x="7849201" y="834076"/>
                </a:lnTo>
                <a:lnTo>
                  <a:pt x="7951290" y="657926"/>
                </a:lnTo>
                <a:lnTo>
                  <a:pt x="8221094" y="192684"/>
                </a:lnTo>
                <a:lnTo>
                  <a:pt x="7995355" y="192684"/>
                </a:lnTo>
                <a:lnTo>
                  <a:pt x="7891378" y="371898"/>
                </a:lnTo>
                <a:lnTo>
                  <a:pt x="7849481" y="444196"/>
                </a:lnTo>
                <a:lnTo>
                  <a:pt x="7849387" y="444033"/>
                </a:lnTo>
                <a:lnTo>
                  <a:pt x="7849362" y="444075"/>
                </a:lnTo>
                <a:lnTo>
                  <a:pt x="7591681" y="0"/>
                </a:lnTo>
                <a:lnTo>
                  <a:pt x="7635621" y="0"/>
                </a:lnTo>
                <a:lnTo>
                  <a:pt x="7849360" y="368562"/>
                </a:lnTo>
                <a:lnTo>
                  <a:pt x="7878002" y="319222"/>
                </a:lnTo>
                <a:lnTo>
                  <a:pt x="7962238" y="173799"/>
                </a:lnTo>
                <a:lnTo>
                  <a:pt x="7861424" y="0"/>
                </a:lnTo>
                <a:lnTo>
                  <a:pt x="7905469" y="0"/>
                </a:lnTo>
                <a:lnTo>
                  <a:pt x="7995302" y="154863"/>
                </a:lnTo>
                <a:lnTo>
                  <a:pt x="8286680" y="154863"/>
                </a:lnTo>
                <a:lnTo>
                  <a:pt x="8286634" y="154943"/>
                </a:lnTo>
                <a:lnTo>
                  <a:pt x="8286680" y="154943"/>
                </a:lnTo>
                <a:lnTo>
                  <a:pt x="8286653" y="154989"/>
                </a:lnTo>
                <a:lnTo>
                  <a:pt x="8287040" y="154989"/>
                </a:lnTo>
                <a:lnTo>
                  <a:pt x="8017263" y="620185"/>
                </a:lnTo>
                <a:lnTo>
                  <a:pt x="8221498" y="620185"/>
                </a:lnTo>
                <a:lnTo>
                  <a:pt x="8221455" y="620112"/>
                </a:lnTo>
                <a:lnTo>
                  <a:pt x="8760658" y="620112"/>
                </a:lnTo>
                <a:lnTo>
                  <a:pt x="8647751" y="425431"/>
                </a:lnTo>
                <a:lnTo>
                  <a:pt x="8356356" y="425431"/>
                </a:lnTo>
                <a:lnTo>
                  <a:pt x="8356406" y="425345"/>
                </a:lnTo>
                <a:lnTo>
                  <a:pt x="8355995" y="425345"/>
                </a:lnTo>
                <a:lnTo>
                  <a:pt x="8602662" y="0"/>
                </a:lnTo>
                <a:lnTo>
                  <a:pt x="8646897" y="0"/>
                </a:lnTo>
                <a:lnTo>
                  <a:pt x="8422624" y="387289"/>
                </a:lnTo>
                <a:lnTo>
                  <a:pt x="8617793" y="387604"/>
                </a:lnTo>
                <a:lnTo>
                  <a:pt x="8647821" y="387604"/>
                </a:lnTo>
                <a:lnTo>
                  <a:pt x="8793634" y="136212"/>
                </a:lnTo>
                <a:lnTo>
                  <a:pt x="8793737" y="136389"/>
                </a:lnTo>
                <a:lnTo>
                  <a:pt x="8793835" y="136219"/>
                </a:lnTo>
                <a:lnTo>
                  <a:pt x="9063638" y="601461"/>
                </a:lnTo>
                <a:lnTo>
                  <a:pt x="9063831" y="601129"/>
                </a:lnTo>
                <a:lnTo>
                  <a:pt x="9165647" y="425231"/>
                </a:lnTo>
                <a:lnTo>
                  <a:pt x="9412248" y="0"/>
                </a:lnTo>
                <a:lnTo>
                  <a:pt x="9456459" y="0"/>
                </a:lnTo>
                <a:lnTo>
                  <a:pt x="9231721" y="387531"/>
                </a:lnTo>
                <a:lnTo>
                  <a:pt x="9435914" y="387531"/>
                </a:lnTo>
                <a:lnTo>
                  <a:pt x="9435892" y="387494"/>
                </a:lnTo>
                <a:lnTo>
                  <a:pt x="9975116" y="387494"/>
                </a:lnTo>
                <a:lnTo>
                  <a:pt x="9862210" y="192814"/>
                </a:lnTo>
                <a:lnTo>
                  <a:pt x="9570793" y="192814"/>
                </a:lnTo>
                <a:lnTo>
                  <a:pt x="9570865" y="192690"/>
                </a:lnTo>
                <a:lnTo>
                  <a:pt x="9570432" y="192690"/>
                </a:lnTo>
                <a:lnTo>
                  <a:pt x="9682178" y="0"/>
                </a:lnTo>
                <a:lnTo>
                  <a:pt x="9726644" y="0"/>
                </a:lnTo>
                <a:lnTo>
                  <a:pt x="9637061" y="154712"/>
                </a:lnTo>
                <a:lnTo>
                  <a:pt x="9833441" y="154990"/>
                </a:lnTo>
                <a:lnTo>
                  <a:pt x="9862138" y="154990"/>
                </a:lnTo>
                <a:lnTo>
                  <a:pt x="9952010" y="0"/>
                </a:lnTo>
                <a:lnTo>
                  <a:pt x="9996153" y="0"/>
                </a:lnTo>
                <a:lnTo>
                  <a:pt x="9895347" y="173863"/>
                </a:lnTo>
                <a:lnTo>
                  <a:pt x="10041163" y="425315"/>
                </a:lnTo>
                <a:lnTo>
                  <a:pt x="10041095" y="425315"/>
                </a:lnTo>
                <a:lnTo>
                  <a:pt x="10041165" y="425435"/>
                </a:lnTo>
                <a:lnTo>
                  <a:pt x="9501477" y="425435"/>
                </a:lnTo>
                <a:lnTo>
                  <a:pt x="9873188" y="1066396"/>
                </a:lnTo>
                <a:lnTo>
                  <a:pt x="9901850" y="1017051"/>
                </a:lnTo>
                <a:lnTo>
                  <a:pt x="9986055" y="871683"/>
                </a:lnTo>
                <a:lnTo>
                  <a:pt x="9840237" y="620230"/>
                </a:lnTo>
                <a:lnTo>
                  <a:pt x="9840306" y="620230"/>
                </a:lnTo>
                <a:lnTo>
                  <a:pt x="9840237" y="620112"/>
                </a:lnTo>
                <a:lnTo>
                  <a:pt x="10379803" y="620112"/>
                </a:lnTo>
                <a:lnTo>
                  <a:pt x="10020176" y="0"/>
                </a:lnTo>
                <a:lnTo>
                  <a:pt x="10064174" y="0"/>
                </a:lnTo>
                <a:lnTo>
                  <a:pt x="10278075" y="368844"/>
                </a:lnTo>
                <a:lnTo>
                  <a:pt x="10380123" y="192694"/>
                </a:lnTo>
                <a:lnTo>
                  <a:pt x="10491870" y="0"/>
                </a:lnTo>
                <a:lnTo>
                  <a:pt x="10536128" y="0"/>
                </a:lnTo>
                <a:lnTo>
                  <a:pt x="10446311" y="154878"/>
                </a:lnTo>
                <a:lnTo>
                  <a:pt x="11189467" y="154798"/>
                </a:lnTo>
                <a:lnTo>
                  <a:pt x="11099691" y="0"/>
                </a:lnTo>
                <a:lnTo>
                  <a:pt x="11143735" y="0"/>
                </a:lnTo>
                <a:lnTo>
                  <a:pt x="11255483" y="192699"/>
                </a:lnTo>
                <a:lnTo>
                  <a:pt x="11255413" y="192699"/>
                </a:lnTo>
                <a:lnTo>
                  <a:pt x="11255483" y="192819"/>
                </a:lnTo>
                <a:lnTo>
                  <a:pt x="10715915" y="192819"/>
                </a:lnTo>
                <a:lnTo>
                  <a:pt x="11087625" y="833778"/>
                </a:lnTo>
                <a:lnTo>
                  <a:pt x="11116207" y="784433"/>
                </a:lnTo>
                <a:lnTo>
                  <a:pt x="11199811" y="640101"/>
                </a:lnTo>
                <a:lnTo>
                  <a:pt x="11200447" y="639005"/>
                </a:lnTo>
                <a:lnTo>
                  <a:pt x="11198539" y="635715"/>
                </a:lnTo>
                <a:lnTo>
                  <a:pt x="11054675" y="387612"/>
                </a:lnTo>
                <a:lnTo>
                  <a:pt x="11054743" y="387612"/>
                </a:lnTo>
                <a:lnTo>
                  <a:pt x="11054675" y="387494"/>
                </a:lnTo>
                <a:lnTo>
                  <a:pt x="11594201" y="387494"/>
                </a:lnTo>
                <a:lnTo>
                  <a:pt x="11369502" y="0"/>
                </a:lnTo>
                <a:lnTo>
                  <a:pt x="11413509" y="0"/>
                </a:lnTo>
                <a:lnTo>
                  <a:pt x="11492491" y="136193"/>
                </a:lnTo>
                <a:lnTo>
                  <a:pt x="11534749" y="63349"/>
                </a:lnTo>
                <a:lnTo>
                  <a:pt x="11571462" y="0"/>
                </a:lnTo>
                <a:lnTo>
                  <a:pt x="11615142" y="0"/>
                </a:lnTo>
                <a:lnTo>
                  <a:pt x="11514347" y="173790"/>
                </a:lnTo>
                <a:lnTo>
                  <a:pt x="11638283" y="387498"/>
                </a:lnTo>
                <a:lnTo>
                  <a:pt x="11886307" y="387498"/>
                </a:lnTo>
                <a:lnTo>
                  <a:pt x="12010299" y="173808"/>
                </a:lnTo>
                <a:lnTo>
                  <a:pt x="11909550" y="0"/>
                </a:lnTo>
                <a:lnTo>
                  <a:pt x="11953682" y="0"/>
                </a:lnTo>
                <a:lnTo>
                  <a:pt x="12192000" y="411224"/>
                </a:lnTo>
                <a:lnTo>
                  <a:pt x="12192000" y="486956"/>
                </a:lnTo>
                <a:lnTo>
                  <a:pt x="12032219" y="211599"/>
                </a:lnTo>
                <a:lnTo>
                  <a:pt x="11913703" y="415974"/>
                </a:lnTo>
                <a:lnTo>
                  <a:pt x="11660989" y="852420"/>
                </a:lnTo>
                <a:lnTo>
                  <a:pt x="11858623" y="852699"/>
                </a:lnTo>
                <a:lnTo>
                  <a:pt x="11886075" y="852699"/>
                </a:lnTo>
                <a:lnTo>
                  <a:pt x="12031759" y="601463"/>
                </a:lnTo>
                <a:lnTo>
                  <a:pt x="12031921" y="601742"/>
                </a:lnTo>
                <a:lnTo>
                  <a:pt x="12032079" y="601470"/>
                </a:lnTo>
                <a:lnTo>
                  <a:pt x="12032099" y="601506"/>
                </a:lnTo>
                <a:lnTo>
                  <a:pt x="12032119" y="601469"/>
                </a:lnTo>
                <a:lnTo>
                  <a:pt x="12192000" y="877203"/>
                </a:lnTo>
                <a:lnTo>
                  <a:pt x="12192000" y="952944"/>
                </a:lnTo>
                <a:lnTo>
                  <a:pt x="12031957" y="676950"/>
                </a:lnTo>
                <a:lnTo>
                  <a:pt x="11984911" y="758044"/>
                </a:lnTo>
                <a:lnTo>
                  <a:pt x="11919051" y="871610"/>
                </a:lnTo>
                <a:lnTo>
                  <a:pt x="12064891" y="1123101"/>
                </a:lnTo>
                <a:lnTo>
                  <a:pt x="12064867" y="1123101"/>
                </a:lnTo>
                <a:lnTo>
                  <a:pt x="12064891" y="1123143"/>
                </a:lnTo>
                <a:lnTo>
                  <a:pt x="12064631" y="1123143"/>
                </a:lnTo>
                <a:lnTo>
                  <a:pt x="12064651" y="1123177"/>
                </a:lnTo>
                <a:lnTo>
                  <a:pt x="11525409" y="1123177"/>
                </a:lnTo>
                <a:lnTo>
                  <a:pt x="11897063" y="1764309"/>
                </a:lnTo>
                <a:lnTo>
                  <a:pt x="11925699" y="1714876"/>
                </a:lnTo>
                <a:lnTo>
                  <a:pt x="12009901" y="1569508"/>
                </a:lnTo>
                <a:lnTo>
                  <a:pt x="11864083" y="1318056"/>
                </a:lnTo>
                <a:lnTo>
                  <a:pt x="11864115" y="1318056"/>
                </a:lnTo>
                <a:lnTo>
                  <a:pt x="11864045" y="1317936"/>
                </a:lnTo>
                <a:lnTo>
                  <a:pt x="12192000" y="1317936"/>
                </a:lnTo>
                <a:lnTo>
                  <a:pt x="12192000" y="1355842"/>
                </a:lnTo>
                <a:lnTo>
                  <a:pt x="11929927" y="1355842"/>
                </a:lnTo>
                <a:lnTo>
                  <a:pt x="12042831" y="1550517"/>
                </a:lnTo>
                <a:lnTo>
                  <a:pt x="12192000" y="1550517"/>
                </a:lnTo>
                <a:lnTo>
                  <a:pt x="12192000" y="1588344"/>
                </a:lnTo>
                <a:lnTo>
                  <a:pt x="12042991" y="1588344"/>
                </a:lnTo>
                <a:lnTo>
                  <a:pt x="11897219" y="1839735"/>
                </a:lnTo>
                <a:lnTo>
                  <a:pt x="11897115" y="1839560"/>
                </a:lnTo>
                <a:lnTo>
                  <a:pt x="11897017" y="1839730"/>
                </a:lnTo>
                <a:lnTo>
                  <a:pt x="11896935" y="1839591"/>
                </a:lnTo>
                <a:lnTo>
                  <a:pt x="11896855" y="1839730"/>
                </a:lnTo>
                <a:lnTo>
                  <a:pt x="11881173" y="1812697"/>
                </a:lnTo>
                <a:lnTo>
                  <a:pt x="11711423" y="1519839"/>
                </a:lnTo>
                <a:lnTo>
                  <a:pt x="11627133" y="1374556"/>
                </a:lnTo>
                <a:lnTo>
                  <a:pt x="11508559" y="1579033"/>
                </a:lnTo>
                <a:lnTo>
                  <a:pt x="11255843" y="2015479"/>
                </a:lnTo>
                <a:lnTo>
                  <a:pt x="11454195" y="2015760"/>
                </a:lnTo>
                <a:lnTo>
                  <a:pt x="11481075" y="2015760"/>
                </a:lnTo>
                <a:lnTo>
                  <a:pt x="11626733" y="1764565"/>
                </a:lnTo>
                <a:lnTo>
                  <a:pt x="11626867" y="1764797"/>
                </a:lnTo>
                <a:lnTo>
                  <a:pt x="11627093" y="1764408"/>
                </a:lnTo>
                <a:lnTo>
                  <a:pt x="11627219" y="1764626"/>
                </a:lnTo>
                <a:lnTo>
                  <a:pt x="11627253" y="1764570"/>
                </a:lnTo>
                <a:lnTo>
                  <a:pt x="11896911" y="2229551"/>
                </a:lnTo>
                <a:lnTo>
                  <a:pt x="11998985" y="2053581"/>
                </a:lnTo>
                <a:lnTo>
                  <a:pt x="12170511" y="1757764"/>
                </a:lnTo>
                <a:lnTo>
                  <a:pt x="12192000" y="1720668"/>
                </a:lnTo>
                <a:lnTo>
                  <a:pt x="12192000" y="1796743"/>
                </a:lnTo>
                <a:lnTo>
                  <a:pt x="12064987" y="2015760"/>
                </a:lnTo>
                <a:lnTo>
                  <a:pt x="12192000" y="2015760"/>
                </a:lnTo>
                <a:lnTo>
                  <a:pt x="12192000" y="2053586"/>
                </a:lnTo>
                <a:lnTo>
                  <a:pt x="12042867" y="2053586"/>
                </a:lnTo>
                <a:lnTo>
                  <a:pt x="11918913" y="2267321"/>
                </a:lnTo>
                <a:lnTo>
                  <a:pt x="12042713" y="2480793"/>
                </a:lnTo>
                <a:lnTo>
                  <a:pt x="12192000" y="2480793"/>
                </a:lnTo>
                <a:lnTo>
                  <a:pt x="12192000" y="2518736"/>
                </a:lnTo>
                <a:lnTo>
                  <a:pt x="12064187" y="2518736"/>
                </a:lnTo>
                <a:lnTo>
                  <a:pt x="12064211" y="2518775"/>
                </a:lnTo>
                <a:lnTo>
                  <a:pt x="11524987" y="2518775"/>
                </a:lnTo>
                <a:lnTo>
                  <a:pt x="11637867" y="2713414"/>
                </a:lnTo>
                <a:lnTo>
                  <a:pt x="11929349" y="2713414"/>
                </a:lnTo>
                <a:lnTo>
                  <a:pt x="11929255" y="2713576"/>
                </a:lnTo>
                <a:lnTo>
                  <a:pt x="11929671" y="2713576"/>
                </a:lnTo>
                <a:lnTo>
                  <a:pt x="11659959" y="3178655"/>
                </a:lnTo>
                <a:lnTo>
                  <a:pt x="12192000" y="3178655"/>
                </a:lnTo>
                <a:lnTo>
                  <a:pt x="12192000" y="3216721"/>
                </a:lnTo>
                <a:lnTo>
                  <a:pt x="11929833" y="3216721"/>
                </a:lnTo>
                <a:lnTo>
                  <a:pt x="12192000" y="3668875"/>
                </a:lnTo>
                <a:lnTo>
                  <a:pt x="12192000" y="3744763"/>
                </a:lnTo>
                <a:lnTo>
                  <a:pt x="12160155" y="3689786"/>
                </a:lnTo>
                <a:lnTo>
                  <a:pt x="12031447" y="3467976"/>
                </a:lnTo>
                <a:lnTo>
                  <a:pt x="11912943" y="3672329"/>
                </a:lnTo>
                <a:lnTo>
                  <a:pt x="11660227" y="4108774"/>
                </a:lnTo>
                <a:lnTo>
                  <a:pt x="11858991" y="4109055"/>
                </a:lnTo>
                <a:lnTo>
                  <a:pt x="11885349" y="4109055"/>
                </a:lnTo>
                <a:lnTo>
                  <a:pt x="12031117" y="3857743"/>
                </a:lnTo>
                <a:lnTo>
                  <a:pt x="12031237" y="3857951"/>
                </a:lnTo>
                <a:lnTo>
                  <a:pt x="12031357" y="3857744"/>
                </a:lnTo>
                <a:lnTo>
                  <a:pt x="12031387" y="3857795"/>
                </a:lnTo>
                <a:lnTo>
                  <a:pt x="12031439" y="3857704"/>
                </a:lnTo>
                <a:lnTo>
                  <a:pt x="12192000" y="4134574"/>
                </a:lnTo>
                <a:lnTo>
                  <a:pt x="12192000" y="4165204"/>
                </a:lnTo>
                <a:lnTo>
                  <a:pt x="12165698" y="4165204"/>
                </a:lnTo>
                <a:lnTo>
                  <a:pt x="12031337" y="3933538"/>
                </a:lnTo>
                <a:lnTo>
                  <a:pt x="11918479" y="4128146"/>
                </a:lnTo>
                <a:lnTo>
                  <a:pt x="11939967" y="4165204"/>
                </a:lnTo>
                <a:lnTo>
                  <a:pt x="11895870" y="4165204"/>
                </a:lnTo>
                <a:lnTo>
                  <a:pt x="11885263" y="4146916"/>
                </a:lnTo>
                <a:lnTo>
                  <a:pt x="11593959" y="4146916"/>
                </a:lnTo>
                <a:lnTo>
                  <a:pt x="11593559" y="4146916"/>
                </a:lnTo>
                <a:lnTo>
                  <a:pt x="11863401" y="3681674"/>
                </a:lnTo>
                <a:lnTo>
                  <a:pt x="11659183" y="3681674"/>
                </a:lnTo>
                <a:lnTo>
                  <a:pt x="11119939" y="3681674"/>
                </a:lnTo>
                <a:lnTo>
                  <a:pt x="11232939" y="3876474"/>
                </a:lnTo>
                <a:lnTo>
                  <a:pt x="11524643" y="3876474"/>
                </a:lnTo>
                <a:lnTo>
                  <a:pt x="11357202" y="4165204"/>
                </a:lnTo>
                <a:lnTo>
                  <a:pt x="11313108" y="4165204"/>
                </a:lnTo>
                <a:lnTo>
                  <a:pt x="11458615" y="3914295"/>
                </a:lnTo>
                <a:lnTo>
                  <a:pt x="11232939" y="3914295"/>
                </a:lnTo>
                <a:lnTo>
                  <a:pt x="11087444" y="4165204"/>
                </a:lnTo>
                <a:lnTo>
                  <a:pt x="11086384" y="4165204"/>
                </a:lnTo>
                <a:lnTo>
                  <a:pt x="11071119" y="4138895"/>
                </a:lnTo>
                <a:lnTo>
                  <a:pt x="10817083" y="3700604"/>
                </a:lnTo>
                <a:lnTo>
                  <a:pt x="10698465" y="3905150"/>
                </a:lnTo>
                <a:lnTo>
                  <a:pt x="10547887" y="4165204"/>
                </a:lnTo>
                <a:lnTo>
                  <a:pt x="10503457" y="4165204"/>
                </a:lnTo>
                <a:lnTo>
                  <a:pt x="10648965" y="3914295"/>
                </a:lnTo>
                <a:lnTo>
                  <a:pt x="10444747" y="3914295"/>
                </a:lnTo>
                <a:lnTo>
                  <a:pt x="9905502" y="3914295"/>
                </a:lnTo>
                <a:lnTo>
                  <a:pt x="10018390" y="4109135"/>
                </a:lnTo>
                <a:lnTo>
                  <a:pt x="10309887" y="4109135"/>
                </a:lnTo>
                <a:lnTo>
                  <a:pt x="10309815" y="4109256"/>
                </a:lnTo>
                <a:lnTo>
                  <a:pt x="10309927" y="4109256"/>
                </a:lnTo>
                <a:lnTo>
                  <a:pt x="10310167" y="4109256"/>
                </a:lnTo>
                <a:lnTo>
                  <a:pt x="10277721" y="4165204"/>
                </a:lnTo>
                <a:lnTo>
                  <a:pt x="10233632" y="4165204"/>
                </a:lnTo>
                <a:lnTo>
                  <a:pt x="10244143" y="4147077"/>
                </a:lnTo>
                <a:lnTo>
                  <a:pt x="10018460" y="4147077"/>
                </a:lnTo>
                <a:lnTo>
                  <a:pt x="10007947" y="4165204"/>
                </a:lnTo>
                <a:lnTo>
                  <a:pt x="9963912" y="4165204"/>
                </a:lnTo>
                <a:lnTo>
                  <a:pt x="9985412" y="4128086"/>
                </a:lnTo>
                <a:lnTo>
                  <a:pt x="9839594" y="3876634"/>
                </a:lnTo>
                <a:lnTo>
                  <a:pt x="9839626" y="3876634"/>
                </a:lnTo>
                <a:lnTo>
                  <a:pt x="9839556" y="3876514"/>
                </a:lnTo>
                <a:lnTo>
                  <a:pt x="9839916" y="3876514"/>
                </a:lnTo>
                <a:lnTo>
                  <a:pt x="10379161" y="3876514"/>
                </a:lnTo>
                <a:lnTo>
                  <a:pt x="10007541" y="3235653"/>
                </a:lnTo>
                <a:lnTo>
                  <a:pt x="9894644" y="3430323"/>
                </a:lnTo>
                <a:lnTo>
                  <a:pt x="10040403" y="3681674"/>
                </a:lnTo>
                <a:lnTo>
                  <a:pt x="10040219" y="3681674"/>
                </a:lnTo>
                <a:lnTo>
                  <a:pt x="10040403" y="3681994"/>
                </a:lnTo>
                <a:lnTo>
                  <a:pt x="9501022" y="3681994"/>
                </a:lnTo>
                <a:lnTo>
                  <a:pt x="9781148" y="4165204"/>
                </a:lnTo>
                <a:lnTo>
                  <a:pt x="9737151" y="4165204"/>
                </a:lnTo>
                <a:lnTo>
                  <a:pt x="9645947" y="4007733"/>
                </a:lnTo>
                <a:lnTo>
                  <a:pt x="9602687" y="3933169"/>
                </a:lnTo>
                <a:lnTo>
                  <a:pt x="9500644" y="4109135"/>
                </a:lnTo>
                <a:lnTo>
                  <a:pt x="9500675" y="4109135"/>
                </a:lnTo>
                <a:lnTo>
                  <a:pt x="9468160" y="4165204"/>
                </a:lnTo>
                <a:lnTo>
                  <a:pt x="9424284" y="4165204"/>
                </a:lnTo>
                <a:lnTo>
                  <a:pt x="9434890" y="4146916"/>
                </a:lnTo>
                <a:lnTo>
                  <a:pt x="9230872" y="4146916"/>
                </a:lnTo>
                <a:lnTo>
                  <a:pt x="8691104" y="4146916"/>
                </a:lnTo>
                <a:lnTo>
                  <a:pt x="8701707" y="4165204"/>
                </a:lnTo>
                <a:lnTo>
                  <a:pt x="8658002" y="4165204"/>
                </a:lnTo>
                <a:lnTo>
                  <a:pt x="8625479" y="4109135"/>
                </a:lnTo>
                <a:lnTo>
                  <a:pt x="8625502" y="4109135"/>
                </a:lnTo>
                <a:lnTo>
                  <a:pt x="8625479" y="4109095"/>
                </a:lnTo>
                <a:lnTo>
                  <a:pt x="9165086" y="4109095"/>
                </a:lnTo>
                <a:lnTo>
                  <a:pt x="9063067" y="3933193"/>
                </a:lnTo>
                <a:lnTo>
                  <a:pt x="9062956" y="3933385"/>
                </a:lnTo>
                <a:lnTo>
                  <a:pt x="8793152" y="3468143"/>
                </a:lnTo>
                <a:lnTo>
                  <a:pt x="8680205" y="3662943"/>
                </a:lnTo>
                <a:lnTo>
                  <a:pt x="8825966" y="3914295"/>
                </a:lnTo>
                <a:lnTo>
                  <a:pt x="8825936" y="3914295"/>
                </a:lnTo>
                <a:lnTo>
                  <a:pt x="8826006" y="3914415"/>
                </a:lnTo>
                <a:lnTo>
                  <a:pt x="8825850" y="3914415"/>
                </a:lnTo>
                <a:lnTo>
                  <a:pt x="8825966" y="3914615"/>
                </a:lnTo>
                <a:lnTo>
                  <a:pt x="8286585" y="3914615"/>
                </a:lnTo>
                <a:lnTo>
                  <a:pt x="8408721" y="4125233"/>
                </a:lnTo>
                <a:lnTo>
                  <a:pt x="8431915" y="4165204"/>
                </a:lnTo>
                <a:lnTo>
                  <a:pt x="8345068" y="4165204"/>
                </a:lnTo>
                <a:lnTo>
                  <a:pt x="8366626" y="4128026"/>
                </a:lnTo>
                <a:lnTo>
                  <a:pt x="8320466" y="4048406"/>
                </a:lnTo>
                <a:lnTo>
                  <a:pt x="8242871" y="3914615"/>
                </a:lnTo>
                <a:lnTo>
                  <a:pt x="7994508" y="3914615"/>
                </a:lnTo>
                <a:lnTo>
                  <a:pt x="7871135" y="4127349"/>
                </a:lnTo>
                <a:lnTo>
                  <a:pt x="7893090" y="4165204"/>
                </a:lnTo>
                <a:lnTo>
                  <a:pt x="7848347" y="4165204"/>
                </a:lnTo>
                <a:lnTo>
                  <a:pt x="7578982" y="3700717"/>
                </a:lnTo>
                <a:lnTo>
                  <a:pt x="7466518" y="3894642"/>
                </a:lnTo>
                <a:lnTo>
                  <a:pt x="7612371" y="4146154"/>
                </a:lnTo>
                <a:lnTo>
                  <a:pt x="7611447" y="4146154"/>
                </a:lnTo>
                <a:lnTo>
                  <a:pt x="7611889" y="4146916"/>
                </a:lnTo>
                <a:lnTo>
                  <a:pt x="7611680" y="4146916"/>
                </a:lnTo>
                <a:lnTo>
                  <a:pt x="7611889" y="4147277"/>
                </a:lnTo>
                <a:lnTo>
                  <a:pt x="7073415" y="4147277"/>
                </a:lnTo>
                <a:lnTo>
                  <a:pt x="7083798" y="4165204"/>
                </a:lnTo>
                <a:lnTo>
                  <a:pt x="7039238" y="4165204"/>
                </a:lnTo>
                <a:lnTo>
                  <a:pt x="7028841" y="4147277"/>
                </a:lnTo>
                <a:lnTo>
                  <a:pt x="6780476" y="4147277"/>
                </a:lnTo>
                <a:lnTo>
                  <a:pt x="6770082" y="4165204"/>
                </a:lnTo>
                <a:lnTo>
                  <a:pt x="6726226" y="4165204"/>
                </a:lnTo>
                <a:lnTo>
                  <a:pt x="6939695" y="3797111"/>
                </a:lnTo>
                <a:lnTo>
                  <a:pt x="7006430" y="3682035"/>
                </a:lnTo>
                <a:lnTo>
                  <a:pt x="6780576" y="3682035"/>
                </a:lnTo>
                <a:lnTo>
                  <a:pt x="6634809" y="3933426"/>
                </a:lnTo>
                <a:lnTo>
                  <a:pt x="6364911" y="3468046"/>
                </a:lnTo>
                <a:lnTo>
                  <a:pt x="6246867" y="3671607"/>
                </a:lnTo>
                <a:lnTo>
                  <a:pt x="5994155" y="4108053"/>
                </a:lnTo>
                <a:lnTo>
                  <a:pt x="6192914" y="4108333"/>
                </a:lnTo>
                <a:lnTo>
                  <a:pt x="6219252" y="4108333"/>
                </a:lnTo>
                <a:lnTo>
                  <a:pt x="6365001" y="3856981"/>
                </a:lnTo>
                <a:lnTo>
                  <a:pt x="6365182" y="3857293"/>
                </a:lnTo>
                <a:lnTo>
                  <a:pt x="6365362" y="3856982"/>
                </a:lnTo>
                <a:lnTo>
                  <a:pt x="6544106" y="4165204"/>
                </a:lnTo>
                <a:lnTo>
                  <a:pt x="6500052" y="4165204"/>
                </a:lnTo>
                <a:lnTo>
                  <a:pt x="6365276" y="3932797"/>
                </a:lnTo>
                <a:lnTo>
                  <a:pt x="6252483" y="4127224"/>
                </a:lnTo>
                <a:lnTo>
                  <a:pt x="6274508" y="4165204"/>
                </a:lnTo>
                <a:lnTo>
                  <a:pt x="6230254" y="4165204"/>
                </a:lnTo>
                <a:lnTo>
                  <a:pt x="6219228" y="4146194"/>
                </a:lnTo>
                <a:lnTo>
                  <a:pt x="5927525" y="4146194"/>
                </a:lnTo>
                <a:lnTo>
                  <a:pt x="6197327" y="3680951"/>
                </a:lnTo>
                <a:lnTo>
                  <a:pt x="5453923" y="3680991"/>
                </a:lnTo>
                <a:lnTo>
                  <a:pt x="5566866" y="3875752"/>
                </a:lnTo>
                <a:lnTo>
                  <a:pt x="5858571" y="3875752"/>
                </a:lnTo>
                <a:lnTo>
                  <a:pt x="5690712" y="4165204"/>
                </a:lnTo>
                <a:lnTo>
                  <a:pt x="5646698" y="4165204"/>
                </a:lnTo>
                <a:lnTo>
                  <a:pt x="5792625" y="3913573"/>
                </a:lnTo>
                <a:lnTo>
                  <a:pt x="5566820" y="3913573"/>
                </a:lnTo>
                <a:lnTo>
                  <a:pt x="5421065" y="4164884"/>
                </a:lnTo>
                <a:lnTo>
                  <a:pt x="5421065" y="4164883"/>
                </a:lnTo>
                <a:lnTo>
                  <a:pt x="5420948" y="4165085"/>
                </a:lnTo>
                <a:lnTo>
                  <a:pt x="5405268" y="4138052"/>
                </a:lnTo>
                <a:lnTo>
                  <a:pt x="5369741" y="4076783"/>
                </a:lnTo>
                <a:lnTo>
                  <a:pt x="5151026" y="3699862"/>
                </a:lnTo>
                <a:lnTo>
                  <a:pt x="5032532" y="3904268"/>
                </a:lnTo>
                <a:lnTo>
                  <a:pt x="4881440" y="4165204"/>
                </a:lnTo>
                <a:lnTo>
                  <a:pt x="4836931" y="4165204"/>
                </a:lnTo>
                <a:lnTo>
                  <a:pt x="4982858" y="3913573"/>
                </a:lnTo>
                <a:lnTo>
                  <a:pt x="4965640" y="3913573"/>
                </a:lnTo>
                <a:lnTo>
                  <a:pt x="4239550" y="3913612"/>
                </a:lnTo>
                <a:lnTo>
                  <a:pt x="4352527" y="4108373"/>
                </a:lnTo>
                <a:lnTo>
                  <a:pt x="4643900" y="4108373"/>
                </a:lnTo>
                <a:lnTo>
                  <a:pt x="4644231" y="4108373"/>
                </a:lnTo>
                <a:lnTo>
                  <a:pt x="4611274" y="4165204"/>
                </a:lnTo>
                <a:lnTo>
                  <a:pt x="4567104" y="4165204"/>
                </a:lnTo>
                <a:lnTo>
                  <a:pt x="4578129" y="4146194"/>
                </a:lnTo>
                <a:lnTo>
                  <a:pt x="4352446" y="4146194"/>
                </a:lnTo>
                <a:lnTo>
                  <a:pt x="4341418" y="4165204"/>
                </a:lnTo>
                <a:lnTo>
                  <a:pt x="4297386" y="4165204"/>
                </a:lnTo>
                <a:lnTo>
                  <a:pt x="4319341" y="4127303"/>
                </a:lnTo>
                <a:lnTo>
                  <a:pt x="4173491" y="3875792"/>
                </a:lnTo>
                <a:lnTo>
                  <a:pt x="4173514" y="3875792"/>
                </a:lnTo>
                <a:lnTo>
                  <a:pt x="4173490" y="3875751"/>
                </a:lnTo>
                <a:lnTo>
                  <a:pt x="4713070" y="3875751"/>
                </a:lnTo>
                <a:lnTo>
                  <a:pt x="4341292" y="3234915"/>
                </a:lnTo>
                <a:lnTo>
                  <a:pt x="4331550" y="3251712"/>
                </a:lnTo>
                <a:lnTo>
                  <a:pt x="4228510" y="3429425"/>
                </a:lnTo>
                <a:lnTo>
                  <a:pt x="4374349" y="3680911"/>
                </a:lnTo>
                <a:lnTo>
                  <a:pt x="4374323" y="3680911"/>
                </a:lnTo>
                <a:lnTo>
                  <a:pt x="4374349" y="3680951"/>
                </a:lnTo>
                <a:lnTo>
                  <a:pt x="4373945" y="3680951"/>
                </a:lnTo>
                <a:lnTo>
                  <a:pt x="4374017" y="3681071"/>
                </a:lnTo>
                <a:lnTo>
                  <a:pt x="3834891" y="3681071"/>
                </a:lnTo>
                <a:lnTo>
                  <a:pt x="4115653" y="4165204"/>
                </a:lnTo>
                <a:lnTo>
                  <a:pt x="4071597" y="4165204"/>
                </a:lnTo>
                <a:lnTo>
                  <a:pt x="4063858" y="4151855"/>
                </a:lnTo>
                <a:lnTo>
                  <a:pt x="3936564" y="3932481"/>
                </a:lnTo>
                <a:lnTo>
                  <a:pt x="3818004" y="4136929"/>
                </a:lnTo>
                <a:lnTo>
                  <a:pt x="3801631" y="4165204"/>
                </a:lnTo>
                <a:lnTo>
                  <a:pt x="3757429" y="4165204"/>
                </a:lnTo>
                <a:lnTo>
                  <a:pt x="3768431" y="4146234"/>
                </a:lnTo>
                <a:lnTo>
                  <a:pt x="3025001" y="4146234"/>
                </a:lnTo>
                <a:lnTo>
                  <a:pt x="3036005" y="4165204"/>
                </a:lnTo>
                <a:lnTo>
                  <a:pt x="2991982" y="4165204"/>
                </a:lnTo>
                <a:lnTo>
                  <a:pt x="2959044" y="4108414"/>
                </a:lnTo>
                <a:lnTo>
                  <a:pt x="2959106" y="4108414"/>
                </a:lnTo>
                <a:lnTo>
                  <a:pt x="2959082" y="4108373"/>
                </a:lnTo>
                <a:lnTo>
                  <a:pt x="2959415" y="4108373"/>
                </a:lnTo>
                <a:lnTo>
                  <a:pt x="3498626" y="4108373"/>
                </a:lnTo>
                <a:lnTo>
                  <a:pt x="3126970" y="3467516"/>
                </a:lnTo>
                <a:lnTo>
                  <a:pt x="3014170" y="3662061"/>
                </a:lnTo>
                <a:lnTo>
                  <a:pt x="3160023" y="3913572"/>
                </a:lnTo>
                <a:lnTo>
                  <a:pt x="3159782" y="3913572"/>
                </a:lnTo>
                <a:lnTo>
                  <a:pt x="3159542" y="3913572"/>
                </a:lnTo>
                <a:lnTo>
                  <a:pt x="3159612" y="3913693"/>
                </a:lnTo>
                <a:lnTo>
                  <a:pt x="2620246" y="3913693"/>
                </a:lnTo>
                <a:lnTo>
                  <a:pt x="2766158" y="4165204"/>
                </a:lnTo>
                <a:lnTo>
                  <a:pt x="2722231" y="4165204"/>
                </a:lnTo>
                <a:lnTo>
                  <a:pt x="2722132" y="4165034"/>
                </a:lnTo>
                <a:lnTo>
                  <a:pt x="2722034" y="4165204"/>
                </a:lnTo>
                <a:lnTo>
                  <a:pt x="2678212" y="4165204"/>
                </a:lnTo>
                <a:lnTo>
                  <a:pt x="2700178" y="4127324"/>
                </a:lnTo>
                <a:lnTo>
                  <a:pt x="2576281" y="3913613"/>
                </a:lnTo>
                <a:lnTo>
                  <a:pt x="2328285" y="3913613"/>
                </a:lnTo>
                <a:lnTo>
                  <a:pt x="2272690" y="4009432"/>
                </a:lnTo>
                <a:lnTo>
                  <a:pt x="2204307" y="4127344"/>
                </a:lnTo>
                <a:lnTo>
                  <a:pt x="2226268" y="4165204"/>
                </a:lnTo>
                <a:lnTo>
                  <a:pt x="2182311" y="4165204"/>
                </a:lnTo>
                <a:lnTo>
                  <a:pt x="1912526" y="3699989"/>
                </a:lnTo>
                <a:lnTo>
                  <a:pt x="1804007" y="3887089"/>
                </a:lnTo>
                <a:lnTo>
                  <a:pt x="1799603" y="3894683"/>
                </a:lnTo>
                <a:lnTo>
                  <a:pt x="1945456" y="4146194"/>
                </a:lnTo>
                <a:lnTo>
                  <a:pt x="1945454" y="4146194"/>
                </a:lnTo>
                <a:lnTo>
                  <a:pt x="1945186" y="4146194"/>
                </a:lnTo>
                <a:lnTo>
                  <a:pt x="1945255" y="4146314"/>
                </a:lnTo>
                <a:lnTo>
                  <a:pt x="1405958" y="4146314"/>
                </a:lnTo>
                <a:lnTo>
                  <a:pt x="1416913" y="4165204"/>
                </a:lnTo>
                <a:lnTo>
                  <a:pt x="1372905" y="4165204"/>
                </a:lnTo>
                <a:lnTo>
                  <a:pt x="1361884" y="4146194"/>
                </a:lnTo>
                <a:lnTo>
                  <a:pt x="1113862" y="4146194"/>
                </a:lnTo>
                <a:lnTo>
                  <a:pt x="1102836" y="4165204"/>
                </a:lnTo>
                <a:lnTo>
                  <a:pt x="1059154" y="4165204"/>
                </a:lnTo>
                <a:lnTo>
                  <a:pt x="1070178" y="4146194"/>
                </a:lnTo>
                <a:lnTo>
                  <a:pt x="1339981" y="3680952"/>
                </a:lnTo>
                <a:lnTo>
                  <a:pt x="1114144" y="3680952"/>
                </a:lnTo>
                <a:lnTo>
                  <a:pt x="1111708" y="3685154"/>
                </a:lnTo>
                <a:lnTo>
                  <a:pt x="968332" y="3932544"/>
                </a:lnTo>
                <a:lnTo>
                  <a:pt x="959675" y="3917565"/>
                </a:lnTo>
                <a:lnTo>
                  <a:pt x="698419" y="3467328"/>
                </a:lnTo>
                <a:lnTo>
                  <a:pt x="579911" y="3671687"/>
                </a:lnTo>
                <a:lnTo>
                  <a:pt x="327195" y="4108092"/>
                </a:lnTo>
                <a:lnTo>
                  <a:pt x="501093" y="4108373"/>
                </a:lnTo>
                <a:lnTo>
                  <a:pt x="552169" y="4108373"/>
                </a:lnTo>
                <a:lnTo>
                  <a:pt x="697920" y="3857021"/>
                </a:lnTo>
                <a:lnTo>
                  <a:pt x="698092" y="3857318"/>
                </a:lnTo>
                <a:lnTo>
                  <a:pt x="698286" y="3856981"/>
                </a:lnTo>
                <a:lnTo>
                  <a:pt x="698339" y="3857071"/>
                </a:lnTo>
                <a:lnTo>
                  <a:pt x="698366" y="3857022"/>
                </a:lnTo>
                <a:lnTo>
                  <a:pt x="877088" y="4165204"/>
                </a:lnTo>
                <a:lnTo>
                  <a:pt x="832994" y="4165204"/>
                </a:lnTo>
                <a:lnTo>
                  <a:pt x="698128" y="3932617"/>
                </a:lnTo>
                <a:lnTo>
                  <a:pt x="585206" y="4127304"/>
                </a:lnTo>
                <a:lnTo>
                  <a:pt x="607185" y="4165204"/>
                </a:lnTo>
                <a:lnTo>
                  <a:pt x="563211" y="4165204"/>
                </a:lnTo>
                <a:lnTo>
                  <a:pt x="552187" y="4146194"/>
                </a:lnTo>
                <a:lnTo>
                  <a:pt x="260929" y="4146194"/>
                </a:lnTo>
                <a:lnTo>
                  <a:pt x="260888" y="4146194"/>
                </a:lnTo>
                <a:lnTo>
                  <a:pt x="260482" y="4146194"/>
                </a:lnTo>
                <a:lnTo>
                  <a:pt x="530285" y="3680951"/>
                </a:lnTo>
                <a:lnTo>
                  <a:pt x="326028" y="3680951"/>
                </a:lnTo>
                <a:lnTo>
                  <a:pt x="0" y="3680951"/>
                </a:lnTo>
                <a:lnTo>
                  <a:pt x="0" y="3643170"/>
                </a:lnTo>
                <a:lnTo>
                  <a:pt x="260402" y="3643170"/>
                </a:lnTo>
                <a:lnTo>
                  <a:pt x="0" y="3194140"/>
                </a:lnTo>
                <a:lnTo>
                  <a:pt x="0" y="3117951"/>
                </a:lnTo>
                <a:lnTo>
                  <a:pt x="158632" y="3391490"/>
                </a:lnTo>
                <a:lnTo>
                  <a:pt x="530452" y="2750510"/>
                </a:lnTo>
                <a:lnTo>
                  <a:pt x="304736" y="2750510"/>
                </a:lnTo>
                <a:lnTo>
                  <a:pt x="158962" y="3001899"/>
                </a:lnTo>
                <a:lnTo>
                  <a:pt x="158961" y="3001896"/>
                </a:lnTo>
                <a:lnTo>
                  <a:pt x="158960" y="3001898"/>
                </a:lnTo>
                <a:lnTo>
                  <a:pt x="158818" y="3001654"/>
                </a:lnTo>
                <a:lnTo>
                  <a:pt x="158560" y="3002101"/>
                </a:lnTo>
                <a:lnTo>
                  <a:pt x="142876" y="2975028"/>
                </a:lnTo>
                <a:lnTo>
                  <a:pt x="0" y="2728621"/>
                </a:lnTo>
                <a:lnTo>
                  <a:pt x="0" y="2652473"/>
                </a:lnTo>
                <a:lnTo>
                  <a:pt x="158847" y="2926381"/>
                </a:lnTo>
                <a:lnTo>
                  <a:pt x="164684" y="2916311"/>
                </a:lnTo>
                <a:lnTo>
                  <a:pt x="271680" y="2731617"/>
                </a:lnTo>
                <a:lnTo>
                  <a:pt x="125827" y="2480105"/>
                </a:lnTo>
                <a:lnTo>
                  <a:pt x="665433" y="2480105"/>
                </a:lnTo>
                <a:lnTo>
                  <a:pt x="293689" y="1839137"/>
                </a:lnTo>
                <a:lnTo>
                  <a:pt x="180838" y="2033774"/>
                </a:lnTo>
                <a:lnTo>
                  <a:pt x="266088" y="2180822"/>
                </a:lnTo>
                <a:lnTo>
                  <a:pt x="326678" y="2285307"/>
                </a:lnTo>
                <a:lnTo>
                  <a:pt x="326326" y="2285307"/>
                </a:lnTo>
                <a:lnTo>
                  <a:pt x="326395" y="2285426"/>
                </a:lnTo>
                <a:lnTo>
                  <a:pt x="0" y="2285426"/>
                </a:lnTo>
                <a:lnTo>
                  <a:pt x="0" y="2247484"/>
                </a:lnTo>
                <a:lnTo>
                  <a:pt x="260529" y="2247484"/>
                </a:lnTo>
                <a:lnTo>
                  <a:pt x="147530" y="2052686"/>
                </a:lnTo>
                <a:lnTo>
                  <a:pt x="0" y="2052686"/>
                </a:lnTo>
                <a:lnTo>
                  <a:pt x="0" y="2014709"/>
                </a:lnTo>
                <a:lnTo>
                  <a:pt x="96153" y="2014864"/>
                </a:lnTo>
                <a:lnTo>
                  <a:pt x="147833" y="2014864"/>
                </a:lnTo>
                <a:lnTo>
                  <a:pt x="293582" y="1763511"/>
                </a:lnTo>
                <a:lnTo>
                  <a:pt x="293625" y="1763584"/>
                </a:lnTo>
                <a:lnTo>
                  <a:pt x="293666" y="1763513"/>
                </a:lnTo>
                <a:lnTo>
                  <a:pt x="293672" y="1763527"/>
                </a:lnTo>
                <a:lnTo>
                  <a:pt x="293704" y="1763472"/>
                </a:lnTo>
                <a:lnTo>
                  <a:pt x="563500" y="2228702"/>
                </a:lnTo>
                <a:lnTo>
                  <a:pt x="929131" y="1598254"/>
                </a:lnTo>
                <a:lnTo>
                  <a:pt x="935397" y="1587448"/>
                </a:lnTo>
                <a:lnTo>
                  <a:pt x="709813" y="1587448"/>
                </a:lnTo>
                <a:lnTo>
                  <a:pt x="563999" y="1838838"/>
                </a:lnTo>
                <a:lnTo>
                  <a:pt x="563912" y="1838689"/>
                </a:lnTo>
                <a:lnTo>
                  <a:pt x="563829" y="1838834"/>
                </a:lnTo>
                <a:lnTo>
                  <a:pt x="563767" y="1838728"/>
                </a:lnTo>
                <a:lnTo>
                  <a:pt x="563588" y="1839034"/>
                </a:lnTo>
                <a:lnTo>
                  <a:pt x="547905" y="1811962"/>
                </a:lnTo>
                <a:lnTo>
                  <a:pt x="293793" y="1373714"/>
                </a:lnTo>
                <a:lnTo>
                  <a:pt x="177836" y="1573579"/>
                </a:lnTo>
                <a:lnTo>
                  <a:pt x="175169" y="1578179"/>
                </a:lnTo>
                <a:lnTo>
                  <a:pt x="0" y="1880673"/>
                </a:lnTo>
                <a:lnTo>
                  <a:pt x="0" y="1804070"/>
                </a:lnTo>
                <a:lnTo>
                  <a:pt x="125626" y="1587443"/>
                </a:lnTo>
                <a:lnTo>
                  <a:pt x="0" y="1587443"/>
                </a:lnTo>
                <a:lnTo>
                  <a:pt x="0" y="1549660"/>
                </a:lnTo>
                <a:lnTo>
                  <a:pt x="147854" y="1549660"/>
                </a:lnTo>
                <a:lnTo>
                  <a:pt x="269929" y="1339542"/>
                </a:lnTo>
                <a:lnTo>
                  <a:pt x="272002" y="1335968"/>
                </a:lnTo>
                <a:lnTo>
                  <a:pt x="148057" y="1122246"/>
                </a:lnTo>
                <a:lnTo>
                  <a:pt x="0" y="1122246"/>
                </a:lnTo>
                <a:lnTo>
                  <a:pt x="0" y="1084460"/>
                </a:lnTo>
                <a:lnTo>
                  <a:pt x="34986" y="1084460"/>
                </a:lnTo>
                <a:lnTo>
                  <a:pt x="126540" y="1084455"/>
                </a:lnTo>
                <a:lnTo>
                  <a:pt x="126522" y="1084424"/>
                </a:lnTo>
                <a:lnTo>
                  <a:pt x="665536" y="1084424"/>
                </a:lnTo>
                <a:lnTo>
                  <a:pt x="552561" y="889626"/>
                </a:lnTo>
                <a:lnTo>
                  <a:pt x="261465" y="889626"/>
                </a:lnTo>
                <a:lnTo>
                  <a:pt x="261469" y="889620"/>
                </a:lnTo>
                <a:lnTo>
                  <a:pt x="260852" y="889620"/>
                </a:lnTo>
                <a:lnTo>
                  <a:pt x="530652" y="424383"/>
                </a:lnTo>
                <a:lnTo>
                  <a:pt x="0" y="424383"/>
                </a:lnTo>
                <a:lnTo>
                  <a:pt x="0" y="386596"/>
                </a:lnTo>
                <a:lnTo>
                  <a:pt x="261053" y="386596"/>
                </a:lnTo>
                <a:close/>
              </a:path>
            </a:pathLst>
          </a:custGeom>
          <a:solidFill>
            <a:schemeClr val="bg1">
              <a:alpha val="34327"/>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0" i="0" dirty="0">
              <a:solidFill>
                <a:schemeClr val="tx1"/>
              </a:solidFill>
              <a:latin typeface="Lato" panose="020F0502020204030203" pitchFamily="34" charset="77"/>
            </a:endParaRPr>
          </a:p>
        </p:txBody>
      </p:sp>
      <p:sp>
        <p:nvSpPr>
          <p:cNvPr id="2" name="Title 1">
            <a:extLst>
              <a:ext uri="{FF2B5EF4-FFF2-40B4-BE49-F238E27FC236}">
                <a16:creationId xmlns:a16="http://schemas.microsoft.com/office/drawing/2014/main" id="{656AF787-EE8D-C843-8303-E0A3701CF2CE}"/>
              </a:ext>
            </a:extLst>
          </p:cNvPr>
          <p:cNvSpPr>
            <a:spLocks noGrp="1"/>
          </p:cNvSpPr>
          <p:nvPr>
            <p:ph type="title"/>
          </p:nvPr>
        </p:nvSpPr>
        <p:spPr>
          <a:xfrm>
            <a:off x="309880" y="650240"/>
            <a:ext cx="11577320" cy="701675"/>
          </a:xfrm>
        </p:spPr>
        <p:txBody>
          <a:bodyPr/>
          <a:lstStyle>
            <a:lvl1pPr>
              <a:defRPr b="1" i="0">
                <a:solidFill>
                  <a:schemeClr val="tx1"/>
                </a:solidFill>
                <a:latin typeface="Lato" panose="020F0502020204030203" pitchFamily="34" charset="77"/>
              </a:defRPr>
            </a:lvl1pPr>
          </a:lstStyle>
          <a:p>
            <a:r>
              <a:rPr lang="en-US" dirty="0"/>
              <a:t>Click to edit Master title style</a:t>
            </a:r>
          </a:p>
        </p:txBody>
      </p:sp>
      <p:sp>
        <p:nvSpPr>
          <p:cNvPr id="5" name="Footer Placeholder 4">
            <a:extLst>
              <a:ext uri="{FF2B5EF4-FFF2-40B4-BE49-F238E27FC236}">
                <a16:creationId xmlns:a16="http://schemas.microsoft.com/office/drawing/2014/main" id="{CCB6FA60-1746-7E40-B27A-D364384B98E4}"/>
              </a:ext>
            </a:extLst>
          </p:cNvPr>
          <p:cNvSpPr>
            <a:spLocks noGrp="1"/>
          </p:cNvSpPr>
          <p:nvPr>
            <p:ph type="ftr" sz="quarter" idx="11"/>
          </p:nvPr>
        </p:nvSpPr>
        <p:spPr/>
        <p:txBody>
          <a:bodyPr/>
          <a:lstStyle>
            <a:lvl1pPr>
              <a:defRPr b="1" i="0">
                <a:latin typeface="Lato" panose="020F0502020204030203" pitchFamily="34" charset="77"/>
              </a:defRPr>
            </a:lvl1pPr>
          </a:lstStyle>
          <a:p>
            <a:endParaRPr lang="en-US" dirty="0"/>
          </a:p>
        </p:txBody>
      </p:sp>
      <p:sp>
        <p:nvSpPr>
          <p:cNvPr id="6" name="Slide Number Placeholder 5">
            <a:extLst>
              <a:ext uri="{FF2B5EF4-FFF2-40B4-BE49-F238E27FC236}">
                <a16:creationId xmlns:a16="http://schemas.microsoft.com/office/drawing/2014/main" id="{82286FA3-9D3F-6A4E-B75B-D7393A5CF31C}"/>
              </a:ext>
            </a:extLst>
          </p:cNvPr>
          <p:cNvSpPr>
            <a:spLocks noGrp="1"/>
          </p:cNvSpPr>
          <p:nvPr>
            <p:ph type="sldNum" sz="quarter" idx="12"/>
          </p:nvPr>
        </p:nvSpPr>
        <p:spPr/>
        <p:txBody>
          <a:bodyPr/>
          <a:lstStyle>
            <a:lvl1pPr>
              <a:defRPr b="1" i="0">
                <a:latin typeface="Lato" panose="020F0502020204030203" pitchFamily="34" charset="77"/>
              </a:defRPr>
            </a:lvl1pPr>
          </a:lstStyle>
          <a:p>
            <a:fld id="{71D00C28-2252-7A46-BDE1-23546EACCE2C}" type="slidenum">
              <a:rPr lang="en-US" smtClean="0"/>
              <a:pPr/>
              <a:t>‹#›</a:t>
            </a:fld>
            <a:endParaRPr lang="en-US" dirty="0"/>
          </a:p>
        </p:txBody>
      </p:sp>
      <p:sp>
        <p:nvSpPr>
          <p:cNvPr id="10" name="Content Placeholder 2">
            <a:extLst>
              <a:ext uri="{FF2B5EF4-FFF2-40B4-BE49-F238E27FC236}">
                <a16:creationId xmlns:a16="http://schemas.microsoft.com/office/drawing/2014/main" id="{4C10D4B4-CB42-2A46-B412-77BD446FE62A}"/>
              </a:ext>
            </a:extLst>
          </p:cNvPr>
          <p:cNvSpPr>
            <a:spLocks noGrp="1"/>
          </p:cNvSpPr>
          <p:nvPr>
            <p:ph idx="14"/>
          </p:nvPr>
        </p:nvSpPr>
        <p:spPr>
          <a:xfrm>
            <a:off x="1068631" y="2430219"/>
            <a:ext cx="4587451" cy="3469970"/>
          </a:xfrm>
          <a:solidFill>
            <a:schemeClr val="bg1"/>
          </a:solidFill>
          <a:effectLst>
            <a:outerShdw blurRad="254000" algn="ctr" rotWithShape="0">
              <a:prstClr val="black">
                <a:alpha val="20000"/>
              </a:prstClr>
            </a:outerShdw>
          </a:effectLst>
        </p:spPr>
        <p:txBody>
          <a:bodyPr tIns="731520"/>
          <a:lstStyle>
            <a:lvl1pPr marL="0" indent="0" algn="ctr">
              <a:buNone/>
              <a:defRPr b="1" i="0">
                <a:solidFill>
                  <a:schemeClr val="accent2"/>
                </a:solidFill>
                <a:latin typeface="Lato Black" panose="020F0502020204030203" pitchFamily="34" charset="77"/>
              </a:defRPr>
            </a:lvl1pPr>
            <a:lvl2pPr marL="11113" indent="0" algn="ctr">
              <a:buNone/>
              <a:tabLst/>
              <a:defRPr sz="1400" b="1" i="0">
                <a:latin typeface="Lato" panose="020F0502020204030203" pitchFamily="34" charset="77"/>
              </a:defRPr>
            </a:lvl2pPr>
          </a:lstStyle>
          <a:p>
            <a:pPr lvl="0"/>
            <a:r>
              <a:rPr lang="en-US" dirty="0"/>
              <a:t>Click to edit Master text styles</a:t>
            </a:r>
          </a:p>
          <a:p>
            <a:pPr lvl="1"/>
            <a:r>
              <a:rPr lang="en-US" dirty="0"/>
              <a:t>Second level</a:t>
            </a:r>
          </a:p>
        </p:txBody>
      </p:sp>
      <p:sp>
        <p:nvSpPr>
          <p:cNvPr id="3" name="Content Placeholder 2">
            <a:extLst>
              <a:ext uri="{FF2B5EF4-FFF2-40B4-BE49-F238E27FC236}">
                <a16:creationId xmlns:a16="http://schemas.microsoft.com/office/drawing/2014/main" id="{AD84F6DB-7610-F7C5-13D6-EF5A4A0AE217}"/>
              </a:ext>
            </a:extLst>
          </p:cNvPr>
          <p:cNvSpPr>
            <a:spLocks noGrp="1"/>
          </p:cNvSpPr>
          <p:nvPr>
            <p:ph idx="15"/>
          </p:nvPr>
        </p:nvSpPr>
        <p:spPr>
          <a:xfrm>
            <a:off x="6630315" y="2430219"/>
            <a:ext cx="4587451" cy="3469970"/>
          </a:xfrm>
          <a:solidFill>
            <a:schemeClr val="bg1"/>
          </a:solidFill>
          <a:effectLst>
            <a:outerShdw blurRad="254000" algn="ctr" rotWithShape="0">
              <a:prstClr val="black">
                <a:alpha val="20000"/>
              </a:prstClr>
            </a:outerShdw>
          </a:effectLst>
        </p:spPr>
        <p:txBody>
          <a:bodyPr tIns="731520"/>
          <a:lstStyle>
            <a:lvl1pPr marL="0" indent="0" algn="ctr">
              <a:buNone/>
              <a:defRPr b="1" i="0">
                <a:solidFill>
                  <a:schemeClr val="accent2"/>
                </a:solidFill>
                <a:latin typeface="Lato Black" panose="020F0502020204030203" pitchFamily="34" charset="77"/>
              </a:defRPr>
            </a:lvl1pPr>
            <a:lvl2pPr marL="11113" indent="0" algn="ctr">
              <a:buNone/>
              <a:tabLst/>
              <a:defRPr sz="1400" b="1" i="0">
                <a:latin typeface="Lato" panose="020F0502020204030203" pitchFamily="34" charset="77"/>
              </a:defRPr>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5781288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4 Columns w/Pattern">
    <p:spTree>
      <p:nvGrpSpPr>
        <p:cNvPr id="1" name=""/>
        <p:cNvGrpSpPr/>
        <p:nvPr/>
      </p:nvGrpSpPr>
      <p:grpSpPr>
        <a:xfrm>
          <a:off x="0" y="0"/>
          <a:ext cx="0" cy="0"/>
          <a:chOff x="0" y="0"/>
          <a:chExt cx="0" cy="0"/>
        </a:xfrm>
      </p:grpSpPr>
      <p:sp>
        <p:nvSpPr>
          <p:cNvPr id="147" name="Rectangle 146">
            <a:extLst>
              <a:ext uri="{FF2B5EF4-FFF2-40B4-BE49-F238E27FC236}">
                <a16:creationId xmlns:a16="http://schemas.microsoft.com/office/drawing/2014/main" id="{AD3157B9-346D-EC45-85A5-C2B75477DB86}"/>
              </a:ext>
            </a:extLst>
          </p:cNvPr>
          <p:cNvSpPr/>
          <p:nvPr userDrawn="1"/>
        </p:nvSpPr>
        <p:spPr>
          <a:xfrm>
            <a:off x="0" y="0"/>
            <a:ext cx="12192000" cy="416520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tx1"/>
              </a:solidFill>
              <a:latin typeface="Lato" panose="020F0502020204030203" pitchFamily="34" charset="77"/>
            </a:endParaRPr>
          </a:p>
        </p:txBody>
      </p:sp>
      <p:sp>
        <p:nvSpPr>
          <p:cNvPr id="150" name="Freeform 149">
            <a:extLst>
              <a:ext uri="{FF2B5EF4-FFF2-40B4-BE49-F238E27FC236}">
                <a16:creationId xmlns:a16="http://schemas.microsoft.com/office/drawing/2014/main" id="{C4D5BA6F-0B3E-5B47-90B1-9764964781B4}"/>
              </a:ext>
            </a:extLst>
          </p:cNvPr>
          <p:cNvSpPr/>
          <p:nvPr userDrawn="1"/>
        </p:nvSpPr>
        <p:spPr>
          <a:xfrm>
            <a:off x="0" y="0"/>
            <a:ext cx="12192000" cy="4165204"/>
          </a:xfrm>
          <a:custGeom>
            <a:avLst/>
            <a:gdLst>
              <a:gd name="connsiteX0" fmla="*/ 10816679 w 12192000"/>
              <a:gd name="connsiteY0" fmla="*/ 4090365 h 4165204"/>
              <a:gd name="connsiteX1" fmla="*/ 10816799 w 12192000"/>
              <a:gd name="connsiteY1" fmla="*/ 4090572 h 4165204"/>
              <a:gd name="connsiteX2" fmla="*/ 10816919 w 12192000"/>
              <a:gd name="connsiteY2" fmla="*/ 4090365 h 4165204"/>
              <a:gd name="connsiteX3" fmla="*/ 10860320 w 12192000"/>
              <a:gd name="connsiteY3" fmla="*/ 4165204 h 4165204"/>
              <a:gd name="connsiteX4" fmla="*/ 10773315 w 12192000"/>
              <a:gd name="connsiteY4" fmla="*/ 4165204 h 4165204"/>
              <a:gd name="connsiteX5" fmla="*/ 5150570 w 12192000"/>
              <a:gd name="connsiteY5" fmla="*/ 4089602 h 4165204"/>
              <a:gd name="connsiteX6" fmla="*/ 5150770 w 12192000"/>
              <a:gd name="connsiteY6" fmla="*/ 4089945 h 4165204"/>
              <a:gd name="connsiteX7" fmla="*/ 5150944 w 12192000"/>
              <a:gd name="connsiteY7" fmla="*/ 4089643 h 4165204"/>
              <a:gd name="connsiteX8" fmla="*/ 5150976 w 12192000"/>
              <a:gd name="connsiteY8" fmla="*/ 4089693 h 4165204"/>
              <a:gd name="connsiteX9" fmla="*/ 5151026 w 12192000"/>
              <a:gd name="connsiteY9" fmla="*/ 4089603 h 4165204"/>
              <a:gd name="connsiteX10" fmla="*/ 5194868 w 12192000"/>
              <a:gd name="connsiteY10" fmla="*/ 4165204 h 4165204"/>
              <a:gd name="connsiteX11" fmla="*/ 5106732 w 12192000"/>
              <a:gd name="connsiteY11" fmla="*/ 4165204 h 4165204"/>
              <a:gd name="connsiteX12" fmla="*/ 0 w 12192000"/>
              <a:gd name="connsiteY12" fmla="*/ 3875752 h 4165204"/>
              <a:gd name="connsiteX13" fmla="*/ 191126 w 12192000"/>
              <a:gd name="connsiteY13" fmla="*/ 3875752 h 4165204"/>
              <a:gd name="connsiteX14" fmla="*/ 191126 w 12192000"/>
              <a:gd name="connsiteY14" fmla="*/ 3875752 h 4165204"/>
              <a:gd name="connsiteX15" fmla="*/ 191103 w 12192000"/>
              <a:gd name="connsiteY15" fmla="*/ 3875792 h 4165204"/>
              <a:gd name="connsiteX16" fmla="*/ 191571 w 12192000"/>
              <a:gd name="connsiteY16" fmla="*/ 3875792 h 4165204"/>
              <a:gd name="connsiteX17" fmla="*/ 23761 w 12192000"/>
              <a:gd name="connsiteY17" fmla="*/ 4165204 h 4165204"/>
              <a:gd name="connsiteX18" fmla="*/ 0 w 12192000"/>
              <a:gd name="connsiteY18" fmla="*/ 4165204 h 4165204"/>
              <a:gd name="connsiteX19" fmla="*/ 0 w 12192000"/>
              <a:gd name="connsiteY19" fmla="*/ 4130118 h 4165204"/>
              <a:gd name="connsiteX20" fmla="*/ 125580 w 12192000"/>
              <a:gd name="connsiteY20" fmla="*/ 3913573 h 4165204"/>
              <a:gd name="connsiteX21" fmla="*/ 0 w 12192000"/>
              <a:gd name="connsiteY21" fmla="*/ 3913573 h 4165204"/>
              <a:gd name="connsiteX22" fmla="*/ 9208749 w 12192000"/>
              <a:gd name="connsiteY22" fmla="*/ 3681994 h 4165204"/>
              <a:gd name="connsiteX23" fmla="*/ 9085002 w 12192000"/>
              <a:gd name="connsiteY23" fmla="*/ 3895371 h 4165204"/>
              <a:gd name="connsiteX24" fmla="*/ 9208963 w 12192000"/>
              <a:gd name="connsiteY24" fmla="*/ 4109135 h 4165204"/>
              <a:gd name="connsiteX25" fmla="*/ 9456792 w 12192000"/>
              <a:gd name="connsiteY25" fmla="*/ 4109135 h 4165204"/>
              <a:gd name="connsiteX26" fmla="*/ 9580702 w 12192000"/>
              <a:gd name="connsiteY26" fmla="*/ 3895445 h 4165204"/>
              <a:gd name="connsiteX27" fmla="*/ 9456954 w 12192000"/>
              <a:gd name="connsiteY27" fmla="*/ 3681994 h 4165204"/>
              <a:gd name="connsiteX28" fmla="*/ 3542785 w 12192000"/>
              <a:gd name="connsiteY28" fmla="*/ 3680991 h 4165204"/>
              <a:gd name="connsiteX29" fmla="*/ 3418836 w 12192000"/>
              <a:gd name="connsiteY29" fmla="*/ 3894722 h 4165204"/>
              <a:gd name="connsiteX30" fmla="*/ 3542762 w 12192000"/>
              <a:gd name="connsiteY30" fmla="*/ 4108373 h 4165204"/>
              <a:gd name="connsiteX31" fmla="*/ 3790711 w 12192000"/>
              <a:gd name="connsiteY31" fmla="*/ 4108373 h 4165204"/>
              <a:gd name="connsiteX32" fmla="*/ 3914665 w 12192000"/>
              <a:gd name="connsiteY32" fmla="*/ 3894631 h 4165204"/>
              <a:gd name="connsiteX33" fmla="*/ 3790808 w 12192000"/>
              <a:gd name="connsiteY33" fmla="*/ 3680991 h 4165204"/>
              <a:gd name="connsiteX34" fmla="*/ 10423303 w 12192000"/>
              <a:gd name="connsiteY34" fmla="*/ 3449254 h 4165204"/>
              <a:gd name="connsiteX35" fmla="*/ 10299351 w 12192000"/>
              <a:gd name="connsiteY35" fmla="*/ 3662949 h 4165204"/>
              <a:gd name="connsiteX36" fmla="*/ 10423207 w 12192000"/>
              <a:gd name="connsiteY36" fmla="*/ 3876514 h 4165204"/>
              <a:gd name="connsiteX37" fmla="*/ 10671207 w 12192000"/>
              <a:gd name="connsiteY37" fmla="*/ 3876514 h 4165204"/>
              <a:gd name="connsiteX38" fmla="*/ 10795127 w 12192000"/>
              <a:gd name="connsiteY38" fmla="*/ 3662804 h 4165204"/>
              <a:gd name="connsiteX39" fmla="*/ 10671345 w 12192000"/>
              <a:gd name="connsiteY39" fmla="*/ 3449254 h 4165204"/>
              <a:gd name="connsiteX40" fmla="*/ 6668358 w 12192000"/>
              <a:gd name="connsiteY40" fmla="*/ 3449052 h 4165204"/>
              <a:gd name="connsiteX41" fmla="*/ 6781059 w 12192000"/>
              <a:gd name="connsiteY41" fmla="*/ 3643171 h 4165204"/>
              <a:gd name="connsiteX42" fmla="*/ 7072643 w 12192000"/>
              <a:gd name="connsiteY42" fmla="*/ 3643171 h 4165204"/>
              <a:gd name="connsiteX43" fmla="*/ 7072764 w 12192000"/>
              <a:gd name="connsiteY43" fmla="*/ 3643171 h 4165204"/>
              <a:gd name="connsiteX44" fmla="*/ 6803009 w 12192000"/>
              <a:gd name="connsiteY44" fmla="*/ 4108414 h 4165204"/>
              <a:gd name="connsiteX45" fmla="*/ 7545909 w 12192000"/>
              <a:gd name="connsiteY45" fmla="*/ 4108414 h 4165204"/>
              <a:gd name="connsiteX46" fmla="*/ 7433304 w 12192000"/>
              <a:gd name="connsiteY46" fmla="*/ 3914295 h 4165204"/>
              <a:gd name="connsiteX47" fmla="*/ 7141638 w 12192000"/>
              <a:gd name="connsiteY47" fmla="*/ 3914295 h 4165204"/>
              <a:gd name="connsiteX48" fmla="*/ 7141598 w 12192000"/>
              <a:gd name="connsiteY48" fmla="*/ 3914295 h 4165204"/>
              <a:gd name="connsiteX49" fmla="*/ 7142017 w 12192000"/>
              <a:gd name="connsiteY49" fmla="*/ 3913573 h 4165204"/>
              <a:gd name="connsiteX50" fmla="*/ 7141959 w 12192000"/>
              <a:gd name="connsiteY50" fmla="*/ 3913573 h 4165204"/>
              <a:gd name="connsiteX51" fmla="*/ 7411345 w 12192000"/>
              <a:gd name="connsiteY51" fmla="*/ 3449052 h 4165204"/>
              <a:gd name="connsiteX52" fmla="*/ 4757103 w 12192000"/>
              <a:gd name="connsiteY52" fmla="*/ 3448371 h 4165204"/>
              <a:gd name="connsiteX53" fmla="*/ 4706978 w 12192000"/>
              <a:gd name="connsiteY53" fmla="*/ 3534803 h 4165204"/>
              <a:gd name="connsiteX54" fmla="*/ 4633200 w 12192000"/>
              <a:gd name="connsiteY54" fmla="*/ 3662061 h 4165204"/>
              <a:gd name="connsiteX55" fmla="*/ 4757088 w 12192000"/>
              <a:gd name="connsiteY55" fmla="*/ 3875751 h 4165204"/>
              <a:gd name="connsiteX56" fmla="*/ 5005198 w 12192000"/>
              <a:gd name="connsiteY56" fmla="*/ 3875751 h 4165204"/>
              <a:gd name="connsiteX57" fmla="*/ 5129086 w 12192000"/>
              <a:gd name="connsiteY57" fmla="*/ 3662101 h 4165204"/>
              <a:gd name="connsiteX58" fmla="*/ 5005198 w 12192000"/>
              <a:gd name="connsiteY58" fmla="*/ 3448371 h 4165204"/>
              <a:gd name="connsiteX59" fmla="*/ 1001185 w 12192000"/>
              <a:gd name="connsiteY59" fmla="*/ 3448331 h 4165204"/>
              <a:gd name="connsiteX60" fmla="*/ 1114144 w 12192000"/>
              <a:gd name="connsiteY60" fmla="*/ 3643171 h 4165204"/>
              <a:gd name="connsiteX61" fmla="*/ 1405527 w 12192000"/>
              <a:gd name="connsiteY61" fmla="*/ 3643171 h 4165204"/>
              <a:gd name="connsiteX62" fmla="*/ 1405567 w 12192000"/>
              <a:gd name="connsiteY62" fmla="*/ 3643171 h 4165204"/>
              <a:gd name="connsiteX63" fmla="*/ 1405850 w 12192000"/>
              <a:gd name="connsiteY63" fmla="*/ 3643171 h 4165204"/>
              <a:gd name="connsiteX64" fmla="*/ 1136047 w 12192000"/>
              <a:gd name="connsiteY64" fmla="*/ 4108413 h 4165204"/>
              <a:gd name="connsiteX65" fmla="*/ 1153107 w 12192000"/>
              <a:gd name="connsiteY65" fmla="*/ 4108413 h 4165204"/>
              <a:gd name="connsiteX66" fmla="*/ 1879525 w 12192000"/>
              <a:gd name="connsiteY66" fmla="*/ 4108373 h 4165204"/>
              <a:gd name="connsiteX67" fmla="*/ 1766588 w 12192000"/>
              <a:gd name="connsiteY67" fmla="*/ 3913573 h 4165204"/>
              <a:gd name="connsiteX68" fmla="*/ 1475167 w 12192000"/>
              <a:gd name="connsiteY68" fmla="*/ 3913573 h 4165204"/>
              <a:gd name="connsiteX69" fmla="*/ 1475165 w 12192000"/>
              <a:gd name="connsiteY69" fmla="*/ 3913573 h 4165204"/>
              <a:gd name="connsiteX70" fmla="*/ 1474884 w 12192000"/>
              <a:gd name="connsiteY70" fmla="*/ 3913573 h 4165204"/>
              <a:gd name="connsiteX71" fmla="*/ 1744646 w 12192000"/>
              <a:gd name="connsiteY71" fmla="*/ 3448331 h 4165204"/>
              <a:gd name="connsiteX72" fmla="*/ 7579077 w 12192000"/>
              <a:gd name="connsiteY72" fmla="*/ 3235524 h 4165204"/>
              <a:gd name="connsiteX73" fmla="*/ 7460621 w 12192000"/>
              <a:gd name="connsiteY73" fmla="*/ 3439788 h 4165204"/>
              <a:gd name="connsiteX74" fmla="*/ 7208162 w 12192000"/>
              <a:gd name="connsiteY74" fmla="*/ 3875752 h 4165204"/>
              <a:gd name="connsiteX75" fmla="*/ 7433723 w 12192000"/>
              <a:gd name="connsiteY75" fmla="*/ 3875752 h 4165204"/>
              <a:gd name="connsiteX76" fmla="*/ 7500166 w 12192000"/>
              <a:gd name="connsiteY76" fmla="*/ 3761200 h 4165204"/>
              <a:gd name="connsiteX77" fmla="*/ 7579438 w 12192000"/>
              <a:gd name="connsiteY77" fmla="*/ 3624401 h 4165204"/>
              <a:gd name="connsiteX78" fmla="*/ 7849271 w 12192000"/>
              <a:gd name="connsiteY78" fmla="*/ 4089652 h 4165204"/>
              <a:gd name="connsiteX79" fmla="*/ 7951009 w 12192000"/>
              <a:gd name="connsiteY79" fmla="*/ 3914295 h 4165204"/>
              <a:gd name="connsiteX80" fmla="*/ 8220588 w 12192000"/>
              <a:gd name="connsiteY80" fmla="*/ 3449372 h 4165204"/>
              <a:gd name="connsiteX81" fmla="*/ 7994653 w 12192000"/>
              <a:gd name="connsiteY81" fmla="*/ 3449372 h 4165204"/>
              <a:gd name="connsiteX82" fmla="*/ 7964469 w 12192000"/>
              <a:gd name="connsiteY82" fmla="*/ 3501425 h 4165204"/>
              <a:gd name="connsiteX83" fmla="*/ 7849041 w 12192000"/>
              <a:gd name="connsiteY83" fmla="*/ 3700644 h 4165204"/>
              <a:gd name="connsiteX84" fmla="*/ 7848996 w 12192000"/>
              <a:gd name="connsiteY84" fmla="*/ 3700565 h 4165204"/>
              <a:gd name="connsiteX85" fmla="*/ 7848880 w 12192000"/>
              <a:gd name="connsiteY85" fmla="*/ 3700764 h 4165204"/>
              <a:gd name="connsiteX86" fmla="*/ 1912743 w 12192000"/>
              <a:gd name="connsiteY86" fmla="*/ 3234626 h 4165204"/>
              <a:gd name="connsiteX87" fmla="*/ 1794190 w 12192000"/>
              <a:gd name="connsiteY87" fmla="*/ 3439066 h 4165204"/>
              <a:gd name="connsiteX88" fmla="*/ 1541473 w 12192000"/>
              <a:gd name="connsiteY88" fmla="*/ 3875471 h 4165204"/>
              <a:gd name="connsiteX89" fmla="*/ 1740195 w 12192000"/>
              <a:gd name="connsiteY89" fmla="*/ 3875792 h 4165204"/>
              <a:gd name="connsiteX90" fmla="*/ 1766588 w 12192000"/>
              <a:gd name="connsiteY90" fmla="*/ 3875792 h 4165204"/>
              <a:gd name="connsiteX91" fmla="*/ 1912361 w 12192000"/>
              <a:gd name="connsiteY91" fmla="*/ 3624400 h 4165204"/>
              <a:gd name="connsiteX92" fmla="*/ 1912503 w 12192000"/>
              <a:gd name="connsiteY92" fmla="*/ 3624645 h 4165204"/>
              <a:gd name="connsiteX93" fmla="*/ 1912644 w 12192000"/>
              <a:gd name="connsiteY93" fmla="*/ 3624401 h 4165204"/>
              <a:gd name="connsiteX94" fmla="*/ 1912663 w 12192000"/>
              <a:gd name="connsiteY94" fmla="*/ 3624433 h 4165204"/>
              <a:gd name="connsiteX95" fmla="*/ 1912681 w 12192000"/>
              <a:gd name="connsiteY95" fmla="*/ 3624401 h 4165204"/>
              <a:gd name="connsiteX96" fmla="*/ 2167031 w 12192000"/>
              <a:gd name="connsiteY96" fmla="*/ 4063058 h 4165204"/>
              <a:gd name="connsiteX97" fmla="*/ 2182447 w 12192000"/>
              <a:gd name="connsiteY97" fmla="*/ 4089641 h 4165204"/>
              <a:gd name="connsiteX98" fmla="*/ 2212042 w 12192000"/>
              <a:gd name="connsiteY98" fmla="*/ 4038632 h 4165204"/>
              <a:gd name="connsiteX99" fmla="*/ 2298736 w 12192000"/>
              <a:gd name="connsiteY99" fmla="*/ 3889193 h 4165204"/>
              <a:gd name="connsiteX100" fmla="*/ 2554378 w 12192000"/>
              <a:gd name="connsiteY100" fmla="*/ 3448370 h 4165204"/>
              <a:gd name="connsiteX101" fmla="*/ 2328689 w 12192000"/>
              <a:gd name="connsiteY101" fmla="*/ 3448370 h 4165204"/>
              <a:gd name="connsiteX102" fmla="*/ 2182938 w 12192000"/>
              <a:gd name="connsiteY102" fmla="*/ 3699721 h 4165204"/>
              <a:gd name="connsiteX103" fmla="*/ 2182831 w 12192000"/>
              <a:gd name="connsiteY103" fmla="*/ 3699537 h 4165204"/>
              <a:gd name="connsiteX104" fmla="*/ 2182607 w 12192000"/>
              <a:gd name="connsiteY104" fmla="*/ 3699923 h 4165204"/>
              <a:gd name="connsiteX105" fmla="*/ 2166924 w 12192000"/>
              <a:gd name="connsiteY105" fmla="*/ 3672890 h 4165204"/>
              <a:gd name="connsiteX106" fmla="*/ 2036746 w 12192000"/>
              <a:gd name="connsiteY106" fmla="*/ 3448325 h 4165204"/>
              <a:gd name="connsiteX107" fmla="*/ 11637675 w 12192000"/>
              <a:gd name="connsiteY107" fmla="*/ 3216721 h 4165204"/>
              <a:gd name="connsiteX108" fmla="*/ 11513811 w 12192000"/>
              <a:gd name="connsiteY108" fmla="*/ 3430299 h 4165204"/>
              <a:gd name="connsiteX109" fmla="*/ 11637683 w 12192000"/>
              <a:gd name="connsiteY109" fmla="*/ 3643892 h 4165204"/>
              <a:gd name="connsiteX110" fmla="*/ 11885643 w 12192000"/>
              <a:gd name="connsiteY110" fmla="*/ 3643892 h 4165204"/>
              <a:gd name="connsiteX111" fmla="*/ 12009585 w 12192000"/>
              <a:gd name="connsiteY111" fmla="*/ 3430148 h 4165204"/>
              <a:gd name="connsiteX112" fmla="*/ 11885871 w 12192000"/>
              <a:gd name="connsiteY112" fmla="*/ 3216721 h 4165204"/>
              <a:gd name="connsiteX113" fmla="*/ 5971054 w 12192000"/>
              <a:gd name="connsiteY113" fmla="*/ 3216638 h 4165204"/>
              <a:gd name="connsiteX114" fmla="*/ 5847632 w 12192000"/>
              <a:gd name="connsiteY114" fmla="*/ 3429462 h 4165204"/>
              <a:gd name="connsiteX115" fmla="*/ 5971504 w 12192000"/>
              <a:gd name="connsiteY115" fmla="*/ 3643130 h 4165204"/>
              <a:gd name="connsiteX116" fmla="*/ 6219552 w 12192000"/>
              <a:gd name="connsiteY116" fmla="*/ 3643130 h 4165204"/>
              <a:gd name="connsiteX117" fmla="*/ 6342998 w 12192000"/>
              <a:gd name="connsiteY117" fmla="*/ 3430262 h 4165204"/>
              <a:gd name="connsiteX118" fmla="*/ 6219105 w 12192000"/>
              <a:gd name="connsiteY118" fmla="*/ 3216638 h 4165204"/>
              <a:gd name="connsiteX119" fmla="*/ 7881813 w 12192000"/>
              <a:gd name="connsiteY119" fmla="*/ 3216632 h 4165204"/>
              <a:gd name="connsiteX120" fmla="*/ 7932376 w 12192000"/>
              <a:gd name="connsiteY120" fmla="*/ 3303827 h 4165204"/>
              <a:gd name="connsiteX121" fmla="*/ 7994693 w 12192000"/>
              <a:gd name="connsiteY121" fmla="*/ 3411277 h 4165204"/>
              <a:gd name="connsiteX122" fmla="*/ 8286399 w 12192000"/>
              <a:gd name="connsiteY122" fmla="*/ 3411277 h 4165204"/>
              <a:gd name="connsiteX123" fmla="*/ 8286309 w 12192000"/>
              <a:gd name="connsiteY123" fmla="*/ 3411431 h 4165204"/>
              <a:gd name="connsiteX124" fmla="*/ 8286479 w 12192000"/>
              <a:gd name="connsiteY124" fmla="*/ 3411431 h 4165204"/>
              <a:gd name="connsiteX125" fmla="*/ 8016809 w 12192000"/>
              <a:gd name="connsiteY125" fmla="*/ 3876514 h 4165204"/>
              <a:gd name="connsiteX126" fmla="*/ 8220773 w 12192000"/>
              <a:gd name="connsiteY126" fmla="*/ 3876514 h 4165204"/>
              <a:gd name="connsiteX127" fmla="*/ 8760380 w 12192000"/>
              <a:gd name="connsiteY127" fmla="*/ 3876514 h 4165204"/>
              <a:gd name="connsiteX128" fmla="*/ 8647496 w 12192000"/>
              <a:gd name="connsiteY128" fmla="*/ 3681874 h 4165204"/>
              <a:gd name="connsiteX129" fmla="*/ 8355795 w 12192000"/>
              <a:gd name="connsiteY129" fmla="*/ 3681874 h 4165204"/>
              <a:gd name="connsiteX130" fmla="*/ 8355911 w 12192000"/>
              <a:gd name="connsiteY130" fmla="*/ 3681674 h 4165204"/>
              <a:gd name="connsiteX131" fmla="*/ 8355675 w 12192000"/>
              <a:gd name="connsiteY131" fmla="*/ 3681674 h 4165204"/>
              <a:gd name="connsiteX132" fmla="*/ 8625366 w 12192000"/>
              <a:gd name="connsiteY132" fmla="*/ 3216632 h 4165204"/>
              <a:gd name="connsiteX133" fmla="*/ 2215709 w 12192000"/>
              <a:gd name="connsiteY133" fmla="*/ 3215752 h 4165204"/>
              <a:gd name="connsiteX134" fmla="*/ 2328709 w 12192000"/>
              <a:gd name="connsiteY134" fmla="*/ 3410551 h 4165204"/>
              <a:gd name="connsiteX135" fmla="*/ 2620166 w 12192000"/>
              <a:gd name="connsiteY135" fmla="*/ 3410551 h 4165204"/>
              <a:gd name="connsiteX136" fmla="*/ 2620163 w 12192000"/>
              <a:gd name="connsiteY136" fmla="*/ 3410557 h 4165204"/>
              <a:gd name="connsiteX137" fmla="*/ 2620415 w 12192000"/>
              <a:gd name="connsiteY137" fmla="*/ 3410557 h 4165204"/>
              <a:gd name="connsiteX138" fmla="*/ 2350613 w 12192000"/>
              <a:gd name="connsiteY138" fmla="*/ 3875792 h 4165204"/>
              <a:gd name="connsiteX139" fmla="*/ 2554733 w 12192000"/>
              <a:gd name="connsiteY139" fmla="*/ 3875792 h 4165204"/>
              <a:gd name="connsiteX140" fmla="*/ 2554708 w 12192000"/>
              <a:gd name="connsiteY140" fmla="*/ 3875751 h 4165204"/>
              <a:gd name="connsiteX141" fmla="*/ 3094099 w 12192000"/>
              <a:gd name="connsiteY141" fmla="*/ 3875751 h 4165204"/>
              <a:gd name="connsiteX142" fmla="*/ 2981187 w 12192000"/>
              <a:gd name="connsiteY142" fmla="*/ 3680992 h 4165204"/>
              <a:gd name="connsiteX143" fmla="*/ 2689239 w 12192000"/>
              <a:gd name="connsiteY143" fmla="*/ 3680992 h 4165204"/>
              <a:gd name="connsiteX144" fmla="*/ 2959041 w 12192000"/>
              <a:gd name="connsiteY144" fmla="*/ 3215752 h 4165204"/>
              <a:gd name="connsiteX145" fmla="*/ 304412 w 12192000"/>
              <a:gd name="connsiteY145" fmla="*/ 3215750 h 4165204"/>
              <a:gd name="connsiteX146" fmla="*/ 248058 w 12192000"/>
              <a:gd name="connsiteY146" fmla="*/ 3312904 h 4165204"/>
              <a:gd name="connsiteX147" fmla="*/ 180470 w 12192000"/>
              <a:gd name="connsiteY147" fmla="*/ 3429456 h 4165204"/>
              <a:gd name="connsiteX148" fmla="*/ 304412 w 12192000"/>
              <a:gd name="connsiteY148" fmla="*/ 3643170 h 4165204"/>
              <a:gd name="connsiteX149" fmla="*/ 552434 w 12192000"/>
              <a:gd name="connsiteY149" fmla="*/ 3643170 h 4165204"/>
              <a:gd name="connsiteX150" fmla="*/ 676385 w 12192000"/>
              <a:gd name="connsiteY150" fmla="*/ 3429480 h 4165204"/>
              <a:gd name="connsiteX151" fmla="*/ 552434 w 12192000"/>
              <a:gd name="connsiteY151" fmla="*/ 3215750 h 4165204"/>
              <a:gd name="connsiteX152" fmla="*/ 11222045 w 12192000"/>
              <a:gd name="connsiteY152" fmla="*/ 3002934 h 4165204"/>
              <a:gd name="connsiteX153" fmla="*/ 11109067 w 12192000"/>
              <a:gd name="connsiteY153" fmla="*/ 3197746 h 4165204"/>
              <a:gd name="connsiteX154" fmla="*/ 11254919 w 12192000"/>
              <a:gd name="connsiteY154" fmla="*/ 3449254 h 4165204"/>
              <a:gd name="connsiteX155" fmla="*/ 10715187 w 12192000"/>
              <a:gd name="connsiteY155" fmla="*/ 3449254 h 4165204"/>
              <a:gd name="connsiteX156" fmla="*/ 10715319 w 12192000"/>
              <a:gd name="connsiteY156" fmla="*/ 3449482 h 4165204"/>
              <a:gd name="connsiteX157" fmla="*/ 11087051 w 12192000"/>
              <a:gd name="connsiteY157" fmla="*/ 4090130 h 4165204"/>
              <a:gd name="connsiteX158" fmla="*/ 11115607 w 12192000"/>
              <a:gd name="connsiteY158" fmla="*/ 4040833 h 4165204"/>
              <a:gd name="connsiteX159" fmla="*/ 11199845 w 12192000"/>
              <a:gd name="connsiteY159" fmla="*/ 3895405 h 4165204"/>
              <a:gd name="connsiteX160" fmla="*/ 11053993 w 12192000"/>
              <a:gd name="connsiteY160" fmla="*/ 3643893 h 4165204"/>
              <a:gd name="connsiteX161" fmla="*/ 11054031 w 12192000"/>
              <a:gd name="connsiteY161" fmla="*/ 3643893 h 4165204"/>
              <a:gd name="connsiteX162" fmla="*/ 11054031 w 12192000"/>
              <a:gd name="connsiteY162" fmla="*/ 3643892 h 4165204"/>
              <a:gd name="connsiteX163" fmla="*/ 11054353 w 12192000"/>
              <a:gd name="connsiteY163" fmla="*/ 3643892 h 4165204"/>
              <a:gd name="connsiteX164" fmla="*/ 11593599 w 12192000"/>
              <a:gd name="connsiteY164" fmla="*/ 3643892 h 4165204"/>
              <a:gd name="connsiteX165" fmla="*/ 8793359 w 12192000"/>
              <a:gd name="connsiteY165" fmla="*/ 3002907 h 4165204"/>
              <a:gd name="connsiteX166" fmla="*/ 8674818 w 12192000"/>
              <a:gd name="connsiteY166" fmla="*/ 3207327 h 4165204"/>
              <a:gd name="connsiteX167" fmla="*/ 8422102 w 12192000"/>
              <a:gd name="connsiteY167" fmla="*/ 3643732 h 4165204"/>
              <a:gd name="connsiteX168" fmla="*/ 8521055 w 12192000"/>
              <a:gd name="connsiteY168" fmla="*/ 3643892 h 4165204"/>
              <a:gd name="connsiteX169" fmla="*/ 8647405 w 12192000"/>
              <a:gd name="connsiteY169" fmla="*/ 3643892 h 4165204"/>
              <a:gd name="connsiteX170" fmla="*/ 8793193 w 12192000"/>
              <a:gd name="connsiteY170" fmla="*/ 3392542 h 4165204"/>
              <a:gd name="connsiteX171" fmla="*/ 8793268 w 12192000"/>
              <a:gd name="connsiteY171" fmla="*/ 3392671 h 4165204"/>
              <a:gd name="connsiteX172" fmla="*/ 8793273 w 12192000"/>
              <a:gd name="connsiteY172" fmla="*/ 3392661 h 4165204"/>
              <a:gd name="connsiteX173" fmla="*/ 8793288 w 12192000"/>
              <a:gd name="connsiteY173" fmla="*/ 3392689 h 4165204"/>
              <a:gd name="connsiteX174" fmla="*/ 8793393 w 12192000"/>
              <a:gd name="connsiteY174" fmla="*/ 3392508 h 4165204"/>
              <a:gd name="connsiteX175" fmla="*/ 9063101 w 12192000"/>
              <a:gd name="connsiteY175" fmla="*/ 3857604 h 4165204"/>
              <a:gd name="connsiteX176" fmla="*/ 9165086 w 12192000"/>
              <a:gd name="connsiteY176" fmla="*/ 3681714 h 4165204"/>
              <a:gd name="connsiteX177" fmla="*/ 9399282 w 12192000"/>
              <a:gd name="connsiteY177" fmla="*/ 3277872 h 4165204"/>
              <a:gd name="connsiteX178" fmla="*/ 9434707 w 12192000"/>
              <a:gd name="connsiteY178" fmla="*/ 3216757 h 4165204"/>
              <a:gd name="connsiteX179" fmla="*/ 9209090 w 12192000"/>
              <a:gd name="connsiteY179" fmla="*/ 3216757 h 4165204"/>
              <a:gd name="connsiteX180" fmla="*/ 9063317 w 12192000"/>
              <a:gd name="connsiteY180" fmla="*/ 3468143 h 4165204"/>
              <a:gd name="connsiteX181" fmla="*/ 9063113 w 12192000"/>
              <a:gd name="connsiteY181" fmla="*/ 3467792 h 4165204"/>
              <a:gd name="connsiteX182" fmla="*/ 9062956 w 12192000"/>
              <a:gd name="connsiteY182" fmla="*/ 3468062 h 4165204"/>
              <a:gd name="connsiteX183" fmla="*/ 9047312 w 12192000"/>
              <a:gd name="connsiteY183" fmla="*/ 3441030 h 4165204"/>
              <a:gd name="connsiteX184" fmla="*/ 8882065 w 12192000"/>
              <a:gd name="connsiteY184" fmla="*/ 3155777 h 4165204"/>
              <a:gd name="connsiteX185" fmla="*/ 5555853 w 12192000"/>
              <a:gd name="connsiteY185" fmla="*/ 3002123 h 4165204"/>
              <a:gd name="connsiteX186" fmla="*/ 5442940 w 12192000"/>
              <a:gd name="connsiteY186" fmla="*/ 3196844 h 4165204"/>
              <a:gd name="connsiteX187" fmla="*/ 5588768 w 12192000"/>
              <a:gd name="connsiteY187" fmla="*/ 3448331 h 4165204"/>
              <a:gd name="connsiteX188" fmla="*/ 5588745 w 12192000"/>
              <a:gd name="connsiteY188" fmla="*/ 3448331 h 4165204"/>
              <a:gd name="connsiteX189" fmla="*/ 5588768 w 12192000"/>
              <a:gd name="connsiteY189" fmla="*/ 3448371 h 4165204"/>
              <a:gd name="connsiteX190" fmla="*/ 5588521 w 12192000"/>
              <a:gd name="connsiteY190" fmla="*/ 3448371 h 4165204"/>
              <a:gd name="connsiteX191" fmla="*/ 5588569 w 12192000"/>
              <a:gd name="connsiteY191" fmla="*/ 3448451 h 4165204"/>
              <a:gd name="connsiteX192" fmla="*/ 5049247 w 12192000"/>
              <a:gd name="connsiteY192" fmla="*/ 3448451 h 4165204"/>
              <a:gd name="connsiteX193" fmla="*/ 5420997 w 12192000"/>
              <a:gd name="connsiteY193" fmla="*/ 4089481 h 4165204"/>
              <a:gd name="connsiteX194" fmla="*/ 5533842 w 12192000"/>
              <a:gd name="connsiteY194" fmla="*/ 3894662 h 4165204"/>
              <a:gd name="connsiteX195" fmla="*/ 5388017 w 12192000"/>
              <a:gd name="connsiteY195" fmla="*/ 3643171 h 4165204"/>
              <a:gd name="connsiteX196" fmla="*/ 5388039 w 12192000"/>
              <a:gd name="connsiteY196" fmla="*/ 3643171 h 4165204"/>
              <a:gd name="connsiteX197" fmla="*/ 5388017 w 12192000"/>
              <a:gd name="connsiteY197" fmla="*/ 3643130 h 4165204"/>
              <a:gd name="connsiteX198" fmla="*/ 5927502 w 12192000"/>
              <a:gd name="connsiteY198" fmla="*/ 3643130 h 4165204"/>
              <a:gd name="connsiteX199" fmla="*/ 3127130 w 12192000"/>
              <a:gd name="connsiteY199" fmla="*/ 3001904 h 4165204"/>
              <a:gd name="connsiteX200" fmla="*/ 3008515 w 12192000"/>
              <a:gd name="connsiteY200" fmla="*/ 3206449 h 4165204"/>
              <a:gd name="connsiteX201" fmla="*/ 2755798 w 12192000"/>
              <a:gd name="connsiteY201" fmla="*/ 3642849 h 4165204"/>
              <a:gd name="connsiteX202" fmla="*/ 2954523 w 12192000"/>
              <a:gd name="connsiteY202" fmla="*/ 3643170 h 4165204"/>
              <a:gd name="connsiteX203" fmla="*/ 2981187 w 12192000"/>
              <a:gd name="connsiteY203" fmla="*/ 3643170 h 4165204"/>
              <a:gd name="connsiteX204" fmla="*/ 3126759 w 12192000"/>
              <a:gd name="connsiteY204" fmla="*/ 3391779 h 4165204"/>
              <a:gd name="connsiteX205" fmla="*/ 3126937 w 12192000"/>
              <a:gd name="connsiteY205" fmla="*/ 3392087 h 4165204"/>
              <a:gd name="connsiteX206" fmla="*/ 3127089 w 12192000"/>
              <a:gd name="connsiteY206" fmla="*/ 3391824 h 4165204"/>
              <a:gd name="connsiteX207" fmla="*/ 3127138 w 12192000"/>
              <a:gd name="connsiteY207" fmla="*/ 3391910 h 4165204"/>
              <a:gd name="connsiteX208" fmla="*/ 3127209 w 12192000"/>
              <a:gd name="connsiteY208" fmla="*/ 3391787 h 4165204"/>
              <a:gd name="connsiteX209" fmla="*/ 3396964 w 12192000"/>
              <a:gd name="connsiteY209" fmla="*/ 3856936 h 4165204"/>
              <a:gd name="connsiteX210" fmla="*/ 3499022 w 12192000"/>
              <a:gd name="connsiteY210" fmla="*/ 3680991 h 4165204"/>
              <a:gd name="connsiteX211" fmla="*/ 3768787 w 12192000"/>
              <a:gd name="connsiteY211" fmla="*/ 3215752 h 4165204"/>
              <a:gd name="connsiteX212" fmla="*/ 3542992 w 12192000"/>
              <a:gd name="connsiteY212" fmla="*/ 3215752 h 4165204"/>
              <a:gd name="connsiteX213" fmla="*/ 3397264 w 12192000"/>
              <a:gd name="connsiteY213" fmla="*/ 3467061 h 4165204"/>
              <a:gd name="connsiteX214" fmla="*/ 3397182 w 12192000"/>
              <a:gd name="connsiteY214" fmla="*/ 3466918 h 4165204"/>
              <a:gd name="connsiteX215" fmla="*/ 3397053 w 12192000"/>
              <a:gd name="connsiteY215" fmla="*/ 3467141 h 4165204"/>
              <a:gd name="connsiteX216" fmla="*/ 3397028 w 12192000"/>
              <a:gd name="connsiteY216" fmla="*/ 3467097 h 4165204"/>
              <a:gd name="connsiteX217" fmla="*/ 3396933 w 12192000"/>
              <a:gd name="connsiteY217" fmla="*/ 3467260 h 4165204"/>
              <a:gd name="connsiteX218" fmla="*/ 3381250 w 12192000"/>
              <a:gd name="connsiteY218" fmla="*/ 3440229 h 4165204"/>
              <a:gd name="connsiteX219" fmla="*/ 3127821 w 12192000"/>
              <a:gd name="connsiteY219" fmla="*/ 3003094 h 4165204"/>
              <a:gd name="connsiteX220" fmla="*/ 7185100 w 12192000"/>
              <a:gd name="connsiteY220" fmla="*/ 2984172 h 4165204"/>
              <a:gd name="connsiteX221" fmla="*/ 7061717 w 12192000"/>
              <a:gd name="connsiteY221" fmla="*/ 3196885 h 4165204"/>
              <a:gd name="connsiteX222" fmla="*/ 7185612 w 12192000"/>
              <a:gd name="connsiteY222" fmla="*/ 3410515 h 4165204"/>
              <a:gd name="connsiteX223" fmla="*/ 7433740 w 12192000"/>
              <a:gd name="connsiteY223" fmla="*/ 3410515 h 4165204"/>
              <a:gd name="connsiteX224" fmla="*/ 7557147 w 12192000"/>
              <a:gd name="connsiteY224" fmla="*/ 3197708 h 4165204"/>
              <a:gd name="connsiteX225" fmla="*/ 7433313 w 12192000"/>
              <a:gd name="connsiteY225" fmla="*/ 2984172 h 4165204"/>
              <a:gd name="connsiteX226" fmla="*/ 9096130 w 12192000"/>
              <a:gd name="connsiteY226" fmla="*/ 2984016 h 4165204"/>
              <a:gd name="connsiteX227" fmla="*/ 9209039 w 12192000"/>
              <a:gd name="connsiteY227" fmla="*/ 3178730 h 4165204"/>
              <a:gd name="connsiteX228" fmla="*/ 9500676 w 12192000"/>
              <a:gd name="connsiteY228" fmla="*/ 3178730 h 4165204"/>
              <a:gd name="connsiteX229" fmla="*/ 9500625 w 12192000"/>
              <a:gd name="connsiteY229" fmla="*/ 3178818 h 4165204"/>
              <a:gd name="connsiteX230" fmla="*/ 9500796 w 12192000"/>
              <a:gd name="connsiteY230" fmla="*/ 3178818 h 4165204"/>
              <a:gd name="connsiteX231" fmla="*/ 9231039 w 12192000"/>
              <a:gd name="connsiteY231" fmla="*/ 3643973 h 4165204"/>
              <a:gd name="connsiteX232" fmla="*/ 9435257 w 12192000"/>
              <a:gd name="connsiteY232" fmla="*/ 3643973 h 4165204"/>
              <a:gd name="connsiteX233" fmla="*/ 9435210 w 12192000"/>
              <a:gd name="connsiteY233" fmla="*/ 3643893 h 4165204"/>
              <a:gd name="connsiteX234" fmla="*/ 9974411 w 12192000"/>
              <a:gd name="connsiteY234" fmla="*/ 3643893 h 4165204"/>
              <a:gd name="connsiteX235" fmla="*/ 9861567 w 12192000"/>
              <a:gd name="connsiteY235" fmla="*/ 3449254 h 4165204"/>
              <a:gd name="connsiteX236" fmla="*/ 9570112 w 12192000"/>
              <a:gd name="connsiteY236" fmla="*/ 3449254 h 4165204"/>
              <a:gd name="connsiteX237" fmla="*/ 9570182 w 12192000"/>
              <a:gd name="connsiteY237" fmla="*/ 3449133 h 4165204"/>
              <a:gd name="connsiteX238" fmla="*/ 9569791 w 12192000"/>
              <a:gd name="connsiteY238" fmla="*/ 3449133 h 4165204"/>
              <a:gd name="connsiteX239" fmla="*/ 9839483 w 12192000"/>
              <a:gd name="connsiteY239" fmla="*/ 2984016 h 4165204"/>
              <a:gd name="connsiteX240" fmla="*/ 4173491 w 12192000"/>
              <a:gd name="connsiteY240" fmla="*/ 2983173 h 4165204"/>
              <a:gd name="connsiteX241" fmla="*/ 3430083 w 12192000"/>
              <a:gd name="connsiteY241" fmla="*/ 2983213 h 4165204"/>
              <a:gd name="connsiteX242" fmla="*/ 3543038 w 12192000"/>
              <a:gd name="connsiteY242" fmla="*/ 3177935 h 4165204"/>
              <a:gd name="connsiteX243" fmla="*/ 3834492 w 12192000"/>
              <a:gd name="connsiteY243" fmla="*/ 3177935 h 4165204"/>
              <a:gd name="connsiteX244" fmla="*/ 3834744 w 12192000"/>
              <a:gd name="connsiteY244" fmla="*/ 3177935 h 4165204"/>
              <a:gd name="connsiteX245" fmla="*/ 3564938 w 12192000"/>
              <a:gd name="connsiteY245" fmla="*/ 3643171 h 4165204"/>
              <a:gd name="connsiteX246" fmla="*/ 3769157 w 12192000"/>
              <a:gd name="connsiteY246" fmla="*/ 3643171 h 4165204"/>
              <a:gd name="connsiteX247" fmla="*/ 4308343 w 12192000"/>
              <a:gd name="connsiteY247" fmla="*/ 3643171 h 4165204"/>
              <a:gd name="connsiteX248" fmla="*/ 4195389 w 12192000"/>
              <a:gd name="connsiteY248" fmla="*/ 3448410 h 4165204"/>
              <a:gd name="connsiteX249" fmla="*/ 3903686 w 12192000"/>
              <a:gd name="connsiteY249" fmla="*/ 3448410 h 4165204"/>
              <a:gd name="connsiteX250" fmla="*/ 1518848 w 12192000"/>
              <a:gd name="connsiteY250" fmla="*/ 2983134 h 4165204"/>
              <a:gd name="connsiteX251" fmla="*/ 1394899 w 12192000"/>
              <a:gd name="connsiteY251" fmla="*/ 3196860 h 4165204"/>
              <a:gd name="connsiteX252" fmla="*/ 1518849 w 12192000"/>
              <a:gd name="connsiteY252" fmla="*/ 3410551 h 4165204"/>
              <a:gd name="connsiteX253" fmla="*/ 1766871 w 12192000"/>
              <a:gd name="connsiteY253" fmla="*/ 3410551 h 4165204"/>
              <a:gd name="connsiteX254" fmla="*/ 1890782 w 12192000"/>
              <a:gd name="connsiteY254" fmla="*/ 3196860 h 4165204"/>
              <a:gd name="connsiteX255" fmla="*/ 1766874 w 12192000"/>
              <a:gd name="connsiteY255" fmla="*/ 2983134 h 4165204"/>
              <a:gd name="connsiteX256" fmla="*/ 6769574 w 12192000"/>
              <a:gd name="connsiteY256" fmla="*/ 2770286 h 4165204"/>
              <a:gd name="connsiteX257" fmla="*/ 6657068 w 12192000"/>
              <a:gd name="connsiteY257" fmla="*/ 2964284 h 4165204"/>
              <a:gd name="connsiteX258" fmla="*/ 6802920 w 12192000"/>
              <a:gd name="connsiteY258" fmla="*/ 3215794 h 4165204"/>
              <a:gd name="connsiteX259" fmla="*/ 6802083 w 12192000"/>
              <a:gd name="connsiteY259" fmla="*/ 3215794 h 4165204"/>
              <a:gd name="connsiteX260" fmla="*/ 6802479 w 12192000"/>
              <a:gd name="connsiteY260" fmla="*/ 3216481 h 4165204"/>
              <a:gd name="connsiteX261" fmla="*/ 6802226 w 12192000"/>
              <a:gd name="connsiteY261" fmla="*/ 3216481 h 4165204"/>
              <a:gd name="connsiteX262" fmla="*/ 6802319 w 12192000"/>
              <a:gd name="connsiteY262" fmla="*/ 3216638 h 4165204"/>
              <a:gd name="connsiteX263" fmla="*/ 6263803 w 12192000"/>
              <a:gd name="connsiteY263" fmla="*/ 3216638 h 4165204"/>
              <a:gd name="connsiteX264" fmla="*/ 6365323 w 12192000"/>
              <a:gd name="connsiteY264" fmla="*/ 3391772 h 4165204"/>
              <a:gd name="connsiteX265" fmla="*/ 6365361 w 12192000"/>
              <a:gd name="connsiteY265" fmla="*/ 3391706 h 4165204"/>
              <a:gd name="connsiteX266" fmla="*/ 6635280 w 12192000"/>
              <a:gd name="connsiteY266" fmla="*/ 3856932 h 4165204"/>
              <a:gd name="connsiteX267" fmla="*/ 6648980 w 12192000"/>
              <a:gd name="connsiteY267" fmla="*/ 3833303 h 4165204"/>
              <a:gd name="connsiteX268" fmla="*/ 6747804 w 12192000"/>
              <a:gd name="connsiteY268" fmla="*/ 3662714 h 4165204"/>
              <a:gd name="connsiteX269" fmla="*/ 6601993 w 12192000"/>
              <a:gd name="connsiteY269" fmla="*/ 3411277 h 4165204"/>
              <a:gd name="connsiteX270" fmla="*/ 6602771 w 12192000"/>
              <a:gd name="connsiteY270" fmla="*/ 3411277 h 4165204"/>
              <a:gd name="connsiteX271" fmla="*/ 6602353 w 12192000"/>
              <a:gd name="connsiteY271" fmla="*/ 3410558 h 4165204"/>
              <a:gd name="connsiteX272" fmla="*/ 6602376 w 12192000"/>
              <a:gd name="connsiteY272" fmla="*/ 3410558 h 4165204"/>
              <a:gd name="connsiteX273" fmla="*/ 6602352 w 12192000"/>
              <a:gd name="connsiteY273" fmla="*/ 3410515 h 4165204"/>
              <a:gd name="connsiteX274" fmla="*/ 7141156 w 12192000"/>
              <a:gd name="connsiteY274" fmla="*/ 3410515 h 4165204"/>
              <a:gd name="connsiteX275" fmla="*/ 7039458 w 12192000"/>
              <a:gd name="connsiteY275" fmla="*/ 3235155 h 4165204"/>
              <a:gd name="connsiteX276" fmla="*/ 7039309 w 12192000"/>
              <a:gd name="connsiteY276" fmla="*/ 3235409 h 4165204"/>
              <a:gd name="connsiteX277" fmla="*/ 10007737 w 12192000"/>
              <a:gd name="connsiteY277" fmla="*/ 2770187 h 4165204"/>
              <a:gd name="connsiteX278" fmla="*/ 9889135 w 12192000"/>
              <a:gd name="connsiteY278" fmla="*/ 2974711 h 4165204"/>
              <a:gd name="connsiteX279" fmla="*/ 9636420 w 12192000"/>
              <a:gd name="connsiteY279" fmla="*/ 3411157 h 4165204"/>
              <a:gd name="connsiteX280" fmla="*/ 9716775 w 12192000"/>
              <a:gd name="connsiteY280" fmla="*/ 3411272 h 4165204"/>
              <a:gd name="connsiteX281" fmla="*/ 9861497 w 12192000"/>
              <a:gd name="connsiteY281" fmla="*/ 3411272 h 4165204"/>
              <a:gd name="connsiteX282" fmla="*/ 10007269 w 12192000"/>
              <a:gd name="connsiteY282" fmla="*/ 3159880 h 4165204"/>
              <a:gd name="connsiteX283" fmla="*/ 10007452 w 12192000"/>
              <a:gd name="connsiteY283" fmla="*/ 3160195 h 4165204"/>
              <a:gd name="connsiteX284" fmla="*/ 10007631 w 12192000"/>
              <a:gd name="connsiteY284" fmla="*/ 3159885 h 4165204"/>
              <a:gd name="connsiteX285" fmla="*/ 10277395 w 12192000"/>
              <a:gd name="connsiteY285" fmla="*/ 3625123 h 4165204"/>
              <a:gd name="connsiteX286" fmla="*/ 10379523 w 12192000"/>
              <a:gd name="connsiteY286" fmla="*/ 3449052 h 4165204"/>
              <a:gd name="connsiteX287" fmla="*/ 10649209 w 12192000"/>
              <a:gd name="connsiteY287" fmla="*/ 2984016 h 4165204"/>
              <a:gd name="connsiteX288" fmla="*/ 10423607 w 12192000"/>
              <a:gd name="connsiteY288" fmla="*/ 2984016 h 4165204"/>
              <a:gd name="connsiteX289" fmla="*/ 10277835 w 12192000"/>
              <a:gd name="connsiteY289" fmla="*/ 3235369 h 4165204"/>
              <a:gd name="connsiteX290" fmla="*/ 10277679 w 12192000"/>
              <a:gd name="connsiteY290" fmla="*/ 3235098 h 4165204"/>
              <a:gd name="connsiteX291" fmla="*/ 10277595 w 12192000"/>
              <a:gd name="connsiteY291" fmla="*/ 3235249 h 4165204"/>
              <a:gd name="connsiteX292" fmla="*/ 10277591 w 12192000"/>
              <a:gd name="connsiteY292" fmla="*/ 3235245 h 4165204"/>
              <a:gd name="connsiteX293" fmla="*/ 10277475 w 12192000"/>
              <a:gd name="connsiteY293" fmla="*/ 3235449 h 4165204"/>
              <a:gd name="connsiteX294" fmla="*/ 10261789 w 12192000"/>
              <a:gd name="connsiteY294" fmla="*/ 3208417 h 4165204"/>
              <a:gd name="connsiteX295" fmla="*/ 10033059 w 12192000"/>
              <a:gd name="connsiteY295" fmla="*/ 2813827 h 4165204"/>
              <a:gd name="connsiteX296" fmla="*/ 1103152 w 12192000"/>
              <a:gd name="connsiteY296" fmla="*/ 2769397 h 4165204"/>
              <a:gd name="connsiteX297" fmla="*/ 990148 w 12192000"/>
              <a:gd name="connsiteY297" fmla="*/ 2964297 h 4165204"/>
              <a:gd name="connsiteX298" fmla="*/ 1135968 w 12192000"/>
              <a:gd name="connsiteY298" fmla="*/ 3215750 h 4165204"/>
              <a:gd name="connsiteX299" fmla="*/ 1135896 w 12192000"/>
              <a:gd name="connsiteY299" fmla="*/ 3215750 h 4165204"/>
              <a:gd name="connsiteX300" fmla="*/ 1135965 w 12192000"/>
              <a:gd name="connsiteY300" fmla="*/ 3215870 h 4165204"/>
              <a:gd name="connsiteX301" fmla="*/ 596548 w 12192000"/>
              <a:gd name="connsiteY301" fmla="*/ 3215870 h 4165204"/>
              <a:gd name="connsiteX302" fmla="*/ 968337 w 12192000"/>
              <a:gd name="connsiteY302" fmla="*/ 3856964 h 4165204"/>
              <a:gd name="connsiteX303" fmla="*/ 997012 w 12192000"/>
              <a:gd name="connsiteY303" fmla="*/ 3807530 h 4165204"/>
              <a:gd name="connsiteX304" fmla="*/ 1081250 w 12192000"/>
              <a:gd name="connsiteY304" fmla="*/ 3662061 h 4165204"/>
              <a:gd name="connsiteX305" fmla="*/ 935397 w 12192000"/>
              <a:gd name="connsiteY305" fmla="*/ 3410551 h 4165204"/>
              <a:gd name="connsiteX306" fmla="*/ 1474803 w 12192000"/>
              <a:gd name="connsiteY306" fmla="*/ 3410551 h 4165204"/>
              <a:gd name="connsiteX307" fmla="*/ 4341648 w 12192000"/>
              <a:gd name="connsiteY307" fmla="*/ 2769297 h 4165204"/>
              <a:gd name="connsiteX308" fmla="*/ 4223042 w 12192000"/>
              <a:gd name="connsiteY308" fmla="*/ 2973829 h 4165204"/>
              <a:gd name="connsiteX309" fmla="*/ 3970329 w 12192000"/>
              <a:gd name="connsiteY309" fmla="*/ 3410275 h 4165204"/>
              <a:gd name="connsiteX310" fmla="*/ 4140347 w 12192000"/>
              <a:gd name="connsiteY310" fmla="*/ 3410515 h 4165204"/>
              <a:gd name="connsiteX311" fmla="*/ 4195252 w 12192000"/>
              <a:gd name="connsiteY311" fmla="*/ 3410515 h 4165204"/>
              <a:gd name="connsiteX312" fmla="*/ 4341041 w 12192000"/>
              <a:gd name="connsiteY312" fmla="*/ 3159165 h 4165204"/>
              <a:gd name="connsiteX313" fmla="*/ 4341288 w 12192000"/>
              <a:gd name="connsiteY313" fmla="*/ 3159593 h 4165204"/>
              <a:gd name="connsiteX314" fmla="*/ 4341537 w 12192000"/>
              <a:gd name="connsiteY314" fmla="*/ 3159166 h 4165204"/>
              <a:gd name="connsiteX315" fmla="*/ 4341563 w 12192000"/>
              <a:gd name="connsiteY315" fmla="*/ 3159211 h 4165204"/>
              <a:gd name="connsiteX316" fmla="*/ 4341616 w 12192000"/>
              <a:gd name="connsiteY316" fmla="*/ 3159123 h 4165204"/>
              <a:gd name="connsiteX317" fmla="*/ 4611388 w 12192000"/>
              <a:gd name="connsiteY317" fmla="*/ 3624311 h 4165204"/>
              <a:gd name="connsiteX318" fmla="*/ 4752908 w 12192000"/>
              <a:gd name="connsiteY318" fmla="*/ 3380355 h 4165204"/>
              <a:gd name="connsiteX319" fmla="*/ 4983268 w 12192000"/>
              <a:gd name="connsiteY319" fmla="*/ 2983134 h 4165204"/>
              <a:gd name="connsiteX320" fmla="*/ 4757470 w 12192000"/>
              <a:gd name="connsiteY320" fmla="*/ 2983134 h 4165204"/>
              <a:gd name="connsiteX321" fmla="*/ 4611697 w 12192000"/>
              <a:gd name="connsiteY321" fmla="*/ 3234487 h 4165204"/>
              <a:gd name="connsiteX322" fmla="*/ 4611638 w 12192000"/>
              <a:gd name="connsiteY322" fmla="*/ 3234381 h 4165204"/>
              <a:gd name="connsiteX323" fmla="*/ 4611580 w 12192000"/>
              <a:gd name="connsiteY323" fmla="*/ 3234487 h 4165204"/>
              <a:gd name="connsiteX324" fmla="*/ 4611567 w 12192000"/>
              <a:gd name="connsiteY324" fmla="*/ 3234466 h 4165204"/>
              <a:gd name="connsiteX325" fmla="*/ 4611462 w 12192000"/>
              <a:gd name="connsiteY325" fmla="*/ 3234643 h 4165204"/>
              <a:gd name="connsiteX326" fmla="*/ 4595774 w 12192000"/>
              <a:gd name="connsiteY326" fmla="*/ 3207612 h 4165204"/>
              <a:gd name="connsiteX327" fmla="*/ 4360619 w 12192000"/>
              <a:gd name="connsiteY327" fmla="*/ 2801992 h 4165204"/>
              <a:gd name="connsiteX328" fmla="*/ 8399436 w 12192000"/>
              <a:gd name="connsiteY328" fmla="*/ 2751430 h 4165204"/>
              <a:gd name="connsiteX329" fmla="*/ 8275482 w 12192000"/>
              <a:gd name="connsiteY329" fmla="*/ 2965182 h 4165204"/>
              <a:gd name="connsiteX330" fmla="*/ 8399340 w 12192000"/>
              <a:gd name="connsiteY330" fmla="*/ 3178656 h 4165204"/>
              <a:gd name="connsiteX331" fmla="*/ 8647477 w 12192000"/>
              <a:gd name="connsiteY331" fmla="*/ 3178656 h 4165204"/>
              <a:gd name="connsiteX332" fmla="*/ 8771329 w 12192000"/>
              <a:gd name="connsiteY332" fmla="*/ 2965156 h 4165204"/>
              <a:gd name="connsiteX333" fmla="*/ 8647380 w 12192000"/>
              <a:gd name="connsiteY333" fmla="*/ 2751430 h 4165204"/>
              <a:gd name="connsiteX334" fmla="*/ 10849751 w 12192000"/>
              <a:gd name="connsiteY334" fmla="*/ 2751355 h 4165204"/>
              <a:gd name="connsiteX335" fmla="*/ 10849775 w 12192000"/>
              <a:gd name="connsiteY335" fmla="*/ 2751396 h 4165204"/>
              <a:gd name="connsiteX336" fmla="*/ 10310631 w 12192000"/>
              <a:gd name="connsiteY336" fmla="*/ 2751396 h 4165204"/>
              <a:gd name="connsiteX337" fmla="*/ 10423537 w 12192000"/>
              <a:gd name="connsiteY337" fmla="*/ 2946074 h 4165204"/>
              <a:gd name="connsiteX338" fmla="*/ 10714911 w 12192000"/>
              <a:gd name="connsiteY338" fmla="*/ 2946074 h 4165204"/>
              <a:gd name="connsiteX339" fmla="*/ 10714843 w 12192000"/>
              <a:gd name="connsiteY339" fmla="*/ 2946196 h 4165204"/>
              <a:gd name="connsiteX340" fmla="*/ 10715313 w 12192000"/>
              <a:gd name="connsiteY340" fmla="*/ 2946196 h 4165204"/>
              <a:gd name="connsiteX341" fmla="*/ 10445579 w 12192000"/>
              <a:gd name="connsiteY341" fmla="*/ 3411318 h 4165204"/>
              <a:gd name="connsiteX342" fmla="*/ 10649671 w 12192000"/>
              <a:gd name="connsiteY342" fmla="*/ 3411318 h 4165204"/>
              <a:gd name="connsiteX343" fmla="*/ 10649647 w 12192000"/>
              <a:gd name="connsiteY343" fmla="*/ 3411277 h 4165204"/>
              <a:gd name="connsiteX344" fmla="*/ 11189031 w 12192000"/>
              <a:gd name="connsiteY344" fmla="*/ 3411277 h 4165204"/>
              <a:gd name="connsiteX345" fmla="*/ 11076165 w 12192000"/>
              <a:gd name="connsiteY345" fmla="*/ 3216601 h 4165204"/>
              <a:gd name="connsiteX346" fmla="*/ 10784629 w 12192000"/>
              <a:gd name="connsiteY346" fmla="*/ 3216601 h 4165204"/>
              <a:gd name="connsiteX347" fmla="*/ 10784699 w 12192000"/>
              <a:gd name="connsiteY347" fmla="*/ 3216479 h 4165204"/>
              <a:gd name="connsiteX348" fmla="*/ 10784187 w 12192000"/>
              <a:gd name="connsiteY348" fmla="*/ 3216479 h 4165204"/>
              <a:gd name="connsiteX349" fmla="*/ 11053923 w 12192000"/>
              <a:gd name="connsiteY349" fmla="*/ 2751355 h 4165204"/>
              <a:gd name="connsiteX350" fmla="*/ 2733295 w 12192000"/>
              <a:gd name="connsiteY350" fmla="*/ 2750551 h 4165204"/>
              <a:gd name="connsiteX351" fmla="*/ 2609345 w 12192000"/>
              <a:gd name="connsiteY351" fmla="*/ 2964283 h 4165204"/>
              <a:gd name="connsiteX352" fmla="*/ 2733269 w 12192000"/>
              <a:gd name="connsiteY352" fmla="*/ 3177929 h 4165204"/>
              <a:gd name="connsiteX353" fmla="*/ 2981303 w 12192000"/>
              <a:gd name="connsiteY353" fmla="*/ 3177929 h 4165204"/>
              <a:gd name="connsiteX354" fmla="*/ 3017237 w 12192000"/>
              <a:gd name="connsiteY354" fmla="*/ 3115969 h 4165204"/>
              <a:gd name="connsiteX355" fmla="*/ 3105106 w 12192000"/>
              <a:gd name="connsiteY355" fmla="*/ 2964283 h 4165204"/>
              <a:gd name="connsiteX356" fmla="*/ 2981197 w 12192000"/>
              <a:gd name="connsiteY356" fmla="*/ 2750551 h 4165204"/>
              <a:gd name="connsiteX357" fmla="*/ 5388017 w 12192000"/>
              <a:gd name="connsiteY357" fmla="*/ 2750514 h 4165204"/>
              <a:gd name="connsiteX358" fmla="*/ 4644718 w 12192000"/>
              <a:gd name="connsiteY358" fmla="*/ 2750551 h 4165204"/>
              <a:gd name="connsiteX359" fmla="*/ 4757672 w 12192000"/>
              <a:gd name="connsiteY359" fmla="*/ 2945313 h 4165204"/>
              <a:gd name="connsiteX360" fmla="*/ 5049377 w 12192000"/>
              <a:gd name="connsiteY360" fmla="*/ 2945313 h 4165204"/>
              <a:gd name="connsiteX361" fmla="*/ 4779573 w 12192000"/>
              <a:gd name="connsiteY361" fmla="*/ 3410558 h 4165204"/>
              <a:gd name="connsiteX362" fmla="*/ 4983629 w 12192000"/>
              <a:gd name="connsiteY362" fmla="*/ 3410545 h 4165204"/>
              <a:gd name="connsiteX363" fmla="*/ 4983588 w 12192000"/>
              <a:gd name="connsiteY363" fmla="*/ 3410475 h 4165204"/>
              <a:gd name="connsiteX364" fmla="*/ 5522832 w 12192000"/>
              <a:gd name="connsiteY364" fmla="*/ 3410475 h 4165204"/>
              <a:gd name="connsiteX365" fmla="*/ 5409920 w 12192000"/>
              <a:gd name="connsiteY365" fmla="*/ 3215753 h 4165204"/>
              <a:gd name="connsiteX366" fmla="*/ 5118216 w 12192000"/>
              <a:gd name="connsiteY366" fmla="*/ 3215753 h 4165204"/>
              <a:gd name="connsiteX367" fmla="*/ 12192000 w 12192000"/>
              <a:gd name="connsiteY367" fmla="*/ 2650435 h 4165204"/>
              <a:gd name="connsiteX368" fmla="*/ 12192000 w 12192000"/>
              <a:gd name="connsiteY368" fmla="*/ 2726980 h 4165204"/>
              <a:gd name="connsiteX369" fmla="*/ 12065253 w 12192000"/>
              <a:gd name="connsiteY369" fmla="*/ 2945876 h 4165204"/>
              <a:gd name="connsiteX370" fmla="*/ 12177259 w 12192000"/>
              <a:gd name="connsiteY370" fmla="*/ 2946034 h 4165204"/>
              <a:gd name="connsiteX371" fmla="*/ 12192000 w 12192000"/>
              <a:gd name="connsiteY371" fmla="*/ 2946034 h 4165204"/>
              <a:gd name="connsiteX372" fmla="*/ 12192000 w 12192000"/>
              <a:gd name="connsiteY372" fmla="*/ 2983979 h 4165204"/>
              <a:gd name="connsiteX373" fmla="*/ 11998985 w 12192000"/>
              <a:gd name="connsiteY373" fmla="*/ 2983979 h 4165204"/>
              <a:gd name="connsiteX374" fmla="*/ 11999079 w 12192000"/>
              <a:gd name="connsiteY374" fmla="*/ 2983817 h 4165204"/>
              <a:gd name="connsiteX375" fmla="*/ 11998987 w 12192000"/>
              <a:gd name="connsiteY375" fmla="*/ 2983817 h 4165204"/>
              <a:gd name="connsiteX376" fmla="*/ 11998985 w 12192000"/>
              <a:gd name="connsiteY376" fmla="*/ 2983817 h 4165204"/>
              <a:gd name="connsiteX377" fmla="*/ 11998705 w 12192000"/>
              <a:gd name="connsiteY377" fmla="*/ 2983817 h 4165204"/>
              <a:gd name="connsiteX378" fmla="*/ 7983796 w 12192000"/>
              <a:gd name="connsiteY378" fmla="*/ 2537722 h 4165204"/>
              <a:gd name="connsiteX379" fmla="*/ 7870862 w 12192000"/>
              <a:gd name="connsiteY379" fmla="*/ 2732498 h 4165204"/>
              <a:gd name="connsiteX380" fmla="*/ 8016716 w 12192000"/>
              <a:gd name="connsiteY380" fmla="*/ 2984010 h 4165204"/>
              <a:gd name="connsiteX381" fmla="*/ 8016462 w 12192000"/>
              <a:gd name="connsiteY381" fmla="*/ 2984010 h 4165204"/>
              <a:gd name="connsiteX382" fmla="*/ 8016555 w 12192000"/>
              <a:gd name="connsiteY382" fmla="*/ 2984172 h 4165204"/>
              <a:gd name="connsiteX383" fmla="*/ 7477202 w 12192000"/>
              <a:gd name="connsiteY383" fmla="*/ 2984172 h 4165204"/>
              <a:gd name="connsiteX384" fmla="*/ 7625717 w 12192000"/>
              <a:gd name="connsiteY384" fmla="*/ 3240263 h 4165204"/>
              <a:gd name="connsiteX385" fmla="*/ 7849041 w 12192000"/>
              <a:gd name="connsiteY385" fmla="*/ 3625123 h 4165204"/>
              <a:gd name="connsiteX386" fmla="*/ 7961894 w 12192000"/>
              <a:gd name="connsiteY386" fmla="*/ 3430277 h 4165204"/>
              <a:gd name="connsiteX387" fmla="*/ 7816068 w 12192000"/>
              <a:gd name="connsiteY387" fmla="*/ 3178810 h 4165204"/>
              <a:gd name="connsiteX388" fmla="*/ 7816158 w 12192000"/>
              <a:gd name="connsiteY388" fmla="*/ 3178810 h 4165204"/>
              <a:gd name="connsiteX389" fmla="*/ 7816068 w 12192000"/>
              <a:gd name="connsiteY389" fmla="*/ 3178656 h 4165204"/>
              <a:gd name="connsiteX390" fmla="*/ 7816108 w 12192000"/>
              <a:gd name="connsiteY390" fmla="*/ 3178656 h 4165204"/>
              <a:gd name="connsiteX391" fmla="*/ 7816109 w 12192000"/>
              <a:gd name="connsiteY391" fmla="*/ 3178656 h 4165204"/>
              <a:gd name="connsiteX392" fmla="*/ 8355675 w 12192000"/>
              <a:gd name="connsiteY392" fmla="*/ 3178656 h 4165204"/>
              <a:gd name="connsiteX393" fmla="*/ 8253681 w 12192000"/>
              <a:gd name="connsiteY393" fmla="*/ 3002779 h 4165204"/>
              <a:gd name="connsiteX394" fmla="*/ 8253586 w 12192000"/>
              <a:gd name="connsiteY394" fmla="*/ 3002942 h 4165204"/>
              <a:gd name="connsiteX395" fmla="*/ 5555632 w 12192000"/>
              <a:gd name="connsiteY395" fmla="*/ 2537701 h 4165204"/>
              <a:gd name="connsiteX396" fmla="*/ 5437676 w 12192000"/>
              <a:gd name="connsiteY396" fmla="*/ 2741209 h 4165204"/>
              <a:gd name="connsiteX397" fmla="*/ 5184963 w 12192000"/>
              <a:gd name="connsiteY397" fmla="*/ 3177653 h 4165204"/>
              <a:gd name="connsiteX398" fmla="*/ 5383723 w 12192000"/>
              <a:gd name="connsiteY398" fmla="*/ 3177935 h 4165204"/>
              <a:gd name="connsiteX399" fmla="*/ 5409838 w 12192000"/>
              <a:gd name="connsiteY399" fmla="*/ 3177935 h 4165204"/>
              <a:gd name="connsiteX400" fmla="*/ 5555632 w 12192000"/>
              <a:gd name="connsiteY400" fmla="*/ 2926541 h 4165204"/>
              <a:gd name="connsiteX401" fmla="*/ 5555807 w 12192000"/>
              <a:gd name="connsiteY401" fmla="*/ 2926842 h 4165204"/>
              <a:gd name="connsiteX402" fmla="*/ 5555956 w 12192000"/>
              <a:gd name="connsiteY402" fmla="*/ 2926585 h 4165204"/>
              <a:gd name="connsiteX403" fmla="*/ 5556044 w 12192000"/>
              <a:gd name="connsiteY403" fmla="*/ 2926737 h 4165204"/>
              <a:gd name="connsiteX404" fmla="*/ 5556154 w 12192000"/>
              <a:gd name="connsiteY404" fmla="*/ 2926543 h 4165204"/>
              <a:gd name="connsiteX405" fmla="*/ 5825867 w 12192000"/>
              <a:gd name="connsiteY405" fmla="*/ 3391633 h 4165204"/>
              <a:gd name="connsiteX406" fmla="*/ 5927334 w 12192000"/>
              <a:gd name="connsiteY406" fmla="*/ 3216638 h 4165204"/>
              <a:gd name="connsiteX407" fmla="*/ 5927329 w 12192000"/>
              <a:gd name="connsiteY407" fmla="*/ 3216638 h 4165204"/>
              <a:gd name="connsiteX408" fmla="*/ 6197132 w 12192000"/>
              <a:gd name="connsiteY408" fmla="*/ 2751400 h 4165204"/>
              <a:gd name="connsiteX409" fmla="*/ 5971313 w 12192000"/>
              <a:gd name="connsiteY409" fmla="*/ 2751400 h 4165204"/>
              <a:gd name="connsiteX410" fmla="*/ 5826078 w 12192000"/>
              <a:gd name="connsiteY410" fmla="*/ 3002024 h 4165204"/>
              <a:gd name="connsiteX411" fmla="*/ 5825962 w 12192000"/>
              <a:gd name="connsiteY411" fmla="*/ 3001829 h 4165204"/>
              <a:gd name="connsiteX412" fmla="*/ 5825918 w 12192000"/>
              <a:gd name="connsiteY412" fmla="*/ 3001905 h 4165204"/>
              <a:gd name="connsiteX413" fmla="*/ 5825836 w 12192000"/>
              <a:gd name="connsiteY413" fmla="*/ 3001765 h 4165204"/>
              <a:gd name="connsiteX414" fmla="*/ 5825241 w 12192000"/>
              <a:gd name="connsiteY414" fmla="*/ 3002791 h 4165204"/>
              <a:gd name="connsiteX415" fmla="*/ 11222027 w 12192000"/>
              <a:gd name="connsiteY415" fmla="*/ 2537546 h 4165204"/>
              <a:gd name="connsiteX416" fmla="*/ 11103411 w 12192000"/>
              <a:gd name="connsiteY416" fmla="*/ 2742090 h 4165204"/>
              <a:gd name="connsiteX417" fmla="*/ 10850695 w 12192000"/>
              <a:gd name="connsiteY417" fmla="*/ 3178535 h 4165204"/>
              <a:gd name="connsiteX418" fmla="*/ 11047619 w 12192000"/>
              <a:gd name="connsiteY418" fmla="*/ 3178818 h 4165204"/>
              <a:gd name="connsiteX419" fmla="*/ 11076095 w 12192000"/>
              <a:gd name="connsiteY419" fmla="*/ 3178818 h 4165204"/>
              <a:gd name="connsiteX420" fmla="*/ 11221707 w 12192000"/>
              <a:gd name="connsiteY420" fmla="*/ 2927264 h 4165204"/>
              <a:gd name="connsiteX421" fmla="*/ 11221879 w 12192000"/>
              <a:gd name="connsiteY421" fmla="*/ 2927562 h 4165204"/>
              <a:gd name="connsiteX422" fmla="*/ 11222027 w 12192000"/>
              <a:gd name="connsiteY422" fmla="*/ 2927304 h 4165204"/>
              <a:gd name="connsiteX423" fmla="*/ 11222103 w 12192000"/>
              <a:gd name="connsiteY423" fmla="*/ 2927435 h 4165204"/>
              <a:gd name="connsiteX424" fmla="*/ 11222107 w 12192000"/>
              <a:gd name="connsiteY424" fmla="*/ 2927426 h 4165204"/>
              <a:gd name="connsiteX425" fmla="*/ 11491835 w 12192000"/>
              <a:gd name="connsiteY425" fmla="*/ 3392539 h 4165204"/>
              <a:gd name="connsiteX426" fmla="*/ 11593959 w 12192000"/>
              <a:gd name="connsiteY426" fmla="*/ 3216480 h 4165204"/>
              <a:gd name="connsiteX427" fmla="*/ 11863583 w 12192000"/>
              <a:gd name="connsiteY427" fmla="*/ 2751477 h 4165204"/>
              <a:gd name="connsiteX428" fmla="*/ 11637963 w 12192000"/>
              <a:gd name="connsiteY428" fmla="*/ 2751477 h 4165204"/>
              <a:gd name="connsiteX429" fmla="*/ 11492191 w 12192000"/>
              <a:gd name="connsiteY429" fmla="*/ 3002868 h 4165204"/>
              <a:gd name="connsiteX430" fmla="*/ 11492023 w 12192000"/>
              <a:gd name="connsiteY430" fmla="*/ 3002575 h 4165204"/>
              <a:gd name="connsiteX431" fmla="*/ 11491991 w 12192000"/>
              <a:gd name="connsiteY431" fmla="*/ 3002626 h 4165204"/>
              <a:gd name="connsiteX432" fmla="*/ 11491971 w 12192000"/>
              <a:gd name="connsiteY432" fmla="*/ 3002590 h 4165204"/>
              <a:gd name="connsiteX433" fmla="*/ 11491831 w 12192000"/>
              <a:gd name="connsiteY433" fmla="*/ 3002827 h 4165204"/>
              <a:gd name="connsiteX434" fmla="*/ 11476147 w 12192000"/>
              <a:gd name="connsiteY434" fmla="*/ 2975794 h 4165204"/>
              <a:gd name="connsiteX435" fmla="*/ 2317580 w 12192000"/>
              <a:gd name="connsiteY435" fmla="*/ 2537106 h 4165204"/>
              <a:gd name="connsiteX436" fmla="*/ 2204760 w 12192000"/>
              <a:gd name="connsiteY436" fmla="*/ 2731622 h 4165204"/>
              <a:gd name="connsiteX437" fmla="*/ 2350613 w 12192000"/>
              <a:gd name="connsiteY437" fmla="*/ 2983134 h 4165204"/>
              <a:gd name="connsiteX438" fmla="*/ 2350494 w 12192000"/>
              <a:gd name="connsiteY438" fmla="*/ 2983134 h 4165204"/>
              <a:gd name="connsiteX439" fmla="*/ 2350136 w 12192000"/>
              <a:gd name="connsiteY439" fmla="*/ 2983134 h 4165204"/>
              <a:gd name="connsiteX440" fmla="*/ 2350204 w 12192000"/>
              <a:gd name="connsiteY440" fmla="*/ 2983249 h 4165204"/>
              <a:gd name="connsiteX441" fmla="*/ 1811113 w 12192000"/>
              <a:gd name="connsiteY441" fmla="*/ 2983249 h 4165204"/>
              <a:gd name="connsiteX442" fmla="*/ 2182759 w 12192000"/>
              <a:gd name="connsiteY442" fmla="*/ 3624092 h 4165204"/>
              <a:gd name="connsiteX443" fmla="*/ 2198974 w 12192000"/>
              <a:gd name="connsiteY443" fmla="*/ 3596140 h 4165204"/>
              <a:gd name="connsiteX444" fmla="*/ 2295527 w 12192000"/>
              <a:gd name="connsiteY444" fmla="*/ 3429440 h 4165204"/>
              <a:gd name="connsiteX445" fmla="*/ 2149672 w 12192000"/>
              <a:gd name="connsiteY445" fmla="*/ 3177929 h 4165204"/>
              <a:gd name="connsiteX446" fmla="*/ 2689241 w 12192000"/>
              <a:gd name="connsiteY446" fmla="*/ 3177929 h 4165204"/>
              <a:gd name="connsiteX447" fmla="*/ 5859177 w 12192000"/>
              <a:gd name="connsiteY447" fmla="*/ 2518976 h 4165204"/>
              <a:gd name="connsiteX448" fmla="*/ 5971529 w 12192000"/>
              <a:gd name="connsiteY448" fmla="*/ 2712732 h 4165204"/>
              <a:gd name="connsiteX449" fmla="*/ 6263233 w 12192000"/>
              <a:gd name="connsiteY449" fmla="*/ 2712732 h 4165204"/>
              <a:gd name="connsiteX450" fmla="*/ 6263186 w 12192000"/>
              <a:gd name="connsiteY450" fmla="*/ 2712812 h 4165204"/>
              <a:gd name="connsiteX451" fmla="*/ 6263233 w 12192000"/>
              <a:gd name="connsiteY451" fmla="*/ 2712812 h 4165204"/>
              <a:gd name="connsiteX452" fmla="*/ 6262650 w 12192000"/>
              <a:gd name="connsiteY452" fmla="*/ 2713816 h 4165204"/>
              <a:gd name="connsiteX453" fmla="*/ 6262715 w 12192000"/>
              <a:gd name="connsiteY453" fmla="*/ 2713816 h 4165204"/>
              <a:gd name="connsiteX454" fmla="*/ 5993587 w 12192000"/>
              <a:gd name="connsiteY454" fmla="*/ 3177975 h 4165204"/>
              <a:gd name="connsiteX455" fmla="*/ 6736126 w 12192000"/>
              <a:gd name="connsiteY455" fmla="*/ 3177975 h 4165204"/>
              <a:gd name="connsiteX456" fmla="*/ 6623782 w 12192000"/>
              <a:gd name="connsiteY456" fmla="*/ 2984219 h 4165204"/>
              <a:gd name="connsiteX457" fmla="*/ 6332189 w 12192000"/>
              <a:gd name="connsiteY457" fmla="*/ 2984219 h 4165204"/>
              <a:gd name="connsiteX458" fmla="*/ 6332030 w 12192000"/>
              <a:gd name="connsiteY458" fmla="*/ 2984219 h 4165204"/>
              <a:gd name="connsiteX459" fmla="*/ 6332660 w 12192000"/>
              <a:gd name="connsiteY459" fmla="*/ 2983134 h 4165204"/>
              <a:gd name="connsiteX460" fmla="*/ 6332549 w 12192000"/>
              <a:gd name="connsiteY460" fmla="*/ 2983134 h 4165204"/>
              <a:gd name="connsiteX461" fmla="*/ 6601724 w 12192000"/>
              <a:gd name="connsiteY461" fmla="*/ 2518976 h 4165204"/>
              <a:gd name="connsiteX462" fmla="*/ 9613702 w 12192000"/>
              <a:gd name="connsiteY462" fmla="*/ 2518934 h 4165204"/>
              <a:gd name="connsiteX463" fmla="*/ 9489845 w 12192000"/>
              <a:gd name="connsiteY463" fmla="*/ 2732505 h 4165204"/>
              <a:gd name="connsiteX464" fmla="*/ 9613675 w 12192000"/>
              <a:gd name="connsiteY464" fmla="*/ 2946029 h 4165204"/>
              <a:gd name="connsiteX465" fmla="*/ 9861888 w 12192000"/>
              <a:gd name="connsiteY465" fmla="*/ 2946029 h 4165204"/>
              <a:gd name="connsiteX466" fmla="*/ 9963039 w 12192000"/>
              <a:gd name="connsiteY466" fmla="*/ 2771640 h 4165204"/>
              <a:gd name="connsiteX467" fmla="*/ 9985729 w 12192000"/>
              <a:gd name="connsiteY467" fmla="*/ 2732505 h 4165204"/>
              <a:gd name="connsiteX468" fmla="*/ 9861910 w 12192000"/>
              <a:gd name="connsiteY468" fmla="*/ 2518934 h 4165204"/>
              <a:gd name="connsiteX469" fmla="*/ 3947945 w 12192000"/>
              <a:gd name="connsiteY469" fmla="*/ 2517892 h 4165204"/>
              <a:gd name="connsiteX470" fmla="*/ 3823993 w 12192000"/>
              <a:gd name="connsiteY470" fmla="*/ 2731622 h 4165204"/>
              <a:gd name="connsiteX471" fmla="*/ 3947922 w 12192000"/>
              <a:gd name="connsiteY471" fmla="*/ 2945311 h 4165204"/>
              <a:gd name="connsiteX472" fmla="*/ 4195726 w 12192000"/>
              <a:gd name="connsiteY472" fmla="*/ 2945311 h 4165204"/>
              <a:gd name="connsiteX473" fmla="*/ 4319763 w 12192000"/>
              <a:gd name="connsiteY473" fmla="*/ 2731427 h 4165204"/>
              <a:gd name="connsiteX474" fmla="*/ 4195964 w 12192000"/>
              <a:gd name="connsiteY474" fmla="*/ 2517892 h 4165204"/>
              <a:gd name="connsiteX475" fmla="*/ 191775 w 12192000"/>
              <a:gd name="connsiteY475" fmla="*/ 2517888 h 4165204"/>
              <a:gd name="connsiteX476" fmla="*/ 304713 w 12192000"/>
              <a:gd name="connsiteY476" fmla="*/ 2712687 h 4165204"/>
              <a:gd name="connsiteX477" fmla="*/ 596119 w 12192000"/>
              <a:gd name="connsiteY477" fmla="*/ 2712687 h 4165204"/>
              <a:gd name="connsiteX478" fmla="*/ 596096 w 12192000"/>
              <a:gd name="connsiteY478" fmla="*/ 2712727 h 4165204"/>
              <a:gd name="connsiteX479" fmla="*/ 596118 w 12192000"/>
              <a:gd name="connsiteY479" fmla="*/ 2712727 h 4165204"/>
              <a:gd name="connsiteX480" fmla="*/ 596118 w 12192000"/>
              <a:gd name="connsiteY480" fmla="*/ 2712729 h 4165204"/>
              <a:gd name="connsiteX481" fmla="*/ 596481 w 12192000"/>
              <a:gd name="connsiteY481" fmla="*/ 2712729 h 4165204"/>
              <a:gd name="connsiteX482" fmla="*/ 326678 w 12192000"/>
              <a:gd name="connsiteY482" fmla="*/ 3177968 h 4165204"/>
              <a:gd name="connsiteX483" fmla="*/ 363810 w 12192000"/>
              <a:gd name="connsiteY483" fmla="*/ 3177968 h 4165204"/>
              <a:gd name="connsiteX484" fmla="*/ 530910 w 12192000"/>
              <a:gd name="connsiteY484" fmla="*/ 3177960 h 4165204"/>
              <a:gd name="connsiteX485" fmla="*/ 530894 w 12192000"/>
              <a:gd name="connsiteY485" fmla="*/ 3177930 h 4165204"/>
              <a:gd name="connsiteX486" fmla="*/ 1070278 w 12192000"/>
              <a:gd name="connsiteY486" fmla="*/ 3177930 h 4165204"/>
              <a:gd name="connsiteX487" fmla="*/ 957301 w 12192000"/>
              <a:gd name="connsiteY487" fmla="*/ 2983129 h 4165204"/>
              <a:gd name="connsiteX488" fmla="*/ 665597 w 12192000"/>
              <a:gd name="connsiteY488" fmla="*/ 2983129 h 4165204"/>
              <a:gd name="connsiteX489" fmla="*/ 665597 w 12192000"/>
              <a:gd name="connsiteY489" fmla="*/ 2983128 h 4165204"/>
              <a:gd name="connsiteX490" fmla="*/ 665593 w 12192000"/>
              <a:gd name="connsiteY490" fmla="*/ 2983128 h 4165204"/>
              <a:gd name="connsiteX491" fmla="*/ 935397 w 12192000"/>
              <a:gd name="connsiteY491" fmla="*/ 2517888 h 4165204"/>
              <a:gd name="connsiteX492" fmla="*/ 6769772 w 12192000"/>
              <a:gd name="connsiteY492" fmla="*/ 2305262 h 4165204"/>
              <a:gd name="connsiteX493" fmla="*/ 6651219 w 12192000"/>
              <a:gd name="connsiteY493" fmla="*/ 2509713 h 4165204"/>
              <a:gd name="connsiteX494" fmla="*/ 6398968 w 12192000"/>
              <a:gd name="connsiteY494" fmla="*/ 2945313 h 4165204"/>
              <a:gd name="connsiteX495" fmla="*/ 6624254 w 12192000"/>
              <a:gd name="connsiteY495" fmla="*/ 2945313 h 4165204"/>
              <a:gd name="connsiteX496" fmla="*/ 6770027 w 12192000"/>
              <a:gd name="connsiteY496" fmla="*/ 2693921 h 4165204"/>
              <a:gd name="connsiteX497" fmla="*/ 7039886 w 12192000"/>
              <a:gd name="connsiteY497" fmla="*/ 3159241 h 4165204"/>
              <a:gd name="connsiteX498" fmla="*/ 7141598 w 12192000"/>
              <a:gd name="connsiteY498" fmla="*/ 2983858 h 4165204"/>
              <a:gd name="connsiteX499" fmla="*/ 7381911 w 12192000"/>
              <a:gd name="connsiteY499" fmla="*/ 2569470 h 4165204"/>
              <a:gd name="connsiteX500" fmla="*/ 7411204 w 12192000"/>
              <a:gd name="connsiteY500" fmla="*/ 2518929 h 4165204"/>
              <a:gd name="connsiteX501" fmla="*/ 7185282 w 12192000"/>
              <a:gd name="connsiteY501" fmla="*/ 2518929 h 4165204"/>
              <a:gd name="connsiteX502" fmla="*/ 7054165 w 12192000"/>
              <a:gd name="connsiteY502" fmla="*/ 2744985 h 4165204"/>
              <a:gd name="connsiteX503" fmla="*/ 7039670 w 12192000"/>
              <a:gd name="connsiteY503" fmla="*/ 2770008 h 4165204"/>
              <a:gd name="connsiteX504" fmla="*/ 7039660 w 12192000"/>
              <a:gd name="connsiteY504" fmla="*/ 2769991 h 4165204"/>
              <a:gd name="connsiteX505" fmla="*/ 7039469 w 12192000"/>
              <a:gd name="connsiteY505" fmla="*/ 2770321 h 4165204"/>
              <a:gd name="connsiteX506" fmla="*/ 9198059 w 12192000"/>
              <a:gd name="connsiteY506" fmla="*/ 2305037 h 4165204"/>
              <a:gd name="connsiteX507" fmla="*/ 9085051 w 12192000"/>
              <a:gd name="connsiteY507" fmla="*/ 2499941 h 4165204"/>
              <a:gd name="connsiteX508" fmla="*/ 9230872 w 12192000"/>
              <a:gd name="connsiteY508" fmla="*/ 2751396 h 4165204"/>
              <a:gd name="connsiteX509" fmla="*/ 9230872 w 12192000"/>
              <a:gd name="connsiteY509" fmla="*/ 2751397 h 4165204"/>
              <a:gd name="connsiteX510" fmla="*/ 9230806 w 12192000"/>
              <a:gd name="connsiteY510" fmla="*/ 2751397 h 4165204"/>
              <a:gd name="connsiteX511" fmla="*/ 9230872 w 12192000"/>
              <a:gd name="connsiteY511" fmla="*/ 2751509 h 4165204"/>
              <a:gd name="connsiteX512" fmla="*/ 8691492 w 12192000"/>
              <a:gd name="connsiteY512" fmla="*/ 2751509 h 4165204"/>
              <a:gd name="connsiteX513" fmla="*/ 9027155 w 12192000"/>
              <a:gd name="connsiteY513" fmla="*/ 3330311 h 4165204"/>
              <a:gd name="connsiteX514" fmla="*/ 9063237 w 12192000"/>
              <a:gd name="connsiteY514" fmla="*/ 3392503 h 4165204"/>
              <a:gd name="connsiteX515" fmla="*/ 9176099 w 12192000"/>
              <a:gd name="connsiteY515" fmla="*/ 3197642 h 4165204"/>
              <a:gd name="connsiteX516" fmla="*/ 9030304 w 12192000"/>
              <a:gd name="connsiteY516" fmla="*/ 2946229 h 4165204"/>
              <a:gd name="connsiteX517" fmla="*/ 9030420 w 12192000"/>
              <a:gd name="connsiteY517" fmla="*/ 2946229 h 4165204"/>
              <a:gd name="connsiteX518" fmla="*/ 9030304 w 12192000"/>
              <a:gd name="connsiteY518" fmla="*/ 2946029 h 4165204"/>
              <a:gd name="connsiteX519" fmla="*/ 9569635 w 12192000"/>
              <a:gd name="connsiteY519" fmla="*/ 2946029 h 4165204"/>
              <a:gd name="connsiteX520" fmla="*/ 3531949 w 12192000"/>
              <a:gd name="connsiteY520" fmla="*/ 2304353 h 4165204"/>
              <a:gd name="connsiteX521" fmla="*/ 3419088 w 12192000"/>
              <a:gd name="connsiteY521" fmla="*/ 2499001 h 4165204"/>
              <a:gd name="connsiteX522" fmla="*/ 3564939 w 12192000"/>
              <a:gd name="connsiteY522" fmla="*/ 2750514 h 4165204"/>
              <a:gd name="connsiteX523" fmla="*/ 3564578 w 12192000"/>
              <a:gd name="connsiteY523" fmla="*/ 2750514 h 4165204"/>
              <a:gd name="connsiteX524" fmla="*/ 3564648 w 12192000"/>
              <a:gd name="connsiteY524" fmla="*/ 2750632 h 4165204"/>
              <a:gd name="connsiteX525" fmla="*/ 3025400 w 12192000"/>
              <a:gd name="connsiteY525" fmla="*/ 2750632 h 4165204"/>
              <a:gd name="connsiteX526" fmla="*/ 3397146 w 12192000"/>
              <a:gd name="connsiteY526" fmla="*/ 3391578 h 4165204"/>
              <a:gd name="connsiteX527" fmla="*/ 3425694 w 12192000"/>
              <a:gd name="connsiteY527" fmla="*/ 3342293 h 4165204"/>
              <a:gd name="connsiteX528" fmla="*/ 3509933 w 12192000"/>
              <a:gd name="connsiteY528" fmla="*/ 3196863 h 4165204"/>
              <a:gd name="connsiteX529" fmla="*/ 3364080 w 12192000"/>
              <a:gd name="connsiteY529" fmla="*/ 2945353 h 4165204"/>
              <a:gd name="connsiteX530" fmla="*/ 3364144 w 12192000"/>
              <a:gd name="connsiteY530" fmla="*/ 2945353 h 4165204"/>
              <a:gd name="connsiteX531" fmla="*/ 3364119 w 12192000"/>
              <a:gd name="connsiteY531" fmla="*/ 2945311 h 4165204"/>
              <a:gd name="connsiteX532" fmla="*/ 3903665 w 12192000"/>
              <a:gd name="connsiteY532" fmla="*/ 2945311 h 4165204"/>
              <a:gd name="connsiteX533" fmla="*/ 1103347 w 12192000"/>
              <a:gd name="connsiteY533" fmla="*/ 2304161 h 4165204"/>
              <a:gd name="connsiteX534" fmla="*/ 984780 w 12192000"/>
              <a:gd name="connsiteY534" fmla="*/ 2508622 h 4165204"/>
              <a:gd name="connsiteX535" fmla="*/ 732064 w 12192000"/>
              <a:gd name="connsiteY535" fmla="*/ 2945028 h 4165204"/>
              <a:gd name="connsiteX536" fmla="*/ 905728 w 12192000"/>
              <a:gd name="connsiteY536" fmla="*/ 2945309 h 4165204"/>
              <a:gd name="connsiteX537" fmla="*/ 957162 w 12192000"/>
              <a:gd name="connsiteY537" fmla="*/ 2945309 h 4165204"/>
              <a:gd name="connsiteX538" fmla="*/ 1102912 w 12192000"/>
              <a:gd name="connsiteY538" fmla="*/ 2693956 h 4165204"/>
              <a:gd name="connsiteX539" fmla="*/ 1103082 w 12192000"/>
              <a:gd name="connsiteY539" fmla="*/ 2694248 h 4165204"/>
              <a:gd name="connsiteX540" fmla="*/ 1103273 w 12192000"/>
              <a:gd name="connsiteY540" fmla="*/ 2693916 h 4165204"/>
              <a:gd name="connsiteX541" fmla="*/ 1373070 w 12192000"/>
              <a:gd name="connsiteY541" fmla="*/ 3159148 h 4165204"/>
              <a:gd name="connsiteX542" fmla="*/ 1418403 w 12192000"/>
              <a:gd name="connsiteY542" fmla="*/ 3081004 h 4165204"/>
              <a:gd name="connsiteX543" fmla="*/ 1475167 w 12192000"/>
              <a:gd name="connsiteY543" fmla="*/ 2983128 h 4165204"/>
              <a:gd name="connsiteX544" fmla="*/ 1744966 w 12192000"/>
              <a:gd name="connsiteY544" fmla="*/ 2517892 h 4165204"/>
              <a:gd name="connsiteX545" fmla="*/ 1519181 w 12192000"/>
              <a:gd name="connsiteY545" fmla="*/ 2517892 h 4165204"/>
              <a:gd name="connsiteX546" fmla="*/ 1373409 w 12192000"/>
              <a:gd name="connsiteY546" fmla="*/ 2769283 h 4165204"/>
              <a:gd name="connsiteX547" fmla="*/ 1373361 w 12192000"/>
              <a:gd name="connsiteY547" fmla="*/ 2769201 h 4165204"/>
              <a:gd name="connsiteX548" fmla="*/ 1373199 w 12192000"/>
              <a:gd name="connsiteY548" fmla="*/ 2769481 h 4165204"/>
              <a:gd name="connsiteX549" fmla="*/ 1357554 w 12192000"/>
              <a:gd name="connsiteY549" fmla="*/ 2742448 h 4165204"/>
              <a:gd name="connsiteX550" fmla="*/ 1221402 w 12192000"/>
              <a:gd name="connsiteY550" fmla="*/ 2507613 h 4165204"/>
              <a:gd name="connsiteX551" fmla="*/ 7072487 w 12192000"/>
              <a:gd name="connsiteY551" fmla="*/ 2286348 h 4165204"/>
              <a:gd name="connsiteX552" fmla="*/ 7185282 w 12192000"/>
              <a:gd name="connsiteY552" fmla="*/ 2480835 h 4165204"/>
              <a:gd name="connsiteX553" fmla="*/ 7476988 w 12192000"/>
              <a:gd name="connsiteY553" fmla="*/ 2480835 h 4165204"/>
              <a:gd name="connsiteX554" fmla="*/ 7476783 w 12192000"/>
              <a:gd name="connsiteY554" fmla="*/ 2481189 h 4165204"/>
              <a:gd name="connsiteX555" fmla="*/ 7476988 w 12192000"/>
              <a:gd name="connsiteY555" fmla="*/ 2481189 h 4165204"/>
              <a:gd name="connsiteX556" fmla="*/ 7207390 w 12192000"/>
              <a:gd name="connsiteY556" fmla="*/ 2946077 h 4165204"/>
              <a:gd name="connsiteX557" fmla="*/ 7950787 w 12192000"/>
              <a:gd name="connsiteY557" fmla="*/ 2946077 h 4165204"/>
              <a:gd name="connsiteX558" fmla="*/ 7838010 w 12192000"/>
              <a:gd name="connsiteY558" fmla="*/ 2751590 h 4165204"/>
              <a:gd name="connsiteX559" fmla="*/ 7546264 w 12192000"/>
              <a:gd name="connsiteY559" fmla="*/ 2751590 h 4165204"/>
              <a:gd name="connsiteX560" fmla="*/ 7546468 w 12192000"/>
              <a:gd name="connsiteY560" fmla="*/ 2751238 h 4165204"/>
              <a:gd name="connsiteX561" fmla="*/ 7546304 w 12192000"/>
              <a:gd name="connsiteY561" fmla="*/ 2751238 h 4165204"/>
              <a:gd name="connsiteX562" fmla="*/ 7815863 w 12192000"/>
              <a:gd name="connsiteY562" fmla="*/ 2286348 h 4165204"/>
              <a:gd name="connsiteX563" fmla="*/ 5161572 w 12192000"/>
              <a:gd name="connsiteY563" fmla="*/ 2286315 h 4165204"/>
              <a:gd name="connsiteX564" fmla="*/ 5038228 w 12192000"/>
              <a:gd name="connsiteY564" fmla="*/ 2499001 h 4165204"/>
              <a:gd name="connsiteX565" fmla="*/ 5162152 w 12192000"/>
              <a:gd name="connsiteY565" fmla="*/ 2712691 h 4165204"/>
              <a:gd name="connsiteX566" fmla="*/ 5410222 w 12192000"/>
              <a:gd name="connsiteY566" fmla="*/ 2712691 h 4165204"/>
              <a:gd name="connsiteX567" fmla="*/ 5533658 w 12192000"/>
              <a:gd name="connsiteY567" fmla="*/ 2499792 h 4165204"/>
              <a:gd name="connsiteX568" fmla="*/ 5409920 w 12192000"/>
              <a:gd name="connsiteY568" fmla="*/ 2286315 h 4165204"/>
              <a:gd name="connsiteX569" fmla="*/ 10828311 w 12192000"/>
              <a:gd name="connsiteY569" fmla="*/ 2286196 h 4165204"/>
              <a:gd name="connsiteX570" fmla="*/ 10704331 w 12192000"/>
              <a:gd name="connsiteY570" fmla="*/ 2499968 h 4165204"/>
              <a:gd name="connsiteX571" fmla="*/ 10828207 w 12192000"/>
              <a:gd name="connsiteY571" fmla="*/ 2713573 h 4165204"/>
              <a:gd name="connsiteX572" fmla="*/ 11076139 w 12192000"/>
              <a:gd name="connsiteY572" fmla="*/ 2713573 h 4165204"/>
              <a:gd name="connsiteX573" fmla="*/ 11183711 w 12192000"/>
              <a:gd name="connsiteY573" fmla="*/ 2528060 h 4165204"/>
              <a:gd name="connsiteX574" fmla="*/ 11200005 w 12192000"/>
              <a:gd name="connsiteY574" fmla="*/ 2499924 h 4165204"/>
              <a:gd name="connsiteX575" fmla="*/ 11076119 w 12192000"/>
              <a:gd name="connsiteY575" fmla="*/ 2286196 h 4165204"/>
              <a:gd name="connsiteX576" fmla="*/ 1406100 w 12192000"/>
              <a:gd name="connsiteY576" fmla="*/ 2285310 h 4165204"/>
              <a:gd name="connsiteX577" fmla="*/ 1519034 w 12192000"/>
              <a:gd name="connsiteY577" fmla="*/ 2480106 h 4165204"/>
              <a:gd name="connsiteX578" fmla="*/ 1810554 w 12192000"/>
              <a:gd name="connsiteY578" fmla="*/ 2480106 h 4165204"/>
              <a:gd name="connsiteX579" fmla="*/ 1810529 w 12192000"/>
              <a:gd name="connsiteY579" fmla="*/ 2480151 h 4165204"/>
              <a:gd name="connsiteX580" fmla="*/ 1810766 w 12192000"/>
              <a:gd name="connsiteY580" fmla="*/ 2480151 h 4165204"/>
              <a:gd name="connsiteX581" fmla="*/ 1541028 w 12192000"/>
              <a:gd name="connsiteY581" fmla="*/ 2945347 h 4165204"/>
              <a:gd name="connsiteX582" fmla="*/ 1745320 w 12192000"/>
              <a:gd name="connsiteY582" fmla="*/ 2945347 h 4165204"/>
              <a:gd name="connsiteX583" fmla="*/ 1745299 w 12192000"/>
              <a:gd name="connsiteY583" fmla="*/ 2945312 h 4165204"/>
              <a:gd name="connsiteX584" fmla="*/ 2284516 w 12192000"/>
              <a:gd name="connsiteY584" fmla="*/ 2945312 h 4165204"/>
              <a:gd name="connsiteX585" fmla="*/ 2171603 w 12192000"/>
              <a:gd name="connsiteY585" fmla="*/ 2750551 h 4165204"/>
              <a:gd name="connsiteX586" fmla="*/ 1880082 w 12192000"/>
              <a:gd name="connsiteY586" fmla="*/ 2750551 h 4165204"/>
              <a:gd name="connsiteX587" fmla="*/ 1880108 w 12192000"/>
              <a:gd name="connsiteY587" fmla="*/ 2750509 h 4165204"/>
              <a:gd name="connsiteX588" fmla="*/ 1879870 w 12192000"/>
              <a:gd name="connsiteY588" fmla="*/ 2750509 h 4165204"/>
              <a:gd name="connsiteX589" fmla="*/ 2149649 w 12192000"/>
              <a:gd name="connsiteY589" fmla="*/ 2285310 h 4165204"/>
              <a:gd name="connsiteX590" fmla="*/ 10412483 w 12192000"/>
              <a:gd name="connsiteY590" fmla="*/ 2072745 h 4165204"/>
              <a:gd name="connsiteX591" fmla="*/ 10392407 w 12192000"/>
              <a:gd name="connsiteY591" fmla="*/ 2107354 h 4165204"/>
              <a:gd name="connsiteX592" fmla="*/ 10299663 w 12192000"/>
              <a:gd name="connsiteY592" fmla="*/ 2267274 h 4165204"/>
              <a:gd name="connsiteX593" fmla="*/ 10445509 w 12192000"/>
              <a:gd name="connsiteY593" fmla="*/ 2518775 h 4165204"/>
              <a:gd name="connsiteX594" fmla="*/ 10445335 w 12192000"/>
              <a:gd name="connsiteY594" fmla="*/ 2518775 h 4165204"/>
              <a:gd name="connsiteX595" fmla="*/ 10445427 w 12192000"/>
              <a:gd name="connsiteY595" fmla="*/ 2518934 h 4165204"/>
              <a:gd name="connsiteX596" fmla="*/ 9906035 w 12192000"/>
              <a:gd name="connsiteY596" fmla="*/ 2518934 h 4165204"/>
              <a:gd name="connsiteX597" fmla="*/ 10277679 w 12192000"/>
              <a:gd name="connsiteY597" fmla="*/ 3159779 h 4165204"/>
              <a:gd name="connsiteX598" fmla="*/ 10282501 w 12192000"/>
              <a:gd name="connsiteY598" fmla="*/ 3151470 h 4165204"/>
              <a:gd name="connsiteX599" fmla="*/ 10390463 w 12192000"/>
              <a:gd name="connsiteY599" fmla="*/ 2965105 h 4165204"/>
              <a:gd name="connsiteX600" fmla="*/ 10244623 w 12192000"/>
              <a:gd name="connsiteY600" fmla="*/ 2713615 h 4165204"/>
              <a:gd name="connsiteX601" fmla="*/ 10244647 w 12192000"/>
              <a:gd name="connsiteY601" fmla="*/ 2713615 h 4165204"/>
              <a:gd name="connsiteX602" fmla="*/ 10244623 w 12192000"/>
              <a:gd name="connsiteY602" fmla="*/ 2713573 h 4165204"/>
              <a:gd name="connsiteX603" fmla="*/ 10784163 w 12192000"/>
              <a:gd name="connsiteY603" fmla="*/ 2713573 h 4165204"/>
              <a:gd name="connsiteX604" fmla="*/ 7983902 w 12192000"/>
              <a:gd name="connsiteY604" fmla="*/ 2072538 h 4165204"/>
              <a:gd name="connsiteX605" fmla="*/ 7865287 w 12192000"/>
              <a:gd name="connsiteY605" fmla="*/ 2277083 h 4165204"/>
              <a:gd name="connsiteX606" fmla="*/ 7612572 w 12192000"/>
              <a:gd name="connsiteY606" fmla="*/ 2713489 h 4165204"/>
              <a:gd name="connsiteX607" fmla="*/ 7686365 w 12192000"/>
              <a:gd name="connsiteY607" fmla="*/ 2713607 h 4165204"/>
              <a:gd name="connsiteX608" fmla="*/ 7838086 w 12192000"/>
              <a:gd name="connsiteY608" fmla="*/ 2713607 h 4165204"/>
              <a:gd name="connsiteX609" fmla="*/ 7983783 w 12192000"/>
              <a:gd name="connsiteY609" fmla="*/ 2462419 h 4165204"/>
              <a:gd name="connsiteX610" fmla="*/ 7983784 w 12192000"/>
              <a:gd name="connsiteY610" fmla="*/ 2462421 h 4165204"/>
              <a:gd name="connsiteX611" fmla="*/ 7983902 w 12192000"/>
              <a:gd name="connsiteY611" fmla="*/ 2462217 h 4165204"/>
              <a:gd name="connsiteX612" fmla="*/ 8253705 w 12192000"/>
              <a:gd name="connsiteY612" fmla="*/ 2927457 h 4165204"/>
              <a:gd name="connsiteX613" fmla="*/ 8625383 w 12192000"/>
              <a:gd name="connsiteY613" fmla="*/ 2286152 h 4165204"/>
              <a:gd name="connsiteX614" fmla="*/ 8399679 w 12192000"/>
              <a:gd name="connsiteY614" fmla="*/ 2286152 h 4165204"/>
              <a:gd name="connsiteX615" fmla="*/ 8253906 w 12192000"/>
              <a:gd name="connsiteY615" fmla="*/ 2537546 h 4165204"/>
              <a:gd name="connsiteX616" fmla="*/ 8253884 w 12192000"/>
              <a:gd name="connsiteY616" fmla="*/ 2537508 h 4165204"/>
              <a:gd name="connsiteX617" fmla="*/ 8253866 w 12192000"/>
              <a:gd name="connsiteY617" fmla="*/ 2537538 h 4165204"/>
              <a:gd name="connsiteX618" fmla="*/ 8253738 w 12192000"/>
              <a:gd name="connsiteY618" fmla="*/ 2537316 h 4165204"/>
              <a:gd name="connsiteX619" fmla="*/ 8253586 w 12192000"/>
              <a:gd name="connsiteY619" fmla="*/ 2537578 h 4165204"/>
              <a:gd name="connsiteX620" fmla="*/ 8237901 w 12192000"/>
              <a:gd name="connsiteY620" fmla="*/ 2510546 h 4165204"/>
              <a:gd name="connsiteX621" fmla="*/ 4746486 w 12192000"/>
              <a:gd name="connsiteY621" fmla="*/ 2071895 h 4165204"/>
              <a:gd name="connsiteX622" fmla="*/ 4633722 w 12192000"/>
              <a:gd name="connsiteY622" fmla="*/ 2266380 h 4165204"/>
              <a:gd name="connsiteX623" fmla="*/ 4779573 w 12192000"/>
              <a:gd name="connsiteY623" fmla="*/ 2517892 h 4165204"/>
              <a:gd name="connsiteX624" fmla="*/ 4778981 w 12192000"/>
              <a:gd name="connsiteY624" fmla="*/ 2517892 h 4165204"/>
              <a:gd name="connsiteX625" fmla="*/ 4779053 w 12192000"/>
              <a:gd name="connsiteY625" fmla="*/ 2518012 h 4165204"/>
              <a:gd name="connsiteX626" fmla="*/ 4240034 w 12192000"/>
              <a:gd name="connsiteY626" fmla="*/ 2518012 h 4165204"/>
              <a:gd name="connsiteX627" fmla="*/ 4611688 w 12192000"/>
              <a:gd name="connsiteY627" fmla="*/ 3158800 h 4165204"/>
              <a:gd name="connsiteX628" fmla="*/ 4640141 w 12192000"/>
              <a:gd name="connsiteY628" fmla="*/ 3109672 h 4165204"/>
              <a:gd name="connsiteX629" fmla="*/ 4724382 w 12192000"/>
              <a:gd name="connsiteY629" fmla="*/ 2964244 h 4165204"/>
              <a:gd name="connsiteX630" fmla="*/ 4578528 w 12192000"/>
              <a:gd name="connsiteY630" fmla="*/ 2712732 h 4165204"/>
              <a:gd name="connsiteX631" fmla="*/ 4578590 w 12192000"/>
              <a:gd name="connsiteY631" fmla="*/ 2712732 h 4165204"/>
              <a:gd name="connsiteX632" fmla="*/ 4578567 w 12192000"/>
              <a:gd name="connsiteY632" fmla="*/ 2712691 h 4165204"/>
              <a:gd name="connsiteX633" fmla="*/ 5118112 w 12192000"/>
              <a:gd name="connsiteY633" fmla="*/ 2712691 h 4165204"/>
              <a:gd name="connsiteX634" fmla="*/ 2317721 w 12192000"/>
              <a:gd name="connsiteY634" fmla="*/ 2071500 h 4165204"/>
              <a:gd name="connsiteX635" fmla="*/ 2199105 w 12192000"/>
              <a:gd name="connsiteY635" fmla="*/ 2276045 h 4165204"/>
              <a:gd name="connsiteX636" fmla="*/ 1946390 w 12192000"/>
              <a:gd name="connsiteY636" fmla="*/ 2712452 h 4165204"/>
              <a:gd name="connsiteX637" fmla="*/ 2117573 w 12192000"/>
              <a:gd name="connsiteY637" fmla="*/ 2712728 h 4165204"/>
              <a:gd name="connsiteX638" fmla="*/ 2171577 w 12192000"/>
              <a:gd name="connsiteY638" fmla="*/ 2712728 h 4165204"/>
              <a:gd name="connsiteX639" fmla="*/ 2317349 w 12192000"/>
              <a:gd name="connsiteY639" fmla="*/ 2461336 h 4165204"/>
              <a:gd name="connsiteX640" fmla="*/ 2317467 w 12192000"/>
              <a:gd name="connsiteY640" fmla="*/ 2461538 h 4165204"/>
              <a:gd name="connsiteX641" fmla="*/ 2317560 w 12192000"/>
              <a:gd name="connsiteY641" fmla="*/ 2461380 h 4165204"/>
              <a:gd name="connsiteX642" fmla="*/ 2317641 w 12192000"/>
              <a:gd name="connsiteY642" fmla="*/ 2461518 h 4165204"/>
              <a:gd name="connsiteX643" fmla="*/ 2317721 w 12192000"/>
              <a:gd name="connsiteY643" fmla="*/ 2461380 h 4165204"/>
              <a:gd name="connsiteX644" fmla="*/ 2587444 w 12192000"/>
              <a:gd name="connsiteY644" fmla="*/ 2926485 h 4165204"/>
              <a:gd name="connsiteX645" fmla="*/ 2956536 w 12192000"/>
              <a:gd name="connsiteY645" fmla="*/ 2290276 h 4165204"/>
              <a:gd name="connsiteX646" fmla="*/ 2959415 w 12192000"/>
              <a:gd name="connsiteY646" fmla="*/ 2285310 h 4165204"/>
              <a:gd name="connsiteX647" fmla="*/ 2733606 w 12192000"/>
              <a:gd name="connsiteY647" fmla="*/ 2285310 h 4165204"/>
              <a:gd name="connsiteX648" fmla="*/ 2587856 w 12192000"/>
              <a:gd name="connsiteY648" fmla="*/ 2536662 h 4165204"/>
              <a:gd name="connsiteX649" fmla="*/ 2587781 w 12192000"/>
              <a:gd name="connsiteY649" fmla="*/ 2536533 h 4165204"/>
              <a:gd name="connsiteX650" fmla="*/ 2587683 w 12192000"/>
              <a:gd name="connsiteY650" fmla="*/ 2536703 h 4165204"/>
              <a:gd name="connsiteX651" fmla="*/ 2587661 w 12192000"/>
              <a:gd name="connsiteY651" fmla="*/ 2536665 h 4165204"/>
              <a:gd name="connsiteX652" fmla="*/ 2587526 w 12192000"/>
              <a:gd name="connsiteY652" fmla="*/ 2536903 h 4165204"/>
              <a:gd name="connsiteX653" fmla="*/ 2571841 w 12192000"/>
              <a:gd name="connsiteY653" fmla="*/ 2509869 h 4165204"/>
              <a:gd name="connsiteX654" fmla="*/ 8286719 w 12192000"/>
              <a:gd name="connsiteY654" fmla="*/ 2053772 h 4165204"/>
              <a:gd name="connsiteX655" fmla="*/ 8399559 w 12192000"/>
              <a:gd name="connsiteY655" fmla="*/ 2248366 h 4165204"/>
              <a:gd name="connsiteX656" fmla="*/ 8691064 w 12192000"/>
              <a:gd name="connsiteY656" fmla="*/ 2248366 h 4165204"/>
              <a:gd name="connsiteX657" fmla="*/ 8690970 w 12192000"/>
              <a:gd name="connsiteY657" fmla="*/ 2248527 h 4165204"/>
              <a:gd name="connsiteX658" fmla="*/ 8691064 w 12192000"/>
              <a:gd name="connsiteY658" fmla="*/ 2248527 h 4165204"/>
              <a:gd name="connsiteX659" fmla="*/ 8691038 w 12192000"/>
              <a:gd name="connsiteY659" fmla="*/ 2248572 h 4165204"/>
              <a:gd name="connsiteX660" fmla="*/ 8691425 w 12192000"/>
              <a:gd name="connsiteY660" fmla="*/ 2248572 h 4165204"/>
              <a:gd name="connsiteX661" fmla="*/ 8421741 w 12192000"/>
              <a:gd name="connsiteY661" fmla="*/ 2713607 h 4165204"/>
              <a:gd name="connsiteX662" fmla="*/ 9165205 w 12192000"/>
              <a:gd name="connsiteY662" fmla="*/ 2713607 h 4165204"/>
              <a:gd name="connsiteX663" fmla="*/ 9052350 w 12192000"/>
              <a:gd name="connsiteY663" fmla="*/ 2519016 h 4165204"/>
              <a:gd name="connsiteX664" fmla="*/ 8760701 w 12192000"/>
              <a:gd name="connsiteY664" fmla="*/ 2519016 h 4165204"/>
              <a:gd name="connsiteX665" fmla="*/ 8760748 w 12192000"/>
              <a:gd name="connsiteY665" fmla="*/ 2518934 h 4165204"/>
              <a:gd name="connsiteX666" fmla="*/ 8760701 w 12192000"/>
              <a:gd name="connsiteY666" fmla="*/ 2518934 h 4165204"/>
              <a:gd name="connsiteX667" fmla="*/ 8760798 w 12192000"/>
              <a:gd name="connsiteY667" fmla="*/ 2518768 h 4165204"/>
              <a:gd name="connsiteX668" fmla="*/ 8760500 w 12192000"/>
              <a:gd name="connsiteY668" fmla="*/ 2518768 h 4165204"/>
              <a:gd name="connsiteX669" fmla="*/ 9030161 w 12192000"/>
              <a:gd name="connsiteY669" fmla="*/ 2053772 h 4165204"/>
              <a:gd name="connsiteX670" fmla="*/ 6375936 w 12192000"/>
              <a:gd name="connsiteY670" fmla="*/ 2053687 h 4165204"/>
              <a:gd name="connsiteX671" fmla="*/ 6252455 w 12192000"/>
              <a:gd name="connsiteY671" fmla="*/ 2266672 h 4165204"/>
              <a:gd name="connsiteX672" fmla="*/ 6376203 w 12192000"/>
              <a:gd name="connsiteY672" fmla="*/ 2480072 h 4165204"/>
              <a:gd name="connsiteX673" fmla="*/ 6624436 w 12192000"/>
              <a:gd name="connsiteY673" fmla="*/ 2480072 h 4165204"/>
              <a:gd name="connsiteX674" fmla="*/ 6747803 w 12192000"/>
              <a:gd name="connsiteY674" fmla="*/ 2267380 h 4165204"/>
              <a:gd name="connsiteX675" fmla="*/ 6623878 w 12192000"/>
              <a:gd name="connsiteY675" fmla="*/ 2053687 h 4165204"/>
              <a:gd name="connsiteX676" fmla="*/ 2620627 w 12192000"/>
              <a:gd name="connsiteY676" fmla="*/ 2052695 h 4165204"/>
              <a:gd name="connsiteX677" fmla="*/ 2733627 w 12192000"/>
              <a:gd name="connsiteY677" fmla="*/ 2247491 h 4165204"/>
              <a:gd name="connsiteX678" fmla="*/ 3025001 w 12192000"/>
              <a:gd name="connsiteY678" fmla="*/ 2247491 h 4165204"/>
              <a:gd name="connsiteX679" fmla="*/ 3025333 w 12192000"/>
              <a:gd name="connsiteY679" fmla="*/ 2247491 h 4165204"/>
              <a:gd name="connsiteX680" fmla="*/ 2755528 w 12192000"/>
              <a:gd name="connsiteY680" fmla="*/ 2712732 h 4165204"/>
              <a:gd name="connsiteX681" fmla="*/ 2959769 w 12192000"/>
              <a:gd name="connsiteY681" fmla="*/ 2712732 h 4165204"/>
              <a:gd name="connsiteX682" fmla="*/ 2959746 w 12192000"/>
              <a:gd name="connsiteY682" fmla="*/ 2712691 h 4165204"/>
              <a:gd name="connsiteX683" fmla="*/ 3498937 w 12192000"/>
              <a:gd name="connsiteY683" fmla="*/ 2712691 h 4165204"/>
              <a:gd name="connsiteX684" fmla="*/ 3386024 w 12192000"/>
              <a:gd name="connsiteY684" fmla="*/ 2517933 h 4165204"/>
              <a:gd name="connsiteX685" fmla="*/ 3094648 w 12192000"/>
              <a:gd name="connsiteY685" fmla="*/ 2517933 h 4165204"/>
              <a:gd name="connsiteX686" fmla="*/ 3094650 w 12192000"/>
              <a:gd name="connsiteY686" fmla="*/ 2517932 h 4165204"/>
              <a:gd name="connsiteX687" fmla="*/ 3094316 w 12192000"/>
              <a:gd name="connsiteY687" fmla="*/ 2517932 h 4165204"/>
              <a:gd name="connsiteX688" fmla="*/ 3364077 w 12192000"/>
              <a:gd name="connsiteY688" fmla="*/ 2052695 h 4165204"/>
              <a:gd name="connsiteX689" fmla="*/ 709438 w 12192000"/>
              <a:gd name="connsiteY689" fmla="*/ 2052689 h 4165204"/>
              <a:gd name="connsiteX690" fmla="*/ 653622 w 12192000"/>
              <a:gd name="connsiteY690" fmla="*/ 2148916 h 4165204"/>
              <a:gd name="connsiteX691" fmla="*/ 585499 w 12192000"/>
              <a:gd name="connsiteY691" fmla="*/ 2266391 h 4165204"/>
              <a:gd name="connsiteX692" fmla="*/ 709440 w 12192000"/>
              <a:gd name="connsiteY692" fmla="*/ 2480105 h 4165204"/>
              <a:gd name="connsiteX693" fmla="*/ 957464 w 12192000"/>
              <a:gd name="connsiteY693" fmla="*/ 2480105 h 4165204"/>
              <a:gd name="connsiteX694" fmla="*/ 1054428 w 12192000"/>
              <a:gd name="connsiteY694" fmla="*/ 2312938 h 4165204"/>
              <a:gd name="connsiteX695" fmla="*/ 1081412 w 12192000"/>
              <a:gd name="connsiteY695" fmla="*/ 2266412 h 4165204"/>
              <a:gd name="connsiteX696" fmla="*/ 957465 w 12192000"/>
              <a:gd name="connsiteY696" fmla="*/ 2052689 h 4165204"/>
              <a:gd name="connsiteX697" fmla="*/ 11626991 w 12192000"/>
              <a:gd name="connsiteY697" fmla="*/ 1840223 h 4165204"/>
              <a:gd name="connsiteX698" fmla="*/ 11514215 w 12192000"/>
              <a:gd name="connsiteY698" fmla="*/ 2034691 h 4165204"/>
              <a:gd name="connsiteX699" fmla="*/ 11660067 w 12192000"/>
              <a:gd name="connsiteY699" fmla="*/ 2286196 h 4165204"/>
              <a:gd name="connsiteX700" fmla="*/ 11659539 w 12192000"/>
              <a:gd name="connsiteY700" fmla="*/ 2286196 h 4165204"/>
              <a:gd name="connsiteX701" fmla="*/ 11659585 w 12192000"/>
              <a:gd name="connsiteY701" fmla="*/ 2286274 h 4165204"/>
              <a:gd name="connsiteX702" fmla="*/ 11120287 w 12192000"/>
              <a:gd name="connsiteY702" fmla="*/ 2286274 h 4165204"/>
              <a:gd name="connsiteX703" fmla="*/ 11492033 w 12192000"/>
              <a:gd name="connsiteY703" fmla="*/ 2927152 h 4165204"/>
              <a:gd name="connsiteX704" fmla="*/ 11604831 w 12192000"/>
              <a:gd name="connsiteY704" fmla="*/ 2732439 h 4165204"/>
              <a:gd name="connsiteX705" fmla="*/ 11459019 w 12192000"/>
              <a:gd name="connsiteY705" fmla="*/ 2480994 h 4165204"/>
              <a:gd name="connsiteX706" fmla="*/ 11459175 w 12192000"/>
              <a:gd name="connsiteY706" fmla="*/ 2480994 h 4165204"/>
              <a:gd name="connsiteX707" fmla="*/ 11459059 w 12192000"/>
              <a:gd name="connsiteY707" fmla="*/ 2480793 h 4165204"/>
              <a:gd name="connsiteX708" fmla="*/ 11998507 w 12192000"/>
              <a:gd name="connsiteY708" fmla="*/ 2480793 h 4165204"/>
              <a:gd name="connsiteX709" fmla="*/ 5960264 w 12192000"/>
              <a:gd name="connsiteY709" fmla="*/ 1840137 h 4165204"/>
              <a:gd name="connsiteX710" fmla="*/ 5847852 w 12192000"/>
              <a:gd name="connsiteY710" fmla="*/ 2033940 h 4165204"/>
              <a:gd name="connsiteX711" fmla="*/ 5993673 w 12192000"/>
              <a:gd name="connsiteY711" fmla="*/ 2285390 h 4165204"/>
              <a:gd name="connsiteX712" fmla="*/ 5992667 w 12192000"/>
              <a:gd name="connsiteY712" fmla="*/ 2285390 h 4165204"/>
              <a:gd name="connsiteX713" fmla="*/ 5993203 w 12192000"/>
              <a:gd name="connsiteY713" fmla="*/ 2286315 h 4165204"/>
              <a:gd name="connsiteX714" fmla="*/ 5992933 w 12192000"/>
              <a:gd name="connsiteY714" fmla="*/ 2286315 h 4165204"/>
              <a:gd name="connsiteX715" fmla="*/ 5992957 w 12192000"/>
              <a:gd name="connsiteY715" fmla="*/ 2286356 h 4165204"/>
              <a:gd name="connsiteX716" fmla="*/ 5454679 w 12192000"/>
              <a:gd name="connsiteY716" fmla="*/ 2286356 h 4165204"/>
              <a:gd name="connsiteX717" fmla="*/ 5556117 w 12192000"/>
              <a:gd name="connsiteY717" fmla="*/ 2461326 h 4165204"/>
              <a:gd name="connsiteX718" fmla="*/ 5556154 w 12192000"/>
              <a:gd name="connsiteY718" fmla="*/ 2461260 h 4165204"/>
              <a:gd name="connsiteX719" fmla="*/ 5825998 w 12192000"/>
              <a:gd name="connsiteY719" fmla="*/ 2926366 h 4165204"/>
              <a:gd name="connsiteX720" fmla="*/ 5896866 w 12192000"/>
              <a:gd name="connsiteY720" fmla="*/ 2804310 h 4165204"/>
              <a:gd name="connsiteX721" fmla="*/ 5938392 w 12192000"/>
              <a:gd name="connsiteY721" fmla="*/ 2732629 h 4165204"/>
              <a:gd name="connsiteX722" fmla="*/ 5792588 w 12192000"/>
              <a:gd name="connsiteY722" fmla="*/ 2481197 h 4165204"/>
              <a:gd name="connsiteX723" fmla="*/ 5793773 w 12192000"/>
              <a:gd name="connsiteY723" fmla="*/ 2481197 h 4165204"/>
              <a:gd name="connsiteX724" fmla="*/ 5793143 w 12192000"/>
              <a:gd name="connsiteY724" fmla="*/ 2480111 h 4165204"/>
              <a:gd name="connsiteX725" fmla="*/ 5793168 w 12192000"/>
              <a:gd name="connsiteY725" fmla="*/ 2480111 h 4165204"/>
              <a:gd name="connsiteX726" fmla="*/ 5793143 w 12192000"/>
              <a:gd name="connsiteY726" fmla="*/ 2480072 h 4165204"/>
              <a:gd name="connsiteX727" fmla="*/ 6331376 w 12192000"/>
              <a:gd name="connsiteY727" fmla="*/ 2480072 h 4165204"/>
              <a:gd name="connsiteX728" fmla="*/ 9198339 w 12192000"/>
              <a:gd name="connsiteY728" fmla="*/ 1839922 h 4165204"/>
              <a:gd name="connsiteX729" fmla="*/ 9079724 w 12192000"/>
              <a:gd name="connsiteY729" fmla="*/ 2044467 h 4165204"/>
              <a:gd name="connsiteX730" fmla="*/ 8827009 w 12192000"/>
              <a:gd name="connsiteY730" fmla="*/ 2480872 h 4165204"/>
              <a:gd name="connsiteX731" fmla="*/ 8900884 w 12192000"/>
              <a:gd name="connsiteY731" fmla="*/ 2480992 h 4165204"/>
              <a:gd name="connsiteX732" fmla="*/ 9052198 w 12192000"/>
              <a:gd name="connsiteY732" fmla="*/ 2480992 h 4165204"/>
              <a:gd name="connsiteX733" fmla="*/ 9197858 w 12192000"/>
              <a:gd name="connsiteY733" fmla="*/ 2229796 h 4165204"/>
              <a:gd name="connsiteX734" fmla="*/ 9197983 w 12192000"/>
              <a:gd name="connsiteY734" fmla="*/ 2230010 h 4165204"/>
              <a:gd name="connsiteX735" fmla="*/ 9198220 w 12192000"/>
              <a:gd name="connsiteY735" fmla="*/ 2229601 h 4165204"/>
              <a:gd name="connsiteX736" fmla="*/ 9468023 w 12192000"/>
              <a:gd name="connsiteY736" fmla="*/ 2694843 h 4165204"/>
              <a:gd name="connsiteX737" fmla="*/ 9570112 w 12192000"/>
              <a:gd name="connsiteY737" fmla="*/ 2518775 h 4165204"/>
              <a:gd name="connsiteX738" fmla="*/ 9638186 w 12192000"/>
              <a:gd name="connsiteY738" fmla="*/ 2401390 h 4165204"/>
              <a:gd name="connsiteX739" fmla="*/ 9839707 w 12192000"/>
              <a:gd name="connsiteY739" fmla="*/ 2053699 h 4165204"/>
              <a:gd name="connsiteX740" fmla="*/ 9614116 w 12192000"/>
              <a:gd name="connsiteY740" fmla="*/ 2053699 h 4165204"/>
              <a:gd name="connsiteX741" fmla="*/ 9468343 w 12192000"/>
              <a:gd name="connsiteY741" fmla="*/ 2305044 h 4165204"/>
              <a:gd name="connsiteX742" fmla="*/ 9468227 w 12192000"/>
              <a:gd name="connsiteY742" fmla="*/ 2304845 h 4165204"/>
              <a:gd name="connsiteX743" fmla="*/ 9468183 w 12192000"/>
              <a:gd name="connsiteY743" fmla="*/ 2304922 h 4165204"/>
              <a:gd name="connsiteX744" fmla="*/ 9468095 w 12192000"/>
              <a:gd name="connsiteY744" fmla="*/ 2304770 h 4165204"/>
              <a:gd name="connsiteX745" fmla="*/ 9467983 w 12192000"/>
              <a:gd name="connsiteY745" fmla="*/ 2304963 h 4165204"/>
              <a:gd name="connsiteX746" fmla="*/ 9452338 w 12192000"/>
              <a:gd name="connsiteY746" fmla="*/ 2277931 h 4165204"/>
              <a:gd name="connsiteX747" fmla="*/ 3532238 w 12192000"/>
              <a:gd name="connsiteY747" fmla="*/ 1838927 h 4165204"/>
              <a:gd name="connsiteX748" fmla="*/ 3413675 w 12192000"/>
              <a:gd name="connsiteY748" fmla="*/ 2043391 h 4165204"/>
              <a:gd name="connsiteX749" fmla="*/ 3160957 w 12192000"/>
              <a:gd name="connsiteY749" fmla="*/ 2479790 h 4165204"/>
              <a:gd name="connsiteX750" fmla="*/ 3358227 w 12192000"/>
              <a:gd name="connsiteY750" fmla="*/ 2480109 h 4165204"/>
              <a:gd name="connsiteX751" fmla="*/ 3386024 w 12192000"/>
              <a:gd name="connsiteY751" fmla="*/ 2480109 h 4165204"/>
              <a:gd name="connsiteX752" fmla="*/ 3531795 w 12192000"/>
              <a:gd name="connsiteY752" fmla="*/ 2228718 h 4165204"/>
              <a:gd name="connsiteX753" fmla="*/ 3531963 w 12192000"/>
              <a:gd name="connsiteY753" fmla="*/ 2229007 h 4165204"/>
              <a:gd name="connsiteX754" fmla="*/ 3532130 w 12192000"/>
              <a:gd name="connsiteY754" fmla="*/ 2228719 h 4165204"/>
              <a:gd name="connsiteX755" fmla="*/ 3532148 w 12192000"/>
              <a:gd name="connsiteY755" fmla="*/ 2228753 h 4165204"/>
              <a:gd name="connsiteX756" fmla="*/ 3532168 w 12192000"/>
              <a:gd name="connsiteY756" fmla="*/ 2228719 h 4165204"/>
              <a:gd name="connsiteX757" fmla="*/ 3795990 w 12192000"/>
              <a:gd name="connsiteY757" fmla="*/ 2683716 h 4165204"/>
              <a:gd name="connsiteX758" fmla="*/ 3801930 w 12192000"/>
              <a:gd name="connsiteY758" fmla="*/ 2693961 h 4165204"/>
              <a:gd name="connsiteX759" fmla="*/ 3904058 w 12192000"/>
              <a:gd name="connsiteY759" fmla="*/ 2517892 h 4165204"/>
              <a:gd name="connsiteX760" fmla="*/ 4173823 w 12192000"/>
              <a:gd name="connsiteY760" fmla="*/ 2052654 h 4165204"/>
              <a:gd name="connsiteX761" fmla="*/ 3948038 w 12192000"/>
              <a:gd name="connsiteY761" fmla="*/ 2052654 h 4165204"/>
              <a:gd name="connsiteX762" fmla="*/ 3802288 w 12192000"/>
              <a:gd name="connsiteY762" fmla="*/ 2303961 h 4165204"/>
              <a:gd name="connsiteX763" fmla="*/ 3802259 w 12192000"/>
              <a:gd name="connsiteY763" fmla="*/ 2303910 h 4165204"/>
              <a:gd name="connsiteX764" fmla="*/ 3802092 w 12192000"/>
              <a:gd name="connsiteY764" fmla="*/ 2304202 h 4165204"/>
              <a:gd name="connsiteX765" fmla="*/ 3786407 w 12192000"/>
              <a:gd name="connsiteY765" fmla="*/ 2277169 h 4165204"/>
              <a:gd name="connsiteX766" fmla="*/ 3662436 w 12192000"/>
              <a:gd name="connsiteY766" fmla="*/ 2063335 h 4165204"/>
              <a:gd name="connsiteX767" fmla="*/ 9501156 w 12192000"/>
              <a:gd name="connsiteY767" fmla="*/ 1821158 h 4165204"/>
              <a:gd name="connsiteX768" fmla="*/ 9614018 w 12192000"/>
              <a:gd name="connsiteY768" fmla="*/ 2015790 h 4165204"/>
              <a:gd name="connsiteX769" fmla="*/ 9905502 w 12192000"/>
              <a:gd name="connsiteY769" fmla="*/ 2015790 h 4165204"/>
              <a:gd name="connsiteX770" fmla="*/ 9905405 w 12192000"/>
              <a:gd name="connsiteY770" fmla="*/ 2015958 h 4165204"/>
              <a:gd name="connsiteX771" fmla="*/ 9905821 w 12192000"/>
              <a:gd name="connsiteY771" fmla="*/ 2015958 h 4165204"/>
              <a:gd name="connsiteX772" fmla="*/ 9636152 w 12192000"/>
              <a:gd name="connsiteY772" fmla="*/ 2481034 h 4165204"/>
              <a:gd name="connsiteX773" fmla="*/ 10379483 w 12192000"/>
              <a:gd name="connsiteY773" fmla="*/ 2481034 h 4165204"/>
              <a:gd name="connsiteX774" fmla="*/ 10266639 w 12192000"/>
              <a:gd name="connsiteY774" fmla="*/ 2286395 h 4165204"/>
              <a:gd name="connsiteX775" fmla="*/ 9975138 w 12192000"/>
              <a:gd name="connsiteY775" fmla="*/ 2286395 h 4165204"/>
              <a:gd name="connsiteX776" fmla="*/ 9975185 w 12192000"/>
              <a:gd name="connsiteY776" fmla="*/ 2286314 h 4165204"/>
              <a:gd name="connsiteX777" fmla="*/ 9975138 w 12192000"/>
              <a:gd name="connsiteY777" fmla="*/ 2286314 h 4165204"/>
              <a:gd name="connsiteX778" fmla="*/ 9975208 w 12192000"/>
              <a:gd name="connsiteY778" fmla="*/ 2286193 h 4165204"/>
              <a:gd name="connsiteX779" fmla="*/ 9974817 w 12192000"/>
              <a:gd name="connsiteY779" fmla="*/ 2286193 h 4165204"/>
              <a:gd name="connsiteX780" fmla="*/ 10244501 w 12192000"/>
              <a:gd name="connsiteY780" fmla="*/ 1821158 h 4165204"/>
              <a:gd name="connsiteX781" fmla="*/ 7590021 w 12192000"/>
              <a:gd name="connsiteY781" fmla="*/ 1820952 h 4165204"/>
              <a:gd name="connsiteX782" fmla="*/ 7466045 w 12192000"/>
              <a:gd name="connsiteY782" fmla="*/ 2034744 h 4165204"/>
              <a:gd name="connsiteX783" fmla="*/ 7589991 w 12192000"/>
              <a:gd name="connsiteY783" fmla="*/ 2248407 h 4165204"/>
              <a:gd name="connsiteX784" fmla="*/ 7837969 w 12192000"/>
              <a:gd name="connsiteY784" fmla="*/ 2248407 h 4165204"/>
              <a:gd name="connsiteX785" fmla="*/ 7961760 w 12192000"/>
              <a:gd name="connsiteY785" fmla="*/ 2034676 h 4165204"/>
              <a:gd name="connsiteX786" fmla="*/ 7837813 w 12192000"/>
              <a:gd name="connsiteY786" fmla="*/ 1820952 h 4165204"/>
              <a:gd name="connsiteX787" fmla="*/ 1923885 w 12192000"/>
              <a:gd name="connsiteY787" fmla="*/ 1820108 h 4165204"/>
              <a:gd name="connsiteX788" fmla="*/ 1799875 w 12192000"/>
              <a:gd name="connsiteY788" fmla="*/ 2033941 h 4165204"/>
              <a:gd name="connsiteX789" fmla="*/ 1923738 w 12192000"/>
              <a:gd name="connsiteY789" fmla="*/ 2247484 h 4165204"/>
              <a:gd name="connsiteX790" fmla="*/ 2171815 w 12192000"/>
              <a:gd name="connsiteY790" fmla="*/ 2247484 h 4165204"/>
              <a:gd name="connsiteX791" fmla="*/ 2295740 w 12192000"/>
              <a:gd name="connsiteY791" fmla="*/ 2033838 h 4165204"/>
              <a:gd name="connsiteX792" fmla="*/ 2171789 w 12192000"/>
              <a:gd name="connsiteY792" fmla="*/ 1820108 h 4165204"/>
              <a:gd name="connsiteX793" fmla="*/ 4578528 w 12192000"/>
              <a:gd name="connsiteY793" fmla="*/ 1820073 h 4165204"/>
              <a:gd name="connsiteX794" fmla="*/ 3834963 w 12192000"/>
              <a:gd name="connsiteY794" fmla="*/ 1820113 h 4165204"/>
              <a:gd name="connsiteX795" fmla="*/ 3947943 w 12192000"/>
              <a:gd name="connsiteY795" fmla="*/ 2014873 h 4165204"/>
              <a:gd name="connsiteX796" fmla="*/ 4239764 w 12192000"/>
              <a:gd name="connsiteY796" fmla="*/ 2014873 h 4165204"/>
              <a:gd name="connsiteX797" fmla="*/ 3969966 w 12192000"/>
              <a:gd name="connsiteY797" fmla="*/ 2480111 h 4165204"/>
              <a:gd name="connsiteX798" fmla="*/ 4174180 w 12192000"/>
              <a:gd name="connsiteY798" fmla="*/ 2480111 h 4165204"/>
              <a:gd name="connsiteX799" fmla="*/ 4174182 w 12192000"/>
              <a:gd name="connsiteY799" fmla="*/ 2480111 h 4165204"/>
              <a:gd name="connsiteX800" fmla="*/ 4713407 w 12192000"/>
              <a:gd name="connsiteY800" fmla="*/ 2480111 h 4165204"/>
              <a:gd name="connsiteX801" fmla="*/ 4600430 w 12192000"/>
              <a:gd name="connsiteY801" fmla="*/ 2285311 h 4165204"/>
              <a:gd name="connsiteX802" fmla="*/ 4308723 w 12192000"/>
              <a:gd name="connsiteY802" fmla="*/ 2285311 h 4165204"/>
              <a:gd name="connsiteX803" fmla="*/ 10412775 w 12192000"/>
              <a:gd name="connsiteY803" fmla="*/ 1607310 h 4165204"/>
              <a:gd name="connsiteX804" fmla="*/ 10294159 w 12192000"/>
              <a:gd name="connsiteY804" fmla="*/ 1811853 h 4165204"/>
              <a:gd name="connsiteX805" fmla="*/ 10041445 w 12192000"/>
              <a:gd name="connsiteY805" fmla="*/ 2248291 h 4165204"/>
              <a:gd name="connsiteX806" fmla="*/ 10126559 w 12192000"/>
              <a:gd name="connsiteY806" fmla="*/ 2248413 h 4165204"/>
              <a:gd name="connsiteX807" fmla="*/ 10266615 w 12192000"/>
              <a:gd name="connsiteY807" fmla="*/ 2248413 h 4165204"/>
              <a:gd name="connsiteX808" fmla="*/ 10412295 w 12192000"/>
              <a:gd name="connsiteY808" fmla="*/ 1997180 h 4165204"/>
              <a:gd name="connsiteX809" fmla="*/ 10412431 w 12192000"/>
              <a:gd name="connsiteY809" fmla="*/ 1997414 h 4165204"/>
              <a:gd name="connsiteX810" fmla="*/ 10412655 w 12192000"/>
              <a:gd name="connsiteY810" fmla="*/ 1997026 h 4165204"/>
              <a:gd name="connsiteX811" fmla="*/ 10682459 w 12192000"/>
              <a:gd name="connsiteY811" fmla="*/ 2462265 h 4165204"/>
              <a:gd name="connsiteX812" fmla="*/ 10784547 w 12192000"/>
              <a:gd name="connsiteY812" fmla="*/ 2286194 h 4165204"/>
              <a:gd name="connsiteX813" fmla="*/ 11054351 w 12192000"/>
              <a:gd name="connsiteY813" fmla="*/ 1820961 h 4165204"/>
              <a:gd name="connsiteX814" fmla="*/ 10828753 w 12192000"/>
              <a:gd name="connsiteY814" fmla="*/ 1820961 h 4165204"/>
              <a:gd name="connsiteX815" fmla="*/ 10682981 w 12192000"/>
              <a:gd name="connsiteY815" fmla="*/ 2072351 h 4165204"/>
              <a:gd name="connsiteX816" fmla="*/ 10682799 w 12192000"/>
              <a:gd name="connsiteY816" fmla="*/ 2072039 h 4165204"/>
              <a:gd name="connsiteX817" fmla="*/ 10682621 w 12192000"/>
              <a:gd name="connsiteY817" fmla="*/ 2072348 h 4165204"/>
              <a:gd name="connsiteX818" fmla="*/ 10675639 w 12192000"/>
              <a:gd name="connsiteY818" fmla="*/ 2060315 h 4165204"/>
              <a:gd name="connsiteX819" fmla="*/ 7174409 w 12192000"/>
              <a:gd name="connsiteY819" fmla="*/ 1607279 h 4165204"/>
              <a:gd name="connsiteX820" fmla="*/ 7061423 w 12192000"/>
              <a:gd name="connsiteY820" fmla="*/ 1802144 h 4165204"/>
              <a:gd name="connsiteX821" fmla="*/ 7207224 w 12192000"/>
              <a:gd name="connsiteY821" fmla="*/ 2053567 h 4165204"/>
              <a:gd name="connsiteX822" fmla="*/ 7207122 w 12192000"/>
              <a:gd name="connsiteY822" fmla="*/ 2053567 h 4165204"/>
              <a:gd name="connsiteX823" fmla="*/ 7207225 w 12192000"/>
              <a:gd name="connsiteY823" fmla="*/ 2053744 h 4165204"/>
              <a:gd name="connsiteX824" fmla="*/ 6667720 w 12192000"/>
              <a:gd name="connsiteY824" fmla="*/ 2053744 h 4165204"/>
              <a:gd name="connsiteX825" fmla="*/ 6856493 w 12192000"/>
              <a:gd name="connsiteY825" fmla="*/ 2379391 h 4165204"/>
              <a:gd name="connsiteX826" fmla="*/ 7039547 w 12192000"/>
              <a:gd name="connsiteY826" fmla="*/ 2694906 h 4165204"/>
              <a:gd name="connsiteX827" fmla="*/ 7152489 w 12192000"/>
              <a:gd name="connsiteY827" fmla="*/ 2499982 h 4165204"/>
              <a:gd name="connsiteX828" fmla="*/ 7006697 w 12192000"/>
              <a:gd name="connsiteY828" fmla="*/ 2248576 h 4165204"/>
              <a:gd name="connsiteX829" fmla="*/ 7006813 w 12192000"/>
              <a:gd name="connsiteY829" fmla="*/ 2248576 h 4165204"/>
              <a:gd name="connsiteX830" fmla="*/ 7006697 w 12192000"/>
              <a:gd name="connsiteY830" fmla="*/ 2248374 h 4165204"/>
              <a:gd name="connsiteX831" fmla="*/ 7006702 w 12192000"/>
              <a:gd name="connsiteY831" fmla="*/ 2248374 h 4165204"/>
              <a:gd name="connsiteX832" fmla="*/ 7006697 w 12192000"/>
              <a:gd name="connsiteY832" fmla="*/ 2248367 h 4165204"/>
              <a:gd name="connsiteX833" fmla="*/ 7546103 w 12192000"/>
              <a:gd name="connsiteY833" fmla="*/ 2248367 h 4165204"/>
              <a:gd name="connsiteX834" fmla="*/ 7384295 w 12192000"/>
              <a:gd name="connsiteY834" fmla="*/ 1969201 h 4165204"/>
              <a:gd name="connsiteX835" fmla="*/ 4746216 w 12192000"/>
              <a:gd name="connsiteY835" fmla="*/ 1607226 h 4165204"/>
              <a:gd name="connsiteX836" fmla="*/ 4561583 w 12192000"/>
              <a:gd name="connsiteY836" fmla="*/ 1925581 h 4165204"/>
              <a:gd name="connsiteX837" fmla="*/ 4375352 w 12192000"/>
              <a:gd name="connsiteY837" fmla="*/ 2247208 h 4165204"/>
              <a:gd name="connsiteX838" fmla="*/ 4574113 w 12192000"/>
              <a:gd name="connsiteY838" fmla="*/ 2247491 h 4165204"/>
              <a:gd name="connsiteX839" fmla="*/ 4600386 w 12192000"/>
              <a:gd name="connsiteY839" fmla="*/ 2247491 h 4165204"/>
              <a:gd name="connsiteX840" fmla="*/ 4746198 w 12192000"/>
              <a:gd name="connsiteY840" fmla="*/ 1996103 h 4165204"/>
              <a:gd name="connsiteX841" fmla="*/ 4746380 w 12192000"/>
              <a:gd name="connsiteY841" fmla="*/ 1996414 h 4165204"/>
              <a:gd name="connsiteX842" fmla="*/ 4746564 w 12192000"/>
              <a:gd name="connsiteY842" fmla="*/ 1996103 h 4165204"/>
              <a:gd name="connsiteX843" fmla="*/ 4746672 w 12192000"/>
              <a:gd name="connsiteY843" fmla="*/ 1996292 h 4165204"/>
              <a:gd name="connsiteX844" fmla="*/ 4746759 w 12192000"/>
              <a:gd name="connsiteY844" fmla="*/ 1996142 h 4165204"/>
              <a:gd name="connsiteX845" fmla="*/ 5016451 w 12192000"/>
              <a:gd name="connsiteY845" fmla="*/ 2461190 h 4165204"/>
              <a:gd name="connsiteX846" fmla="*/ 5387769 w 12192000"/>
              <a:gd name="connsiteY846" fmla="*/ 1821084 h 4165204"/>
              <a:gd name="connsiteX847" fmla="*/ 5161823 w 12192000"/>
              <a:gd name="connsiteY847" fmla="*/ 1821084 h 4165204"/>
              <a:gd name="connsiteX848" fmla="*/ 5133118 w 12192000"/>
              <a:gd name="connsiteY848" fmla="*/ 1870570 h 4165204"/>
              <a:gd name="connsiteX849" fmla="*/ 5016725 w 12192000"/>
              <a:gd name="connsiteY849" fmla="*/ 2071463 h 4165204"/>
              <a:gd name="connsiteX850" fmla="*/ 5016659 w 12192000"/>
              <a:gd name="connsiteY850" fmla="*/ 2071351 h 4165204"/>
              <a:gd name="connsiteX851" fmla="*/ 5016008 w 12192000"/>
              <a:gd name="connsiteY851" fmla="*/ 2072475 h 4165204"/>
              <a:gd name="connsiteX852" fmla="*/ 1508152 w 12192000"/>
              <a:gd name="connsiteY852" fmla="*/ 1606561 h 4165204"/>
              <a:gd name="connsiteX853" fmla="*/ 1455310 w 12192000"/>
              <a:gd name="connsiteY853" fmla="*/ 1697667 h 4165204"/>
              <a:gd name="connsiteX854" fmla="*/ 1395282 w 12192000"/>
              <a:gd name="connsiteY854" fmla="*/ 1801197 h 4165204"/>
              <a:gd name="connsiteX855" fmla="*/ 1541125 w 12192000"/>
              <a:gd name="connsiteY855" fmla="*/ 2052689 h 4165204"/>
              <a:gd name="connsiteX856" fmla="*/ 1541100 w 12192000"/>
              <a:gd name="connsiteY856" fmla="*/ 2052689 h 4165204"/>
              <a:gd name="connsiteX857" fmla="*/ 1541123 w 12192000"/>
              <a:gd name="connsiteY857" fmla="*/ 2052729 h 4165204"/>
              <a:gd name="connsiteX858" fmla="*/ 1540790 w 12192000"/>
              <a:gd name="connsiteY858" fmla="*/ 2052729 h 4165204"/>
              <a:gd name="connsiteX859" fmla="*/ 1540834 w 12192000"/>
              <a:gd name="connsiteY859" fmla="*/ 2052805 h 4165204"/>
              <a:gd name="connsiteX860" fmla="*/ 1001439 w 12192000"/>
              <a:gd name="connsiteY860" fmla="*/ 2052805 h 4165204"/>
              <a:gd name="connsiteX861" fmla="*/ 1373217 w 12192000"/>
              <a:gd name="connsiteY861" fmla="*/ 2693879 h 4165204"/>
              <a:gd name="connsiteX862" fmla="*/ 1389995 w 12192000"/>
              <a:gd name="connsiteY862" fmla="*/ 2664958 h 4165204"/>
              <a:gd name="connsiteX863" fmla="*/ 1486116 w 12192000"/>
              <a:gd name="connsiteY863" fmla="*/ 2498997 h 4165204"/>
              <a:gd name="connsiteX864" fmla="*/ 1340264 w 12192000"/>
              <a:gd name="connsiteY864" fmla="*/ 2247484 h 4165204"/>
              <a:gd name="connsiteX865" fmla="*/ 1879833 w 12192000"/>
              <a:gd name="connsiteY865" fmla="*/ 2247484 h 4165204"/>
              <a:gd name="connsiteX866" fmla="*/ 5049787 w 12192000"/>
              <a:gd name="connsiteY866" fmla="*/ 1588502 h 4165204"/>
              <a:gd name="connsiteX867" fmla="*/ 5092933 w 12192000"/>
              <a:gd name="connsiteY867" fmla="*/ 1662923 h 4165204"/>
              <a:gd name="connsiteX868" fmla="*/ 5162175 w 12192000"/>
              <a:gd name="connsiteY868" fmla="*/ 1782291 h 4165204"/>
              <a:gd name="connsiteX869" fmla="*/ 5453879 w 12192000"/>
              <a:gd name="connsiteY869" fmla="*/ 1782291 h 4165204"/>
              <a:gd name="connsiteX870" fmla="*/ 5453272 w 12192000"/>
              <a:gd name="connsiteY870" fmla="*/ 1783343 h 4165204"/>
              <a:gd name="connsiteX871" fmla="*/ 5453534 w 12192000"/>
              <a:gd name="connsiteY871" fmla="*/ 1783343 h 4165204"/>
              <a:gd name="connsiteX872" fmla="*/ 5184334 w 12192000"/>
              <a:gd name="connsiteY872" fmla="*/ 2247530 h 4165204"/>
              <a:gd name="connsiteX873" fmla="*/ 5926909 w 12192000"/>
              <a:gd name="connsiteY873" fmla="*/ 2247530 h 4165204"/>
              <a:gd name="connsiteX874" fmla="*/ 5814532 w 12192000"/>
              <a:gd name="connsiteY874" fmla="*/ 2053744 h 4165204"/>
              <a:gd name="connsiteX875" fmla="*/ 5522991 w 12192000"/>
              <a:gd name="connsiteY875" fmla="*/ 2053744 h 4165204"/>
              <a:gd name="connsiteX876" fmla="*/ 5522787 w 12192000"/>
              <a:gd name="connsiteY876" fmla="*/ 2053744 h 4165204"/>
              <a:gd name="connsiteX877" fmla="*/ 5523398 w 12192000"/>
              <a:gd name="connsiteY877" fmla="*/ 2052693 h 4165204"/>
              <a:gd name="connsiteX878" fmla="*/ 5523343 w 12192000"/>
              <a:gd name="connsiteY878" fmla="*/ 2052693 h 4165204"/>
              <a:gd name="connsiteX879" fmla="*/ 5792533 w 12192000"/>
              <a:gd name="connsiteY879" fmla="*/ 1588502 h 4165204"/>
              <a:gd name="connsiteX880" fmla="*/ 10715755 w 12192000"/>
              <a:gd name="connsiteY880" fmla="*/ 1588499 h 4165204"/>
              <a:gd name="connsiteX881" fmla="*/ 10828659 w 12192000"/>
              <a:gd name="connsiteY881" fmla="*/ 1783175 h 4165204"/>
              <a:gd name="connsiteX882" fmla="*/ 11119939 w 12192000"/>
              <a:gd name="connsiteY882" fmla="*/ 1783175 h 4165204"/>
              <a:gd name="connsiteX883" fmla="*/ 11119843 w 12192000"/>
              <a:gd name="connsiteY883" fmla="*/ 1783340 h 4165204"/>
              <a:gd name="connsiteX884" fmla="*/ 11120459 w 12192000"/>
              <a:gd name="connsiteY884" fmla="*/ 1783340 h 4165204"/>
              <a:gd name="connsiteX885" fmla="*/ 10850749 w 12192000"/>
              <a:gd name="connsiteY885" fmla="*/ 2248413 h 4165204"/>
              <a:gd name="connsiteX886" fmla="*/ 11593919 w 12192000"/>
              <a:gd name="connsiteY886" fmla="*/ 2248413 h 4165204"/>
              <a:gd name="connsiteX887" fmla="*/ 11481057 w 12192000"/>
              <a:gd name="connsiteY887" fmla="*/ 2053741 h 4165204"/>
              <a:gd name="connsiteX888" fmla="*/ 11189775 w 12192000"/>
              <a:gd name="connsiteY888" fmla="*/ 2053741 h 4165204"/>
              <a:gd name="connsiteX889" fmla="*/ 11189845 w 12192000"/>
              <a:gd name="connsiteY889" fmla="*/ 2053621 h 4165204"/>
              <a:gd name="connsiteX890" fmla="*/ 11189575 w 12192000"/>
              <a:gd name="connsiteY890" fmla="*/ 2053621 h 4165204"/>
              <a:gd name="connsiteX891" fmla="*/ 11189599 w 12192000"/>
              <a:gd name="connsiteY891" fmla="*/ 2053577 h 4165204"/>
              <a:gd name="connsiteX892" fmla="*/ 11189255 w 12192000"/>
              <a:gd name="connsiteY892" fmla="*/ 2053577 h 4165204"/>
              <a:gd name="connsiteX893" fmla="*/ 11458923 w 12192000"/>
              <a:gd name="connsiteY893" fmla="*/ 1588499 h 4165204"/>
              <a:gd name="connsiteX894" fmla="*/ 8804364 w 12192000"/>
              <a:gd name="connsiteY894" fmla="*/ 1588377 h 4165204"/>
              <a:gd name="connsiteX895" fmla="*/ 8680443 w 12192000"/>
              <a:gd name="connsiteY895" fmla="*/ 1802075 h 4165204"/>
              <a:gd name="connsiteX896" fmla="*/ 8804384 w 12192000"/>
              <a:gd name="connsiteY896" fmla="*/ 2015791 h 4165204"/>
              <a:gd name="connsiteX897" fmla="*/ 9052406 w 12192000"/>
              <a:gd name="connsiteY897" fmla="*/ 2015791 h 4165204"/>
              <a:gd name="connsiteX898" fmla="*/ 9176357 w 12192000"/>
              <a:gd name="connsiteY898" fmla="*/ 1802059 h 4165204"/>
              <a:gd name="connsiteX899" fmla="*/ 9052434 w 12192000"/>
              <a:gd name="connsiteY899" fmla="*/ 1588377 h 4165204"/>
              <a:gd name="connsiteX900" fmla="*/ 3138308 w 12192000"/>
              <a:gd name="connsiteY900" fmla="*/ 1587492 h 4165204"/>
              <a:gd name="connsiteX901" fmla="*/ 3014383 w 12192000"/>
              <a:gd name="connsiteY901" fmla="*/ 1801183 h 4165204"/>
              <a:gd name="connsiteX902" fmla="*/ 3138305 w 12192000"/>
              <a:gd name="connsiteY902" fmla="*/ 2014867 h 4165204"/>
              <a:gd name="connsiteX903" fmla="*/ 3386343 w 12192000"/>
              <a:gd name="connsiteY903" fmla="*/ 2014867 h 4165204"/>
              <a:gd name="connsiteX904" fmla="*/ 3510265 w 12192000"/>
              <a:gd name="connsiteY904" fmla="*/ 1801181 h 4165204"/>
              <a:gd name="connsiteX905" fmla="*/ 3386380 w 12192000"/>
              <a:gd name="connsiteY905" fmla="*/ 1587492 h 4165204"/>
              <a:gd name="connsiteX906" fmla="*/ 8388693 w 12192000"/>
              <a:gd name="connsiteY906" fmla="*/ 1374878 h 4165204"/>
              <a:gd name="connsiteX907" fmla="*/ 8275806 w 12192000"/>
              <a:gd name="connsiteY907" fmla="*/ 1569574 h 4165204"/>
              <a:gd name="connsiteX908" fmla="*/ 8421581 w 12192000"/>
              <a:gd name="connsiteY908" fmla="*/ 1820952 h 4165204"/>
              <a:gd name="connsiteX909" fmla="*/ 8421506 w 12192000"/>
              <a:gd name="connsiteY909" fmla="*/ 1820952 h 4165204"/>
              <a:gd name="connsiteX910" fmla="*/ 8421621 w 12192000"/>
              <a:gd name="connsiteY910" fmla="*/ 1821150 h 4165204"/>
              <a:gd name="connsiteX911" fmla="*/ 7882014 w 12192000"/>
              <a:gd name="connsiteY911" fmla="*/ 1821150 h 4165204"/>
              <a:gd name="connsiteX912" fmla="*/ 8253733 w 12192000"/>
              <a:gd name="connsiteY912" fmla="*/ 2462126 h 4165204"/>
              <a:gd name="connsiteX913" fmla="*/ 8282387 w 12192000"/>
              <a:gd name="connsiteY913" fmla="*/ 2412726 h 4165204"/>
              <a:gd name="connsiteX914" fmla="*/ 8366580 w 12192000"/>
              <a:gd name="connsiteY914" fmla="*/ 2267378 h 4165204"/>
              <a:gd name="connsiteX915" fmla="*/ 8220773 w 12192000"/>
              <a:gd name="connsiteY915" fmla="*/ 2015945 h 4165204"/>
              <a:gd name="connsiteX916" fmla="*/ 8220866 w 12192000"/>
              <a:gd name="connsiteY916" fmla="*/ 2015945 h 4165204"/>
              <a:gd name="connsiteX917" fmla="*/ 8220773 w 12192000"/>
              <a:gd name="connsiteY917" fmla="*/ 2015786 h 4165204"/>
              <a:gd name="connsiteX918" fmla="*/ 8760380 w 12192000"/>
              <a:gd name="connsiteY918" fmla="*/ 2015786 h 4165204"/>
              <a:gd name="connsiteX919" fmla="*/ 5960377 w 12192000"/>
              <a:gd name="connsiteY919" fmla="*/ 1374774 h 4165204"/>
              <a:gd name="connsiteX920" fmla="*/ 5841807 w 12192000"/>
              <a:gd name="connsiteY920" fmla="*/ 1579237 h 4165204"/>
              <a:gd name="connsiteX921" fmla="*/ 5589541 w 12192000"/>
              <a:gd name="connsiteY921" fmla="*/ 2014872 h 4165204"/>
              <a:gd name="connsiteX922" fmla="*/ 5814845 w 12192000"/>
              <a:gd name="connsiteY922" fmla="*/ 2014872 h 4165204"/>
              <a:gd name="connsiteX923" fmla="*/ 5960658 w 12192000"/>
              <a:gd name="connsiteY923" fmla="*/ 1763480 h 4165204"/>
              <a:gd name="connsiteX924" fmla="*/ 6230570 w 12192000"/>
              <a:gd name="connsiteY924" fmla="*/ 2228932 h 4165204"/>
              <a:gd name="connsiteX925" fmla="*/ 6320893 w 12192000"/>
              <a:gd name="connsiteY925" fmla="*/ 2073092 h 4165204"/>
              <a:gd name="connsiteX926" fmla="*/ 6332190 w 12192000"/>
              <a:gd name="connsiteY926" fmla="*/ 2053585 h 4165204"/>
              <a:gd name="connsiteX927" fmla="*/ 6339503 w 12192000"/>
              <a:gd name="connsiteY927" fmla="*/ 2040973 h 4165204"/>
              <a:gd name="connsiteX928" fmla="*/ 6601763 w 12192000"/>
              <a:gd name="connsiteY928" fmla="*/ 1588445 h 4165204"/>
              <a:gd name="connsiteX929" fmla="*/ 6375871 w 12192000"/>
              <a:gd name="connsiteY929" fmla="*/ 1588445 h 4165204"/>
              <a:gd name="connsiteX930" fmla="*/ 6324245 w 12192000"/>
              <a:gd name="connsiteY930" fmla="*/ 1677477 h 4165204"/>
              <a:gd name="connsiteX931" fmla="*/ 6230263 w 12192000"/>
              <a:gd name="connsiteY931" fmla="*/ 1839733 h 4165204"/>
              <a:gd name="connsiteX932" fmla="*/ 6230211 w 12192000"/>
              <a:gd name="connsiteY932" fmla="*/ 1839644 h 4165204"/>
              <a:gd name="connsiteX933" fmla="*/ 6230099 w 12192000"/>
              <a:gd name="connsiteY933" fmla="*/ 1839836 h 4165204"/>
              <a:gd name="connsiteX934" fmla="*/ 6230043 w 12192000"/>
              <a:gd name="connsiteY934" fmla="*/ 1839740 h 4165204"/>
              <a:gd name="connsiteX935" fmla="*/ 6230024 w 12192000"/>
              <a:gd name="connsiteY935" fmla="*/ 1839774 h 4165204"/>
              <a:gd name="connsiteX936" fmla="*/ 6214342 w 12192000"/>
              <a:gd name="connsiteY936" fmla="*/ 1812700 h 4165204"/>
              <a:gd name="connsiteX937" fmla="*/ 6171403 w 12192000"/>
              <a:gd name="connsiteY937" fmla="*/ 1738631 h 4165204"/>
              <a:gd name="connsiteX938" fmla="*/ 2722559 w 12192000"/>
              <a:gd name="connsiteY938" fmla="*/ 1373944 h 4165204"/>
              <a:gd name="connsiteX939" fmla="*/ 2615259 w 12192000"/>
              <a:gd name="connsiteY939" fmla="*/ 1558938 h 4165204"/>
              <a:gd name="connsiteX940" fmla="*/ 2609677 w 12192000"/>
              <a:gd name="connsiteY940" fmla="*/ 1568564 h 4165204"/>
              <a:gd name="connsiteX941" fmla="*/ 2755530 w 12192000"/>
              <a:gd name="connsiteY941" fmla="*/ 1820075 h 4165204"/>
              <a:gd name="connsiteX942" fmla="*/ 2755173 w 12192000"/>
              <a:gd name="connsiteY942" fmla="*/ 1820075 h 4165204"/>
              <a:gd name="connsiteX943" fmla="*/ 2755240 w 12192000"/>
              <a:gd name="connsiteY943" fmla="*/ 1820188 h 4165204"/>
              <a:gd name="connsiteX944" fmla="*/ 2216028 w 12192000"/>
              <a:gd name="connsiteY944" fmla="*/ 1820188 h 4165204"/>
              <a:gd name="connsiteX945" fmla="*/ 2587738 w 12192000"/>
              <a:gd name="connsiteY945" fmla="*/ 2461137 h 4165204"/>
              <a:gd name="connsiteX946" fmla="*/ 2604218 w 12192000"/>
              <a:gd name="connsiteY946" fmla="*/ 2432721 h 4165204"/>
              <a:gd name="connsiteX947" fmla="*/ 2700551 w 12192000"/>
              <a:gd name="connsiteY947" fmla="*/ 2266399 h 4165204"/>
              <a:gd name="connsiteX948" fmla="*/ 2554712 w 12192000"/>
              <a:gd name="connsiteY948" fmla="*/ 2014909 h 4165204"/>
              <a:gd name="connsiteX949" fmla="*/ 2554734 w 12192000"/>
              <a:gd name="connsiteY949" fmla="*/ 2014909 h 4165204"/>
              <a:gd name="connsiteX950" fmla="*/ 2554710 w 12192000"/>
              <a:gd name="connsiteY950" fmla="*/ 2014867 h 4165204"/>
              <a:gd name="connsiteX951" fmla="*/ 3094133 w 12192000"/>
              <a:gd name="connsiteY951" fmla="*/ 2014867 h 4165204"/>
              <a:gd name="connsiteX952" fmla="*/ 6262962 w 12192000"/>
              <a:gd name="connsiteY952" fmla="*/ 1355863 h 4165204"/>
              <a:gd name="connsiteX953" fmla="*/ 6375919 w 12192000"/>
              <a:gd name="connsiteY953" fmla="*/ 1550560 h 4165204"/>
              <a:gd name="connsiteX954" fmla="*/ 6667620 w 12192000"/>
              <a:gd name="connsiteY954" fmla="*/ 1550560 h 4165204"/>
              <a:gd name="connsiteX955" fmla="*/ 6667537 w 12192000"/>
              <a:gd name="connsiteY955" fmla="*/ 1550704 h 4165204"/>
              <a:gd name="connsiteX956" fmla="*/ 6667577 w 12192000"/>
              <a:gd name="connsiteY956" fmla="*/ 1550704 h 4165204"/>
              <a:gd name="connsiteX957" fmla="*/ 6540671 w 12192000"/>
              <a:gd name="connsiteY957" fmla="*/ 1769539 h 4165204"/>
              <a:gd name="connsiteX958" fmla="*/ 6397902 w 12192000"/>
              <a:gd name="connsiteY958" fmla="*/ 2015804 h 4165204"/>
              <a:gd name="connsiteX959" fmla="*/ 7141539 w 12192000"/>
              <a:gd name="connsiteY959" fmla="*/ 2015804 h 4165204"/>
              <a:gd name="connsiteX960" fmla="*/ 7028639 w 12192000"/>
              <a:gd name="connsiteY960" fmla="*/ 1821106 h 4165204"/>
              <a:gd name="connsiteX961" fmla="*/ 6736894 w 12192000"/>
              <a:gd name="connsiteY961" fmla="*/ 1821106 h 4165204"/>
              <a:gd name="connsiteX962" fmla="*/ 6736893 w 12192000"/>
              <a:gd name="connsiteY962" fmla="*/ 1821106 h 4165204"/>
              <a:gd name="connsiteX963" fmla="*/ 6736976 w 12192000"/>
              <a:gd name="connsiteY963" fmla="*/ 1820963 h 4165204"/>
              <a:gd name="connsiteX964" fmla="*/ 6736894 w 12192000"/>
              <a:gd name="connsiteY964" fmla="*/ 1820963 h 4165204"/>
              <a:gd name="connsiteX965" fmla="*/ 7006614 w 12192000"/>
              <a:gd name="connsiteY965" fmla="*/ 1355863 h 4165204"/>
              <a:gd name="connsiteX966" fmla="*/ 4352217 w 12192000"/>
              <a:gd name="connsiteY966" fmla="*/ 1355842 h 4165204"/>
              <a:gd name="connsiteX967" fmla="*/ 4228829 w 12192000"/>
              <a:gd name="connsiteY967" fmla="*/ 1568587 h 4165204"/>
              <a:gd name="connsiteX968" fmla="*/ 4352743 w 12192000"/>
              <a:gd name="connsiteY968" fmla="*/ 1782252 h 4165204"/>
              <a:gd name="connsiteX969" fmla="*/ 4600723 w 12192000"/>
              <a:gd name="connsiteY969" fmla="*/ 1782252 h 4165204"/>
              <a:gd name="connsiteX970" fmla="*/ 4724233 w 12192000"/>
              <a:gd name="connsiteY970" fmla="*/ 1569314 h 4165204"/>
              <a:gd name="connsiteX971" fmla="*/ 4600443 w 12192000"/>
              <a:gd name="connsiteY971" fmla="*/ 1355842 h 4165204"/>
              <a:gd name="connsiteX972" fmla="*/ 10018831 w 12192000"/>
              <a:gd name="connsiteY972" fmla="*/ 1355759 h 4165204"/>
              <a:gd name="connsiteX973" fmla="*/ 9894805 w 12192000"/>
              <a:gd name="connsiteY973" fmla="*/ 1569607 h 4165204"/>
              <a:gd name="connsiteX974" fmla="*/ 10018662 w 12192000"/>
              <a:gd name="connsiteY974" fmla="*/ 1783176 h 4165204"/>
              <a:gd name="connsiteX975" fmla="*/ 10266683 w 12192000"/>
              <a:gd name="connsiteY975" fmla="*/ 1783176 h 4165204"/>
              <a:gd name="connsiteX976" fmla="*/ 10390635 w 12192000"/>
              <a:gd name="connsiteY976" fmla="*/ 1569485 h 4165204"/>
              <a:gd name="connsiteX977" fmla="*/ 10266711 w 12192000"/>
              <a:gd name="connsiteY977" fmla="*/ 1355759 h 4165204"/>
              <a:gd name="connsiteX978" fmla="*/ 596653 w 12192000"/>
              <a:gd name="connsiteY978" fmla="*/ 1354825 h 4165204"/>
              <a:gd name="connsiteX979" fmla="*/ 709625 w 12192000"/>
              <a:gd name="connsiteY979" fmla="*/ 1549622 h 4165204"/>
              <a:gd name="connsiteX980" fmla="*/ 1001147 w 12192000"/>
              <a:gd name="connsiteY980" fmla="*/ 1549622 h 4165204"/>
              <a:gd name="connsiteX981" fmla="*/ 1001124 w 12192000"/>
              <a:gd name="connsiteY981" fmla="*/ 1549662 h 4165204"/>
              <a:gd name="connsiteX982" fmla="*/ 1001146 w 12192000"/>
              <a:gd name="connsiteY982" fmla="*/ 1549662 h 4165204"/>
              <a:gd name="connsiteX983" fmla="*/ 1001144 w 12192000"/>
              <a:gd name="connsiteY983" fmla="*/ 1549667 h 4165204"/>
              <a:gd name="connsiteX984" fmla="*/ 1001357 w 12192000"/>
              <a:gd name="connsiteY984" fmla="*/ 1549667 h 4165204"/>
              <a:gd name="connsiteX985" fmla="*/ 731557 w 12192000"/>
              <a:gd name="connsiteY985" fmla="*/ 2014904 h 4165204"/>
              <a:gd name="connsiteX986" fmla="*/ 833926 w 12192000"/>
              <a:gd name="connsiteY986" fmla="*/ 2014904 h 4165204"/>
              <a:gd name="connsiteX987" fmla="*/ 1475147 w 12192000"/>
              <a:gd name="connsiteY987" fmla="*/ 2014869 h 4165204"/>
              <a:gd name="connsiteX988" fmla="*/ 1362170 w 12192000"/>
              <a:gd name="connsiteY988" fmla="*/ 1820068 h 4165204"/>
              <a:gd name="connsiteX989" fmla="*/ 1070752 w 12192000"/>
              <a:gd name="connsiteY989" fmla="*/ 1820068 h 4165204"/>
              <a:gd name="connsiteX990" fmla="*/ 1070755 w 12192000"/>
              <a:gd name="connsiteY990" fmla="*/ 1820064 h 4165204"/>
              <a:gd name="connsiteX991" fmla="*/ 1070463 w 12192000"/>
              <a:gd name="connsiteY991" fmla="*/ 1820064 h 4165204"/>
              <a:gd name="connsiteX992" fmla="*/ 1340264 w 12192000"/>
              <a:gd name="connsiteY992" fmla="*/ 1354825 h 4165204"/>
              <a:gd name="connsiteX993" fmla="*/ 9603111 w 12192000"/>
              <a:gd name="connsiteY993" fmla="*/ 1142228 h 4165204"/>
              <a:gd name="connsiteX994" fmla="*/ 9490211 w 12192000"/>
              <a:gd name="connsiteY994" fmla="*/ 1336945 h 4165204"/>
              <a:gd name="connsiteX995" fmla="*/ 9636018 w 12192000"/>
              <a:gd name="connsiteY995" fmla="*/ 1588377 h 4165204"/>
              <a:gd name="connsiteX996" fmla="*/ 9635926 w 12192000"/>
              <a:gd name="connsiteY996" fmla="*/ 1588377 h 4165204"/>
              <a:gd name="connsiteX997" fmla="*/ 9636018 w 12192000"/>
              <a:gd name="connsiteY997" fmla="*/ 1588536 h 4165204"/>
              <a:gd name="connsiteX998" fmla="*/ 9096451 w 12192000"/>
              <a:gd name="connsiteY998" fmla="*/ 1588536 h 4165204"/>
              <a:gd name="connsiteX999" fmla="*/ 9468171 w 12192000"/>
              <a:gd name="connsiteY999" fmla="*/ 2229507 h 4165204"/>
              <a:gd name="connsiteX1000" fmla="*/ 9496824 w 12192000"/>
              <a:gd name="connsiteY1000" fmla="*/ 2180110 h 4165204"/>
              <a:gd name="connsiteX1001" fmla="*/ 9581028 w 12192000"/>
              <a:gd name="connsiteY1001" fmla="*/ 2034741 h 4165204"/>
              <a:gd name="connsiteX1002" fmla="*/ 9435210 w 12192000"/>
              <a:gd name="connsiteY1002" fmla="*/ 1783328 h 4165204"/>
              <a:gd name="connsiteX1003" fmla="*/ 9435302 w 12192000"/>
              <a:gd name="connsiteY1003" fmla="*/ 1783328 h 4165204"/>
              <a:gd name="connsiteX1004" fmla="*/ 9435210 w 12192000"/>
              <a:gd name="connsiteY1004" fmla="*/ 1783169 h 4165204"/>
              <a:gd name="connsiteX1005" fmla="*/ 9974778 w 12192000"/>
              <a:gd name="connsiteY1005" fmla="*/ 1783169 h 4165204"/>
              <a:gd name="connsiteX1006" fmla="*/ 7174432 w 12192000"/>
              <a:gd name="connsiteY1006" fmla="*/ 1141995 h 4165204"/>
              <a:gd name="connsiteX1007" fmla="*/ 7055916 w 12192000"/>
              <a:gd name="connsiteY1007" fmla="*/ 1346438 h 4165204"/>
              <a:gd name="connsiteX1008" fmla="*/ 6803201 w 12192000"/>
              <a:gd name="connsiteY1008" fmla="*/ 1782844 h 4165204"/>
              <a:gd name="connsiteX1009" fmla="*/ 7001614 w 12192000"/>
              <a:gd name="connsiteY1009" fmla="*/ 1783165 h 4165204"/>
              <a:gd name="connsiteX1010" fmla="*/ 7028639 w 12192000"/>
              <a:gd name="connsiteY1010" fmla="*/ 1783165 h 4165204"/>
              <a:gd name="connsiteX1011" fmla="*/ 7174372 w 12192000"/>
              <a:gd name="connsiteY1011" fmla="*/ 1531813 h 4165204"/>
              <a:gd name="connsiteX1012" fmla="*/ 7424546 w 12192000"/>
              <a:gd name="connsiteY1012" fmla="*/ 1963208 h 4165204"/>
              <a:gd name="connsiteX1013" fmla="*/ 7444178 w 12192000"/>
              <a:gd name="connsiteY1013" fmla="*/ 1997050 h 4165204"/>
              <a:gd name="connsiteX1014" fmla="*/ 7546264 w 12192000"/>
              <a:gd name="connsiteY1014" fmla="*/ 1820985 h 4165204"/>
              <a:gd name="connsiteX1015" fmla="*/ 7816068 w 12192000"/>
              <a:gd name="connsiteY1015" fmla="*/ 1355743 h 4165204"/>
              <a:gd name="connsiteX1016" fmla="*/ 7590289 w 12192000"/>
              <a:gd name="connsiteY1016" fmla="*/ 1355743 h 4165204"/>
              <a:gd name="connsiteX1017" fmla="*/ 7444495 w 12192000"/>
              <a:gd name="connsiteY1017" fmla="*/ 1607101 h 4165204"/>
              <a:gd name="connsiteX1018" fmla="*/ 7444471 w 12192000"/>
              <a:gd name="connsiteY1018" fmla="*/ 1607060 h 4165204"/>
              <a:gd name="connsiteX1019" fmla="*/ 7444335 w 12192000"/>
              <a:gd name="connsiteY1019" fmla="*/ 1607295 h 4165204"/>
              <a:gd name="connsiteX1020" fmla="*/ 7428651 w 12192000"/>
              <a:gd name="connsiteY1020" fmla="*/ 1580263 h 4165204"/>
              <a:gd name="connsiteX1021" fmla="*/ 7318232 w 12192000"/>
              <a:gd name="connsiteY1021" fmla="*/ 1389813 h 4165204"/>
              <a:gd name="connsiteX1022" fmla="*/ 3937058 w 12192000"/>
              <a:gd name="connsiteY1022" fmla="*/ 1141348 h 4165204"/>
              <a:gd name="connsiteX1023" fmla="*/ 3824191 w 12192000"/>
              <a:gd name="connsiteY1023" fmla="*/ 1335940 h 4165204"/>
              <a:gd name="connsiteX1024" fmla="*/ 3970046 w 12192000"/>
              <a:gd name="connsiteY1024" fmla="*/ 1587451 h 4165204"/>
              <a:gd name="connsiteX1025" fmla="*/ 3969944 w 12192000"/>
              <a:gd name="connsiteY1025" fmla="*/ 1587451 h 4165204"/>
              <a:gd name="connsiteX1026" fmla="*/ 3969967 w 12192000"/>
              <a:gd name="connsiteY1026" fmla="*/ 1587492 h 4165204"/>
              <a:gd name="connsiteX1027" fmla="*/ 3969679 w 12192000"/>
              <a:gd name="connsiteY1027" fmla="*/ 1587492 h 4165204"/>
              <a:gd name="connsiteX1028" fmla="*/ 3969727 w 12192000"/>
              <a:gd name="connsiteY1028" fmla="*/ 1587572 h 4165204"/>
              <a:gd name="connsiteX1029" fmla="*/ 3430549 w 12192000"/>
              <a:gd name="connsiteY1029" fmla="*/ 1587572 h 4165204"/>
              <a:gd name="connsiteX1030" fmla="*/ 3802190 w 12192000"/>
              <a:gd name="connsiteY1030" fmla="*/ 2228548 h 4165204"/>
              <a:gd name="connsiteX1031" fmla="*/ 3915000 w 12192000"/>
              <a:gd name="connsiteY1031" fmla="*/ 2033783 h 4165204"/>
              <a:gd name="connsiteX1032" fmla="*/ 3769118 w 12192000"/>
              <a:gd name="connsiteY1032" fmla="*/ 1782293 h 4165204"/>
              <a:gd name="connsiteX1033" fmla="*/ 3769182 w 12192000"/>
              <a:gd name="connsiteY1033" fmla="*/ 1782293 h 4165204"/>
              <a:gd name="connsiteX1034" fmla="*/ 3769157 w 12192000"/>
              <a:gd name="connsiteY1034" fmla="*/ 1782252 h 4165204"/>
              <a:gd name="connsiteX1035" fmla="*/ 4308703 w 12192000"/>
              <a:gd name="connsiteY1035" fmla="*/ 1782252 h 4165204"/>
              <a:gd name="connsiteX1036" fmla="*/ 1508231 w 12192000"/>
              <a:gd name="connsiteY1036" fmla="*/ 1141084 h 4165204"/>
              <a:gd name="connsiteX1037" fmla="*/ 1389655 w 12192000"/>
              <a:gd name="connsiteY1037" fmla="*/ 1345561 h 4165204"/>
              <a:gd name="connsiteX1038" fmla="*/ 1136941 w 12192000"/>
              <a:gd name="connsiteY1038" fmla="*/ 1781966 h 4165204"/>
              <a:gd name="connsiteX1039" fmla="*/ 1333021 w 12192000"/>
              <a:gd name="connsiteY1039" fmla="*/ 1782283 h 4165204"/>
              <a:gd name="connsiteX1040" fmla="*/ 1362167 w 12192000"/>
              <a:gd name="connsiteY1040" fmla="*/ 1782283 h 4165204"/>
              <a:gd name="connsiteX1041" fmla="*/ 1507940 w 12192000"/>
              <a:gd name="connsiteY1041" fmla="*/ 1530891 h 4165204"/>
              <a:gd name="connsiteX1042" fmla="*/ 1508048 w 12192000"/>
              <a:gd name="connsiteY1042" fmla="*/ 1531075 h 4165204"/>
              <a:gd name="connsiteX1043" fmla="*/ 1508151 w 12192000"/>
              <a:gd name="connsiteY1043" fmla="*/ 1530896 h 4165204"/>
              <a:gd name="connsiteX1044" fmla="*/ 1508182 w 12192000"/>
              <a:gd name="connsiteY1044" fmla="*/ 1530950 h 4165204"/>
              <a:gd name="connsiteX1045" fmla="*/ 1508190 w 12192000"/>
              <a:gd name="connsiteY1045" fmla="*/ 1530936 h 4165204"/>
              <a:gd name="connsiteX1046" fmla="*/ 1777942 w 12192000"/>
              <a:gd name="connsiteY1046" fmla="*/ 1996090 h 4165204"/>
              <a:gd name="connsiteX1047" fmla="*/ 1948741 w 12192000"/>
              <a:gd name="connsiteY1047" fmla="*/ 1701713 h 4165204"/>
              <a:gd name="connsiteX1048" fmla="*/ 2149887 w 12192000"/>
              <a:gd name="connsiteY1048" fmla="*/ 1354865 h 4165204"/>
              <a:gd name="connsiteX1049" fmla="*/ 1924201 w 12192000"/>
              <a:gd name="connsiteY1049" fmla="*/ 1354865 h 4165204"/>
              <a:gd name="connsiteX1050" fmla="*/ 1778446 w 12192000"/>
              <a:gd name="connsiteY1050" fmla="*/ 1606224 h 4165204"/>
              <a:gd name="connsiteX1051" fmla="*/ 1778337 w 12192000"/>
              <a:gd name="connsiteY1051" fmla="*/ 1606036 h 4165204"/>
              <a:gd name="connsiteX1052" fmla="*/ 1778116 w 12192000"/>
              <a:gd name="connsiteY1052" fmla="*/ 1606417 h 4165204"/>
              <a:gd name="connsiteX1053" fmla="*/ 1762431 w 12192000"/>
              <a:gd name="connsiteY1053" fmla="*/ 1579385 h 4165204"/>
              <a:gd name="connsiteX1054" fmla="*/ 1605163 w 12192000"/>
              <a:gd name="connsiteY1054" fmla="*/ 1308133 h 4165204"/>
              <a:gd name="connsiteX1055" fmla="*/ 7477229 w 12192000"/>
              <a:gd name="connsiteY1055" fmla="*/ 1123289 h 4165204"/>
              <a:gd name="connsiteX1056" fmla="*/ 7590154 w 12192000"/>
              <a:gd name="connsiteY1056" fmla="*/ 1317962 h 4165204"/>
              <a:gd name="connsiteX1057" fmla="*/ 7881653 w 12192000"/>
              <a:gd name="connsiteY1057" fmla="*/ 1317962 h 4165204"/>
              <a:gd name="connsiteX1058" fmla="*/ 7881606 w 12192000"/>
              <a:gd name="connsiteY1058" fmla="*/ 1318043 h 4165204"/>
              <a:gd name="connsiteX1059" fmla="*/ 7881653 w 12192000"/>
              <a:gd name="connsiteY1059" fmla="*/ 1318043 h 4165204"/>
              <a:gd name="connsiteX1060" fmla="*/ 7881627 w 12192000"/>
              <a:gd name="connsiteY1060" fmla="*/ 1318089 h 4165204"/>
              <a:gd name="connsiteX1061" fmla="*/ 7882014 w 12192000"/>
              <a:gd name="connsiteY1061" fmla="*/ 1318089 h 4165204"/>
              <a:gd name="connsiteX1062" fmla="*/ 7612284 w 12192000"/>
              <a:gd name="connsiteY1062" fmla="*/ 1783205 h 4165204"/>
              <a:gd name="connsiteX1063" fmla="*/ 7816449 w 12192000"/>
              <a:gd name="connsiteY1063" fmla="*/ 1783205 h 4165204"/>
              <a:gd name="connsiteX1064" fmla="*/ 7816428 w 12192000"/>
              <a:gd name="connsiteY1064" fmla="*/ 1783169 h 4165204"/>
              <a:gd name="connsiteX1065" fmla="*/ 8355655 w 12192000"/>
              <a:gd name="connsiteY1065" fmla="*/ 1783169 h 4165204"/>
              <a:gd name="connsiteX1066" fmla="*/ 8242771 w 12192000"/>
              <a:gd name="connsiteY1066" fmla="*/ 1588531 h 4165204"/>
              <a:gd name="connsiteX1067" fmla="*/ 7951210 w 12192000"/>
              <a:gd name="connsiteY1067" fmla="*/ 1588531 h 4165204"/>
              <a:gd name="connsiteX1068" fmla="*/ 7951307 w 12192000"/>
              <a:gd name="connsiteY1068" fmla="*/ 1588364 h 4165204"/>
              <a:gd name="connsiteX1069" fmla="*/ 7950969 w 12192000"/>
              <a:gd name="connsiteY1069" fmla="*/ 1588364 h 4165204"/>
              <a:gd name="connsiteX1070" fmla="*/ 8220676 w 12192000"/>
              <a:gd name="connsiteY1070" fmla="*/ 1123289 h 4165204"/>
              <a:gd name="connsiteX1071" fmla="*/ 5566486 w 12192000"/>
              <a:gd name="connsiteY1071" fmla="*/ 1123204 h 4165204"/>
              <a:gd name="connsiteX1072" fmla="*/ 5442976 w 12192000"/>
              <a:gd name="connsiteY1072" fmla="*/ 1336220 h 4165204"/>
              <a:gd name="connsiteX1073" fmla="*/ 5566647 w 12192000"/>
              <a:gd name="connsiteY1073" fmla="*/ 1549629 h 4165204"/>
              <a:gd name="connsiteX1074" fmla="*/ 5815030 w 12192000"/>
              <a:gd name="connsiteY1074" fmla="*/ 1549629 h 4165204"/>
              <a:gd name="connsiteX1075" fmla="*/ 5938420 w 12192000"/>
              <a:gd name="connsiteY1075" fmla="*/ 1336916 h 4165204"/>
              <a:gd name="connsiteX1076" fmla="*/ 5814473 w 12192000"/>
              <a:gd name="connsiteY1076" fmla="*/ 1123204 h 4165204"/>
              <a:gd name="connsiteX1077" fmla="*/ 11233251 w 12192000"/>
              <a:gd name="connsiteY1077" fmla="*/ 1123143 h 4165204"/>
              <a:gd name="connsiteX1078" fmla="*/ 11109319 w 12192000"/>
              <a:gd name="connsiteY1078" fmla="*/ 1336849 h 4165204"/>
              <a:gd name="connsiteX1079" fmla="*/ 11233259 w 12192000"/>
              <a:gd name="connsiteY1079" fmla="*/ 1550557 h 4165204"/>
              <a:gd name="connsiteX1080" fmla="*/ 11481279 w 12192000"/>
              <a:gd name="connsiteY1080" fmla="*/ 1550557 h 4165204"/>
              <a:gd name="connsiteX1081" fmla="*/ 11605151 w 12192000"/>
              <a:gd name="connsiteY1081" fmla="*/ 1336866 h 4165204"/>
              <a:gd name="connsiteX1082" fmla="*/ 11481267 w 12192000"/>
              <a:gd name="connsiteY1082" fmla="*/ 1123143 h 4165204"/>
              <a:gd name="connsiteX1083" fmla="*/ 1811259 w 12192000"/>
              <a:gd name="connsiteY1083" fmla="*/ 1122292 h 4165204"/>
              <a:gd name="connsiteX1084" fmla="*/ 1924191 w 12192000"/>
              <a:gd name="connsiteY1084" fmla="*/ 1317045 h 4165204"/>
              <a:gd name="connsiteX1085" fmla="*/ 2215632 w 12192000"/>
              <a:gd name="connsiteY1085" fmla="*/ 1317045 h 4165204"/>
              <a:gd name="connsiteX1086" fmla="*/ 2215606 w 12192000"/>
              <a:gd name="connsiteY1086" fmla="*/ 1317092 h 4165204"/>
              <a:gd name="connsiteX1087" fmla="*/ 2215924 w 12192000"/>
              <a:gd name="connsiteY1087" fmla="*/ 1317092 h 4165204"/>
              <a:gd name="connsiteX1088" fmla="*/ 1946166 w 12192000"/>
              <a:gd name="connsiteY1088" fmla="*/ 1782327 h 4165204"/>
              <a:gd name="connsiteX1089" fmla="*/ 2150358 w 12192000"/>
              <a:gd name="connsiteY1089" fmla="*/ 1782327 h 4165204"/>
              <a:gd name="connsiteX1090" fmla="*/ 2150338 w 12192000"/>
              <a:gd name="connsiteY1090" fmla="*/ 1782293 h 4165204"/>
              <a:gd name="connsiteX1091" fmla="*/ 2689434 w 12192000"/>
              <a:gd name="connsiteY1091" fmla="*/ 1782293 h 4165204"/>
              <a:gd name="connsiteX1092" fmla="*/ 2576521 w 12192000"/>
              <a:gd name="connsiteY1092" fmla="*/ 1587534 h 4165204"/>
              <a:gd name="connsiteX1093" fmla="*/ 2285240 w 12192000"/>
              <a:gd name="connsiteY1093" fmla="*/ 1587534 h 4165204"/>
              <a:gd name="connsiteX1094" fmla="*/ 2285268 w 12192000"/>
              <a:gd name="connsiteY1094" fmla="*/ 1587487 h 4165204"/>
              <a:gd name="connsiteX1095" fmla="*/ 2284787 w 12192000"/>
              <a:gd name="connsiteY1095" fmla="*/ 1587487 h 4165204"/>
              <a:gd name="connsiteX1096" fmla="*/ 2554564 w 12192000"/>
              <a:gd name="connsiteY1096" fmla="*/ 1122292 h 4165204"/>
              <a:gd name="connsiteX1097" fmla="*/ 10817635 w 12192000"/>
              <a:gd name="connsiteY1097" fmla="*/ 909874 h 4165204"/>
              <a:gd name="connsiteX1098" fmla="*/ 10704803 w 12192000"/>
              <a:gd name="connsiteY1098" fmla="*/ 1104406 h 4165204"/>
              <a:gd name="connsiteX1099" fmla="*/ 10850655 w 12192000"/>
              <a:gd name="connsiteY1099" fmla="*/ 1355917 h 4165204"/>
              <a:gd name="connsiteX1100" fmla="*/ 10311089 w 12192000"/>
              <a:gd name="connsiteY1100" fmla="*/ 1355917 h 4165204"/>
              <a:gd name="connsiteX1101" fmla="*/ 10682707 w 12192000"/>
              <a:gd name="connsiteY1101" fmla="*/ 1996720 h 4165204"/>
              <a:gd name="connsiteX1102" fmla="*/ 10711259 w 12192000"/>
              <a:gd name="connsiteY1102" fmla="*/ 1947495 h 4165204"/>
              <a:gd name="connsiteX1103" fmla="*/ 10795453 w 12192000"/>
              <a:gd name="connsiteY1103" fmla="*/ 1802146 h 4165204"/>
              <a:gd name="connsiteX1104" fmla="*/ 10649647 w 12192000"/>
              <a:gd name="connsiteY1104" fmla="*/ 1550714 h 4165204"/>
              <a:gd name="connsiteX1105" fmla="*/ 10649739 w 12192000"/>
              <a:gd name="connsiteY1105" fmla="*/ 1550714 h 4165204"/>
              <a:gd name="connsiteX1106" fmla="*/ 10649647 w 12192000"/>
              <a:gd name="connsiteY1106" fmla="*/ 1550555 h 4165204"/>
              <a:gd name="connsiteX1107" fmla="*/ 11189055 w 12192000"/>
              <a:gd name="connsiteY1107" fmla="*/ 1550555 h 4165204"/>
              <a:gd name="connsiteX1108" fmla="*/ 5150917 w 12192000"/>
              <a:gd name="connsiteY1108" fmla="*/ 909449 h 4165204"/>
              <a:gd name="connsiteX1109" fmla="*/ 5038331 w 12192000"/>
              <a:gd name="connsiteY1109" fmla="*/ 1103619 h 4165204"/>
              <a:gd name="connsiteX1110" fmla="*/ 5184120 w 12192000"/>
              <a:gd name="connsiteY1110" fmla="*/ 1354950 h 4165204"/>
              <a:gd name="connsiteX1111" fmla="*/ 5183210 w 12192000"/>
              <a:gd name="connsiteY1111" fmla="*/ 1354950 h 4165204"/>
              <a:gd name="connsiteX1112" fmla="*/ 5183727 w 12192000"/>
              <a:gd name="connsiteY1112" fmla="*/ 1355842 h 4165204"/>
              <a:gd name="connsiteX1113" fmla="*/ 5183705 w 12192000"/>
              <a:gd name="connsiteY1113" fmla="*/ 1355842 h 4165204"/>
              <a:gd name="connsiteX1114" fmla="*/ 5183727 w 12192000"/>
              <a:gd name="connsiteY1114" fmla="*/ 1355880 h 4165204"/>
              <a:gd name="connsiteX1115" fmla="*/ 4645050 w 12192000"/>
              <a:gd name="connsiteY1115" fmla="*/ 1355880 h 4165204"/>
              <a:gd name="connsiteX1116" fmla="*/ 4746524 w 12192000"/>
              <a:gd name="connsiteY1116" fmla="*/ 1530884 h 4165204"/>
              <a:gd name="connsiteX1117" fmla="*/ 4746560 w 12192000"/>
              <a:gd name="connsiteY1117" fmla="*/ 1530819 h 4165204"/>
              <a:gd name="connsiteX1118" fmla="*/ 5016523 w 12192000"/>
              <a:gd name="connsiteY1118" fmla="*/ 1996060 h 4165204"/>
              <a:gd name="connsiteX1119" fmla="*/ 5045164 w 12192000"/>
              <a:gd name="connsiteY1119" fmla="*/ 1946610 h 4165204"/>
              <a:gd name="connsiteX1120" fmla="*/ 5128947 w 12192000"/>
              <a:gd name="connsiteY1120" fmla="*/ 1801975 h 4165204"/>
              <a:gd name="connsiteX1121" fmla="*/ 4983237 w 12192000"/>
              <a:gd name="connsiteY1121" fmla="*/ 1550722 h 4165204"/>
              <a:gd name="connsiteX1122" fmla="*/ 4984162 w 12192000"/>
              <a:gd name="connsiteY1122" fmla="*/ 1550722 h 4165204"/>
              <a:gd name="connsiteX1123" fmla="*/ 4983556 w 12192000"/>
              <a:gd name="connsiteY1123" fmla="*/ 1549671 h 4165204"/>
              <a:gd name="connsiteX1124" fmla="*/ 4983615 w 12192000"/>
              <a:gd name="connsiteY1124" fmla="*/ 1549671 h 4165204"/>
              <a:gd name="connsiteX1125" fmla="*/ 4983590 w 12192000"/>
              <a:gd name="connsiteY1125" fmla="*/ 1549629 h 4165204"/>
              <a:gd name="connsiteX1126" fmla="*/ 5522154 w 12192000"/>
              <a:gd name="connsiteY1126" fmla="*/ 1549629 h 4165204"/>
              <a:gd name="connsiteX1127" fmla="*/ 8388889 w 12192000"/>
              <a:gd name="connsiteY1127" fmla="*/ 909437 h 4165204"/>
              <a:gd name="connsiteX1128" fmla="*/ 8270313 w 12192000"/>
              <a:gd name="connsiteY1128" fmla="*/ 1113984 h 4165204"/>
              <a:gd name="connsiteX1129" fmla="*/ 8017598 w 12192000"/>
              <a:gd name="connsiteY1129" fmla="*/ 1550389 h 4165204"/>
              <a:gd name="connsiteX1130" fmla="*/ 8116418 w 12192000"/>
              <a:gd name="connsiteY1130" fmla="*/ 1550549 h 4165204"/>
              <a:gd name="connsiteX1131" fmla="*/ 8242805 w 12192000"/>
              <a:gd name="connsiteY1131" fmla="*/ 1550549 h 4165204"/>
              <a:gd name="connsiteX1132" fmla="*/ 8388487 w 12192000"/>
              <a:gd name="connsiteY1132" fmla="*/ 1299312 h 4165204"/>
              <a:gd name="connsiteX1133" fmla="*/ 8388603 w 12192000"/>
              <a:gd name="connsiteY1133" fmla="*/ 1299512 h 4165204"/>
              <a:gd name="connsiteX1134" fmla="*/ 8388809 w 12192000"/>
              <a:gd name="connsiteY1134" fmla="*/ 1299156 h 4165204"/>
              <a:gd name="connsiteX1135" fmla="*/ 8658612 w 12192000"/>
              <a:gd name="connsiteY1135" fmla="*/ 1764399 h 4165204"/>
              <a:gd name="connsiteX1136" fmla="*/ 8760701 w 12192000"/>
              <a:gd name="connsiteY1136" fmla="*/ 1588330 h 4165204"/>
              <a:gd name="connsiteX1137" fmla="*/ 9030411 w 12192000"/>
              <a:gd name="connsiteY1137" fmla="*/ 1123248 h 4165204"/>
              <a:gd name="connsiteX1138" fmla="*/ 8804679 w 12192000"/>
              <a:gd name="connsiteY1138" fmla="*/ 1123248 h 4165204"/>
              <a:gd name="connsiteX1139" fmla="*/ 8658932 w 12192000"/>
              <a:gd name="connsiteY1139" fmla="*/ 1374486 h 4165204"/>
              <a:gd name="connsiteX1140" fmla="*/ 8658923 w 12192000"/>
              <a:gd name="connsiteY1140" fmla="*/ 1374472 h 4165204"/>
              <a:gd name="connsiteX1141" fmla="*/ 8658733 w 12192000"/>
              <a:gd name="connsiteY1141" fmla="*/ 1374800 h 4165204"/>
              <a:gd name="connsiteX1142" fmla="*/ 8643048 w 12192000"/>
              <a:gd name="connsiteY1142" fmla="*/ 1347768 h 4165204"/>
              <a:gd name="connsiteX1143" fmla="*/ 2722842 w 12192000"/>
              <a:gd name="connsiteY1143" fmla="*/ 908505 h 4165204"/>
              <a:gd name="connsiteX1144" fmla="*/ 2604264 w 12192000"/>
              <a:gd name="connsiteY1144" fmla="*/ 1112987 h 4165204"/>
              <a:gd name="connsiteX1145" fmla="*/ 2351547 w 12192000"/>
              <a:gd name="connsiteY1145" fmla="*/ 1549392 h 4165204"/>
              <a:gd name="connsiteX1146" fmla="*/ 2521121 w 12192000"/>
              <a:gd name="connsiteY1146" fmla="*/ 1549666 h 4165204"/>
              <a:gd name="connsiteX1147" fmla="*/ 2576493 w 12192000"/>
              <a:gd name="connsiteY1147" fmla="*/ 1549666 h 4165204"/>
              <a:gd name="connsiteX1148" fmla="*/ 2722266 w 12192000"/>
              <a:gd name="connsiteY1148" fmla="*/ 1298274 h 4165204"/>
              <a:gd name="connsiteX1149" fmla="*/ 2722505 w 12192000"/>
              <a:gd name="connsiteY1149" fmla="*/ 1298689 h 4165204"/>
              <a:gd name="connsiteX1150" fmla="*/ 2722719 w 12192000"/>
              <a:gd name="connsiteY1150" fmla="*/ 1298322 h 4165204"/>
              <a:gd name="connsiteX1151" fmla="*/ 2722726 w 12192000"/>
              <a:gd name="connsiteY1151" fmla="*/ 1298335 h 4165204"/>
              <a:gd name="connsiteX1152" fmla="*/ 2722757 w 12192000"/>
              <a:gd name="connsiteY1152" fmla="*/ 1298281 h 4165204"/>
              <a:gd name="connsiteX1153" fmla="*/ 2992552 w 12192000"/>
              <a:gd name="connsiteY1153" fmla="*/ 1763511 h 4165204"/>
              <a:gd name="connsiteX1154" fmla="*/ 3017502 w 12192000"/>
              <a:gd name="connsiteY1154" fmla="*/ 1720506 h 4165204"/>
              <a:gd name="connsiteX1155" fmla="*/ 3094648 w 12192000"/>
              <a:gd name="connsiteY1155" fmla="*/ 1587452 h 4165204"/>
              <a:gd name="connsiteX1156" fmla="*/ 3364430 w 12192000"/>
              <a:gd name="connsiteY1156" fmla="*/ 1122251 h 4165204"/>
              <a:gd name="connsiteX1157" fmla="*/ 3138652 w 12192000"/>
              <a:gd name="connsiteY1157" fmla="*/ 1122251 h 4165204"/>
              <a:gd name="connsiteX1158" fmla="*/ 2992879 w 12192000"/>
              <a:gd name="connsiteY1158" fmla="*/ 1373602 h 4165204"/>
              <a:gd name="connsiteX1159" fmla="*/ 2992838 w 12192000"/>
              <a:gd name="connsiteY1159" fmla="*/ 1373532 h 4165204"/>
              <a:gd name="connsiteX1160" fmla="*/ 2992683 w 12192000"/>
              <a:gd name="connsiteY1160" fmla="*/ 1373803 h 4165204"/>
              <a:gd name="connsiteX1161" fmla="*/ 2977037 w 12192000"/>
              <a:gd name="connsiteY1161" fmla="*/ 1346771 h 4165204"/>
              <a:gd name="connsiteX1162" fmla="*/ 2822822 w 12192000"/>
              <a:gd name="connsiteY1162" fmla="*/ 1080805 h 4165204"/>
              <a:gd name="connsiteX1163" fmla="*/ 8691746 w 12192000"/>
              <a:gd name="connsiteY1163" fmla="*/ 890675 h 4165204"/>
              <a:gd name="connsiteX1164" fmla="*/ 8804648 w 12192000"/>
              <a:gd name="connsiteY1164" fmla="*/ 1085307 h 4165204"/>
              <a:gd name="connsiteX1165" fmla="*/ 9096090 w 12192000"/>
              <a:gd name="connsiteY1165" fmla="*/ 1085307 h 4165204"/>
              <a:gd name="connsiteX1166" fmla="*/ 9096068 w 12192000"/>
              <a:gd name="connsiteY1166" fmla="*/ 1085346 h 4165204"/>
              <a:gd name="connsiteX1167" fmla="*/ 9096090 w 12192000"/>
              <a:gd name="connsiteY1167" fmla="*/ 1085346 h 4165204"/>
              <a:gd name="connsiteX1168" fmla="*/ 9096015 w 12192000"/>
              <a:gd name="connsiteY1168" fmla="*/ 1085474 h 4165204"/>
              <a:gd name="connsiteX1169" fmla="*/ 9096451 w 12192000"/>
              <a:gd name="connsiteY1169" fmla="*/ 1085474 h 4165204"/>
              <a:gd name="connsiteX1170" fmla="*/ 8826722 w 12192000"/>
              <a:gd name="connsiteY1170" fmla="*/ 1550588 h 4165204"/>
              <a:gd name="connsiteX1171" fmla="*/ 9570112 w 12192000"/>
              <a:gd name="connsiteY1171" fmla="*/ 1550588 h 4165204"/>
              <a:gd name="connsiteX1172" fmla="*/ 9457209 w 12192000"/>
              <a:gd name="connsiteY1172" fmla="*/ 1355916 h 4165204"/>
              <a:gd name="connsiteX1173" fmla="*/ 9165647 w 12192000"/>
              <a:gd name="connsiteY1173" fmla="*/ 1355916 h 4165204"/>
              <a:gd name="connsiteX1174" fmla="*/ 9165745 w 12192000"/>
              <a:gd name="connsiteY1174" fmla="*/ 1355747 h 4165204"/>
              <a:gd name="connsiteX1175" fmla="*/ 9165406 w 12192000"/>
              <a:gd name="connsiteY1175" fmla="*/ 1355747 h 4165204"/>
              <a:gd name="connsiteX1176" fmla="*/ 9435112 w 12192000"/>
              <a:gd name="connsiteY1176" fmla="*/ 890675 h 4165204"/>
              <a:gd name="connsiteX1177" fmla="*/ 6780576 w 12192000"/>
              <a:gd name="connsiteY1177" fmla="*/ 890541 h 4165204"/>
              <a:gd name="connsiteX1178" fmla="*/ 6664171 w 12192000"/>
              <a:gd name="connsiteY1178" fmla="*/ 1091262 h 4165204"/>
              <a:gd name="connsiteX1179" fmla="*/ 6656627 w 12192000"/>
              <a:gd name="connsiteY1179" fmla="*/ 1104273 h 4165204"/>
              <a:gd name="connsiteX1180" fmla="*/ 6740194 w 12192000"/>
              <a:gd name="connsiteY1180" fmla="*/ 1248343 h 4165204"/>
              <a:gd name="connsiteX1181" fmla="*/ 6780565 w 12192000"/>
              <a:gd name="connsiteY1181" fmla="*/ 1317940 h 4165204"/>
              <a:gd name="connsiteX1182" fmla="*/ 7028612 w 12192000"/>
              <a:gd name="connsiteY1182" fmla="*/ 1317940 h 4165204"/>
              <a:gd name="connsiteX1183" fmla="*/ 7152549 w 12192000"/>
              <a:gd name="connsiteY1183" fmla="*/ 1104272 h 4165204"/>
              <a:gd name="connsiteX1184" fmla="*/ 7028639 w 12192000"/>
              <a:gd name="connsiteY1184" fmla="*/ 890541 h 4165204"/>
              <a:gd name="connsiteX1185" fmla="*/ 1114473 w 12192000"/>
              <a:gd name="connsiteY1185" fmla="*/ 889631 h 4165204"/>
              <a:gd name="connsiteX1186" fmla="*/ 990526 w 12192000"/>
              <a:gd name="connsiteY1186" fmla="*/ 1103355 h 4165204"/>
              <a:gd name="connsiteX1187" fmla="*/ 1114474 w 12192000"/>
              <a:gd name="connsiteY1187" fmla="*/ 1317040 h 4165204"/>
              <a:gd name="connsiteX1188" fmla="*/ 1362502 w 12192000"/>
              <a:gd name="connsiteY1188" fmla="*/ 1317040 h 4165204"/>
              <a:gd name="connsiteX1189" fmla="*/ 1478432 w 12192000"/>
              <a:gd name="connsiteY1189" fmla="*/ 1117177 h 4165204"/>
              <a:gd name="connsiteX1190" fmla="*/ 1486448 w 12192000"/>
              <a:gd name="connsiteY1190" fmla="*/ 1103353 h 4165204"/>
              <a:gd name="connsiteX1191" fmla="*/ 1362504 w 12192000"/>
              <a:gd name="connsiteY1191" fmla="*/ 889631 h 4165204"/>
              <a:gd name="connsiteX1192" fmla="*/ 3564939 w 12192000"/>
              <a:gd name="connsiteY1192" fmla="*/ 889629 h 4165204"/>
              <a:gd name="connsiteX1193" fmla="*/ 3564941 w 12192000"/>
              <a:gd name="connsiteY1193" fmla="*/ 889630 h 4165204"/>
              <a:gd name="connsiteX1194" fmla="*/ 3025696 w 12192000"/>
              <a:gd name="connsiteY1194" fmla="*/ 889630 h 4165204"/>
              <a:gd name="connsiteX1195" fmla="*/ 3138652 w 12192000"/>
              <a:gd name="connsiteY1195" fmla="*/ 1084430 h 4165204"/>
              <a:gd name="connsiteX1196" fmla="*/ 3430359 w 12192000"/>
              <a:gd name="connsiteY1196" fmla="*/ 1084430 h 4165204"/>
              <a:gd name="connsiteX1197" fmla="*/ 3160554 w 12192000"/>
              <a:gd name="connsiteY1197" fmla="*/ 1549672 h 4165204"/>
              <a:gd name="connsiteX1198" fmla="*/ 3364821 w 12192000"/>
              <a:gd name="connsiteY1198" fmla="*/ 1549672 h 4165204"/>
              <a:gd name="connsiteX1199" fmla="*/ 3364770 w 12192000"/>
              <a:gd name="connsiteY1199" fmla="*/ 1549590 h 4165204"/>
              <a:gd name="connsiteX1200" fmla="*/ 3903950 w 12192000"/>
              <a:gd name="connsiteY1200" fmla="*/ 1549590 h 4165204"/>
              <a:gd name="connsiteX1201" fmla="*/ 3791060 w 12192000"/>
              <a:gd name="connsiteY1201" fmla="*/ 1354871 h 4165204"/>
              <a:gd name="connsiteX1202" fmla="*/ 3499676 w 12192000"/>
              <a:gd name="connsiteY1202" fmla="*/ 1354871 h 4165204"/>
              <a:gd name="connsiteX1203" fmla="*/ 3499356 w 12192000"/>
              <a:gd name="connsiteY1203" fmla="*/ 1354871 h 4165204"/>
              <a:gd name="connsiteX1204" fmla="*/ 3769118 w 12192000"/>
              <a:gd name="connsiteY1204" fmla="*/ 889629 h 4165204"/>
              <a:gd name="connsiteX1205" fmla="*/ 9603272 w 12192000"/>
              <a:gd name="connsiteY1205" fmla="*/ 676984 h 4165204"/>
              <a:gd name="connsiteX1206" fmla="*/ 9484750 w 12192000"/>
              <a:gd name="connsiteY1206" fmla="*/ 881370 h 4165204"/>
              <a:gd name="connsiteX1207" fmla="*/ 9232035 w 12192000"/>
              <a:gd name="connsiteY1207" fmla="*/ 1317814 h 4165204"/>
              <a:gd name="connsiteX1208" fmla="*/ 9344823 w 12192000"/>
              <a:gd name="connsiteY1208" fmla="*/ 1317974 h 4165204"/>
              <a:gd name="connsiteX1209" fmla="*/ 9457177 w 12192000"/>
              <a:gd name="connsiteY1209" fmla="*/ 1317974 h 4165204"/>
              <a:gd name="connsiteX1210" fmla="*/ 9602884 w 12192000"/>
              <a:gd name="connsiteY1210" fmla="*/ 1066695 h 4165204"/>
              <a:gd name="connsiteX1211" fmla="*/ 9602951 w 12192000"/>
              <a:gd name="connsiteY1211" fmla="*/ 1066812 h 4165204"/>
              <a:gd name="connsiteX1212" fmla="*/ 9603085 w 12192000"/>
              <a:gd name="connsiteY1212" fmla="*/ 1066582 h 4165204"/>
              <a:gd name="connsiteX1213" fmla="*/ 9603201 w 12192000"/>
              <a:gd name="connsiteY1213" fmla="*/ 1066782 h 4165204"/>
              <a:gd name="connsiteX1214" fmla="*/ 9603246 w 12192000"/>
              <a:gd name="connsiteY1214" fmla="*/ 1066704 h 4165204"/>
              <a:gd name="connsiteX1215" fmla="*/ 9872913 w 12192000"/>
              <a:gd name="connsiteY1215" fmla="*/ 1531781 h 4165204"/>
              <a:gd name="connsiteX1216" fmla="*/ 9974977 w 12192000"/>
              <a:gd name="connsiteY1216" fmla="*/ 1355754 h 4165204"/>
              <a:gd name="connsiteX1217" fmla="*/ 10244711 w 12192000"/>
              <a:gd name="connsiteY1217" fmla="*/ 890634 h 4165204"/>
              <a:gd name="connsiteX1218" fmla="*/ 10019073 w 12192000"/>
              <a:gd name="connsiteY1218" fmla="*/ 890634 h 4165204"/>
              <a:gd name="connsiteX1219" fmla="*/ 9874181 w 12192000"/>
              <a:gd name="connsiteY1219" fmla="*/ 1140507 h 4165204"/>
              <a:gd name="connsiteX1220" fmla="*/ 9873209 w 12192000"/>
              <a:gd name="connsiteY1220" fmla="*/ 1142185 h 4165204"/>
              <a:gd name="connsiteX1221" fmla="*/ 9857526 w 12192000"/>
              <a:gd name="connsiteY1221" fmla="*/ 1115153 h 4165204"/>
              <a:gd name="connsiteX1222" fmla="*/ 9857353 w 12192000"/>
              <a:gd name="connsiteY1222" fmla="*/ 1114854 h 4165204"/>
              <a:gd name="connsiteX1223" fmla="*/ 6364997 w 12192000"/>
              <a:gd name="connsiteY1223" fmla="*/ 676872 h 4165204"/>
              <a:gd name="connsiteX1224" fmla="*/ 6252006 w 12192000"/>
              <a:gd name="connsiteY1224" fmla="*/ 871748 h 4165204"/>
              <a:gd name="connsiteX1225" fmla="*/ 6397856 w 12192000"/>
              <a:gd name="connsiteY1225" fmla="*/ 1123260 h 4165204"/>
              <a:gd name="connsiteX1226" fmla="*/ 6397760 w 12192000"/>
              <a:gd name="connsiteY1226" fmla="*/ 1123260 h 4165204"/>
              <a:gd name="connsiteX1227" fmla="*/ 6397773 w 12192000"/>
              <a:gd name="connsiteY1227" fmla="*/ 1123282 h 4165204"/>
              <a:gd name="connsiteX1228" fmla="*/ 5858267 w 12192000"/>
              <a:gd name="connsiteY1228" fmla="*/ 1123282 h 4165204"/>
              <a:gd name="connsiteX1229" fmla="*/ 5960349 w 12192000"/>
              <a:gd name="connsiteY1229" fmla="*/ 1299329 h 4165204"/>
              <a:gd name="connsiteX1230" fmla="*/ 5960406 w 12192000"/>
              <a:gd name="connsiteY1230" fmla="*/ 1299432 h 4165204"/>
              <a:gd name="connsiteX1231" fmla="*/ 5960466 w 12192000"/>
              <a:gd name="connsiteY1231" fmla="*/ 1299330 h 4165204"/>
              <a:gd name="connsiteX1232" fmla="*/ 6230238 w 12192000"/>
              <a:gd name="connsiteY1232" fmla="*/ 1764316 h 4165204"/>
              <a:gd name="connsiteX1233" fmla="*/ 6263362 w 12192000"/>
              <a:gd name="connsiteY1233" fmla="*/ 1707187 h 4165204"/>
              <a:gd name="connsiteX1234" fmla="*/ 6342969 w 12192000"/>
              <a:gd name="connsiteY1234" fmla="*/ 1569751 h 4165204"/>
              <a:gd name="connsiteX1235" fmla="*/ 6343100 w 12192000"/>
              <a:gd name="connsiteY1235" fmla="*/ 1569527 h 4165204"/>
              <a:gd name="connsiteX1236" fmla="*/ 6197286 w 12192000"/>
              <a:gd name="connsiteY1236" fmla="*/ 1318083 h 4165204"/>
              <a:gd name="connsiteX1237" fmla="*/ 6197372 w 12192000"/>
              <a:gd name="connsiteY1237" fmla="*/ 1318083 h 4165204"/>
              <a:gd name="connsiteX1238" fmla="*/ 6197289 w 12192000"/>
              <a:gd name="connsiteY1238" fmla="*/ 1317940 h 4165204"/>
              <a:gd name="connsiteX1239" fmla="*/ 6197297 w 12192000"/>
              <a:gd name="connsiteY1239" fmla="*/ 1317940 h 4165204"/>
              <a:gd name="connsiteX1240" fmla="*/ 6197297 w 12192000"/>
              <a:gd name="connsiteY1240" fmla="*/ 1317939 h 4165204"/>
              <a:gd name="connsiteX1241" fmla="*/ 6736810 w 12192000"/>
              <a:gd name="connsiteY1241" fmla="*/ 1317939 h 4165204"/>
              <a:gd name="connsiteX1242" fmla="*/ 3936847 w 12192000"/>
              <a:gd name="connsiteY1242" fmla="*/ 676794 h 4165204"/>
              <a:gd name="connsiteX1243" fmla="*/ 3818819 w 12192000"/>
              <a:gd name="connsiteY1243" fmla="*/ 880325 h 4165204"/>
              <a:gd name="connsiteX1244" fmla="*/ 3566101 w 12192000"/>
              <a:gd name="connsiteY1244" fmla="*/ 1316769 h 4165204"/>
              <a:gd name="connsiteX1245" fmla="*/ 3763543 w 12192000"/>
              <a:gd name="connsiteY1245" fmla="*/ 1317049 h 4165204"/>
              <a:gd name="connsiteX1246" fmla="*/ 3791060 w 12192000"/>
              <a:gd name="connsiteY1246" fmla="*/ 1317049 h 4165204"/>
              <a:gd name="connsiteX1247" fmla="*/ 3936834 w 12192000"/>
              <a:gd name="connsiteY1247" fmla="*/ 1065659 h 4165204"/>
              <a:gd name="connsiteX1248" fmla="*/ 3936993 w 12192000"/>
              <a:gd name="connsiteY1248" fmla="*/ 1065934 h 4165204"/>
              <a:gd name="connsiteX1249" fmla="*/ 3937153 w 12192000"/>
              <a:gd name="connsiteY1249" fmla="*/ 1065660 h 4165204"/>
              <a:gd name="connsiteX1250" fmla="*/ 3937173 w 12192000"/>
              <a:gd name="connsiteY1250" fmla="*/ 1065693 h 4165204"/>
              <a:gd name="connsiteX1251" fmla="*/ 3937192 w 12192000"/>
              <a:gd name="connsiteY1251" fmla="*/ 1065658 h 4165204"/>
              <a:gd name="connsiteX1252" fmla="*/ 4198823 w 12192000"/>
              <a:gd name="connsiteY1252" fmla="*/ 1516878 h 4165204"/>
              <a:gd name="connsiteX1253" fmla="*/ 4206954 w 12192000"/>
              <a:gd name="connsiteY1253" fmla="*/ 1530899 h 4165204"/>
              <a:gd name="connsiteX1254" fmla="*/ 4309081 w 12192000"/>
              <a:gd name="connsiteY1254" fmla="*/ 1354830 h 4165204"/>
              <a:gd name="connsiteX1255" fmla="*/ 4578299 w 12192000"/>
              <a:gd name="connsiteY1255" fmla="*/ 890600 h 4165204"/>
              <a:gd name="connsiteX1256" fmla="*/ 4352466 w 12192000"/>
              <a:gd name="connsiteY1256" fmla="*/ 890600 h 4165204"/>
              <a:gd name="connsiteX1257" fmla="*/ 4207235 w 12192000"/>
              <a:gd name="connsiteY1257" fmla="*/ 1141141 h 4165204"/>
              <a:gd name="connsiteX1258" fmla="*/ 4207166 w 12192000"/>
              <a:gd name="connsiteY1258" fmla="*/ 1141021 h 4165204"/>
              <a:gd name="connsiteX1259" fmla="*/ 4206600 w 12192000"/>
              <a:gd name="connsiteY1259" fmla="*/ 1141992 h 4165204"/>
              <a:gd name="connsiteX1260" fmla="*/ 698738 w 12192000"/>
              <a:gd name="connsiteY1260" fmla="*/ 675781 h 4165204"/>
              <a:gd name="connsiteX1261" fmla="*/ 585943 w 12192000"/>
              <a:gd name="connsiteY1261" fmla="*/ 870735 h 4165204"/>
              <a:gd name="connsiteX1262" fmla="*/ 731756 w 12192000"/>
              <a:gd name="connsiteY1262" fmla="*/ 1122246 h 4165204"/>
              <a:gd name="connsiteX1263" fmla="*/ 731357 w 12192000"/>
              <a:gd name="connsiteY1263" fmla="*/ 1122246 h 4165204"/>
              <a:gd name="connsiteX1264" fmla="*/ 731423 w 12192000"/>
              <a:gd name="connsiteY1264" fmla="*/ 1122361 h 4165204"/>
              <a:gd name="connsiteX1265" fmla="*/ 192174 w 12192000"/>
              <a:gd name="connsiteY1265" fmla="*/ 1122361 h 4165204"/>
              <a:gd name="connsiteX1266" fmla="*/ 563812 w 12192000"/>
              <a:gd name="connsiteY1266" fmla="*/ 1763472 h 4165204"/>
              <a:gd name="connsiteX1267" fmla="*/ 676707 w 12192000"/>
              <a:gd name="connsiteY1267" fmla="*/ 1568552 h 4165204"/>
              <a:gd name="connsiteX1268" fmla="*/ 530855 w 12192000"/>
              <a:gd name="connsiteY1268" fmla="*/ 1317040 h 4165204"/>
              <a:gd name="connsiteX1269" fmla="*/ 1070463 w 12192000"/>
              <a:gd name="connsiteY1269" fmla="*/ 1317040 h 4165204"/>
              <a:gd name="connsiteX1270" fmla="*/ 9906183 w 12192000"/>
              <a:gd name="connsiteY1270" fmla="*/ 658015 h 4165204"/>
              <a:gd name="connsiteX1271" fmla="*/ 10019069 w 12192000"/>
              <a:gd name="connsiteY1271" fmla="*/ 852731 h 4165204"/>
              <a:gd name="connsiteX1272" fmla="*/ 10310527 w 12192000"/>
              <a:gd name="connsiteY1272" fmla="*/ 852731 h 4165204"/>
              <a:gd name="connsiteX1273" fmla="*/ 10310479 w 12192000"/>
              <a:gd name="connsiteY1273" fmla="*/ 852813 h 4165204"/>
              <a:gd name="connsiteX1274" fmla="*/ 10310527 w 12192000"/>
              <a:gd name="connsiteY1274" fmla="*/ 852813 h 4165204"/>
              <a:gd name="connsiteX1275" fmla="*/ 10310503 w 12192000"/>
              <a:gd name="connsiteY1275" fmla="*/ 852856 h 4165204"/>
              <a:gd name="connsiteX1276" fmla="*/ 10310847 w 12192000"/>
              <a:gd name="connsiteY1276" fmla="*/ 852856 h 4165204"/>
              <a:gd name="connsiteX1277" fmla="*/ 10041155 w 12192000"/>
              <a:gd name="connsiteY1277" fmla="*/ 1317974 h 4165204"/>
              <a:gd name="connsiteX1278" fmla="*/ 10784347 w 12192000"/>
              <a:gd name="connsiteY1278" fmla="*/ 1317974 h 4165204"/>
              <a:gd name="connsiteX1279" fmla="*/ 10671459 w 12192000"/>
              <a:gd name="connsiteY1279" fmla="*/ 1123258 h 4165204"/>
              <a:gd name="connsiteX1280" fmla="*/ 10380163 w 12192000"/>
              <a:gd name="connsiteY1280" fmla="*/ 1123258 h 4165204"/>
              <a:gd name="connsiteX1281" fmla="*/ 10380187 w 12192000"/>
              <a:gd name="connsiteY1281" fmla="*/ 1123216 h 4165204"/>
              <a:gd name="connsiteX1282" fmla="*/ 10380163 w 12192000"/>
              <a:gd name="connsiteY1282" fmla="*/ 1123216 h 4165204"/>
              <a:gd name="connsiteX1283" fmla="*/ 10380211 w 12192000"/>
              <a:gd name="connsiteY1283" fmla="*/ 1123133 h 4165204"/>
              <a:gd name="connsiteX1284" fmla="*/ 10379683 w 12192000"/>
              <a:gd name="connsiteY1284" fmla="*/ 1123133 h 4165204"/>
              <a:gd name="connsiteX1285" fmla="*/ 10649415 w 12192000"/>
              <a:gd name="connsiteY1285" fmla="*/ 658015 h 4165204"/>
              <a:gd name="connsiteX1286" fmla="*/ 4240333 w 12192000"/>
              <a:gd name="connsiteY1286" fmla="*/ 657980 h 4165204"/>
              <a:gd name="connsiteX1287" fmla="*/ 4265094 w 12192000"/>
              <a:gd name="connsiteY1287" fmla="*/ 700710 h 4165204"/>
              <a:gd name="connsiteX1288" fmla="*/ 4352766 w 12192000"/>
              <a:gd name="connsiteY1288" fmla="*/ 851847 h 4165204"/>
              <a:gd name="connsiteX1289" fmla="*/ 4644471 w 12192000"/>
              <a:gd name="connsiteY1289" fmla="*/ 851847 h 4165204"/>
              <a:gd name="connsiteX1290" fmla="*/ 4644426 w 12192000"/>
              <a:gd name="connsiteY1290" fmla="*/ 851929 h 4165204"/>
              <a:gd name="connsiteX1291" fmla="*/ 4644474 w 12192000"/>
              <a:gd name="connsiteY1291" fmla="*/ 851929 h 4165204"/>
              <a:gd name="connsiteX1292" fmla="*/ 4643956 w 12192000"/>
              <a:gd name="connsiteY1292" fmla="*/ 852819 h 4165204"/>
              <a:gd name="connsiteX1293" fmla="*/ 4644119 w 12192000"/>
              <a:gd name="connsiteY1293" fmla="*/ 852819 h 4165204"/>
              <a:gd name="connsiteX1294" fmla="*/ 4374881 w 12192000"/>
              <a:gd name="connsiteY1294" fmla="*/ 1317090 h 4165204"/>
              <a:gd name="connsiteX1295" fmla="*/ 5117578 w 12192000"/>
              <a:gd name="connsiteY1295" fmla="*/ 1317090 h 4165204"/>
              <a:gd name="connsiteX1296" fmla="*/ 5005139 w 12192000"/>
              <a:gd name="connsiteY1296" fmla="*/ 1123260 h 4165204"/>
              <a:gd name="connsiteX1297" fmla="*/ 4713433 w 12192000"/>
              <a:gd name="connsiteY1297" fmla="*/ 1123260 h 4165204"/>
              <a:gd name="connsiteX1298" fmla="*/ 4713458 w 12192000"/>
              <a:gd name="connsiteY1298" fmla="*/ 1123221 h 4165204"/>
              <a:gd name="connsiteX1299" fmla="*/ 4713402 w 12192000"/>
              <a:gd name="connsiteY1299" fmla="*/ 1123221 h 4165204"/>
              <a:gd name="connsiteX1300" fmla="*/ 4713965 w 12192000"/>
              <a:gd name="connsiteY1300" fmla="*/ 1122249 h 4165204"/>
              <a:gd name="connsiteX1301" fmla="*/ 4713747 w 12192000"/>
              <a:gd name="connsiteY1301" fmla="*/ 1122249 h 4165204"/>
              <a:gd name="connsiteX1302" fmla="*/ 4982988 w 12192000"/>
              <a:gd name="connsiteY1302" fmla="*/ 657980 h 4165204"/>
              <a:gd name="connsiteX1303" fmla="*/ 7994978 w 12192000"/>
              <a:gd name="connsiteY1303" fmla="*/ 657892 h 4165204"/>
              <a:gd name="connsiteX1304" fmla="*/ 7871032 w 12192000"/>
              <a:gd name="connsiteY1304" fmla="*/ 871631 h 4165204"/>
              <a:gd name="connsiteX1305" fmla="*/ 7994973 w 12192000"/>
              <a:gd name="connsiteY1305" fmla="*/ 1085347 h 4165204"/>
              <a:gd name="connsiteX1306" fmla="*/ 8242996 w 12192000"/>
              <a:gd name="connsiteY1306" fmla="*/ 1085347 h 4165204"/>
              <a:gd name="connsiteX1307" fmla="*/ 8366907 w 12192000"/>
              <a:gd name="connsiteY1307" fmla="*/ 871616 h 4165204"/>
              <a:gd name="connsiteX1308" fmla="*/ 8242959 w 12192000"/>
              <a:gd name="connsiteY1308" fmla="*/ 657892 h 4165204"/>
              <a:gd name="connsiteX1309" fmla="*/ 2329069 w 12192000"/>
              <a:gd name="connsiteY1309" fmla="*/ 657050 h 4165204"/>
              <a:gd name="connsiteX1310" fmla="*/ 2205050 w 12192000"/>
              <a:gd name="connsiteY1310" fmla="*/ 870915 h 4165204"/>
              <a:gd name="connsiteX1311" fmla="*/ 2328895 w 12192000"/>
              <a:gd name="connsiteY1311" fmla="*/ 1084423 h 4165204"/>
              <a:gd name="connsiteX1312" fmla="*/ 2576941 w 12192000"/>
              <a:gd name="connsiteY1312" fmla="*/ 1084423 h 4165204"/>
              <a:gd name="connsiteX1313" fmla="*/ 2700864 w 12192000"/>
              <a:gd name="connsiteY1313" fmla="*/ 870724 h 4165204"/>
              <a:gd name="connsiteX1314" fmla="*/ 2576945 w 12192000"/>
              <a:gd name="connsiteY1314" fmla="*/ 657050 h 4165204"/>
              <a:gd name="connsiteX1315" fmla="*/ 0 w 12192000"/>
              <a:gd name="connsiteY1315" fmla="*/ 619178 h 4165204"/>
              <a:gd name="connsiteX1316" fmla="*/ 191738 w 12192000"/>
              <a:gd name="connsiteY1316" fmla="*/ 619178 h 4165204"/>
              <a:gd name="connsiteX1317" fmla="*/ 191715 w 12192000"/>
              <a:gd name="connsiteY1317" fmla="*/ 619218 h 4165204"/>
              <a:gd name="connsiteX1318" fmla="*/ 191736 w 12192000"/>
              <a:gd name="connsiteY1318" fmla="*/ 619218 h 4165204"/>
              <a:gd name="connsiteX1319" fmla="*/ 191733 w 12192000"/>
              <a:gd name="connsiteY1319" fmla="*/ 619224 h 4165204"/>
              <a:gd name="connsiteX1320" fmla="*/ 192109 w 12192000"/>
              <a:gd name="connsiteY1320" fmla="*/ 619224 h 4165204"/>
              <a:gd name="connsiteX1321" fmla="*/ 0 w 12192000"/>
              <a:gd name="connsiteY1321" fmla="*/ 950492 h 4165204"/>
              <a:gd name="connsiteX1322" fmla="*/ 0 w 12192000"/>
              <a:gd name="connsiteY1322" fmla="*/ 874184 h 4165204"/>
              <a:gd name="connsiteX1323" fmla="*/ 125946 w 12192000"/>
              <a:gd name="connsiteY1323" fmla="*/ 657004 h 4165204"/>
              <a:gd name="connsiteX1324" fmla="*/ 0 w 12192000"/>
              <a:gd name="connsiteY1324" fmla="*/ 657004 h 4165204"/>
              <a:gd name="connsiteX1325" fmla="*/ 7579259 w 12192000"/>
              <a:gd name="connsiteY1325" fmla="*/ 444551 h 4165204"/>
              <a:gd name="connsiteX1326" fmla="*/ 7466518 w 12192000"/>
              <a:gd name="connsiteY1326" fmla="*/ 638995 h 4165204"/>
              <a:gd name="connsiteX1327" fmla="*/ 7612371 w 12192000"/>
              <a:gd name="connsiteY1327" fmla="*/ 890507 h 4165204"/>
              <a:gd name="connsiteX1328" fmla="*/ 7612210 w 12192000"/>
              <a:gd name="connsiteY1328" fmla="*/ 890507 h 4165204"/>
              <a:gd name="connsiteX1329" fmla="*/ 7612210 w 12192000"/>
              <a:gd name="connsiteY1329" fmla="*/ 890508 h 4165204"/>
              <a:gd name="connsiteX1330" fmla="*/ 7611824 w 12192000"/>
              <a:gd name="connsiteY1330" fmla="*/ 890508 h 4165204"/>
              <a:gd name="connsiteX1331" fmla="*/ 7611889 w 12192000"/>
              <a:gd name="connsiteY1331" fmla="*/ 890621 h 4165204"/>
              <a:gd name="connsiteX1332" fmla="*/ 7072830 w 12192000"/>
              <a:gd name="connsiteY1332" fmla="*/ 890621 h 4165204"/>
              <a:gd name="connsiteX1333" fmla="*/ 7444354 w 12192000"/>
              <a:gd name="connsiteY1333" fmla="*/ 1531695 h 4165204"/>
              <a:gd name="connsiteX1334" fmla="*/ 7472976 w 12192000"/>
              <a:gd name="connsiteY1334" fmla="*/ 1482281 h 4165204"/>
              <a:gd name="connsiteX1335" fmla="*/ 7557189 w 12192000"/>
              <a:gd name="connsiteY1335" fmla="*/ 1336858 h 4165204"/>
              <a:gd name="connsiteX1336" fmla="*/ 7411362 w 12192000"/>
              <a:gd name="connsiteY1336" fmla="*/ 1085461 h 4165204"/>
              <a:gd name="connsiteX1337" fmla="*/ 7411432 w 12192000"/>
              <a:gd name="connsiteY1337" fmla="*/ 1085461 h 4165204"/>
              <a:gd name="connsiteX1338" fmla="*/ 7411362 w 12192000"/>
              <a:gd name="connsiteY1338" fmla="*/ 1085341 h 4165204"/>
              <a:gd name="connsiteX1339" fmla="*/ 7411743 w 12192000"/>
              <a:gd name="connsiteY1339" fmla="*/ 1085341 h 4165204"/>
              <a:gd name="connsiteX1340" fmla="*/ 7411723 w 12192000"/>
              <a:gd name="connsiteY1340" fmla="*/ 1085307 h 4165204"/>
              <a:gd name="connsiteX1341" fmla="*/ 7950950 w 12192000"/>
              <a:gd name="connsiteY1341" fmla="*/ 1085307 h 4165204"/>
              <a:gd name="connsiteX1342" fmla="*/ 5150942 w 12192000"/>
              <a:gd name="connsiteY1342" fmla="*/ 444218 h 4165204"/>
              <a:gd name="connsiteX1343" fmla="*/ 5032420 w 12192000"/>
              <a:gd name="connsiteY1343" fmla="*/ 648675 h 4165204"/>
              <a:gd name="connsiteX1344" fmla="*/ 4780103 w 12192000"/>
              <a:gd name="connsiteY1344" fmla="*/ 1084428 h 4165204"/>
              <a:gd name="connsiteX1345" fmla="*/ 5005575 w 12192000"/>
              <a:gd name="connsiteY1345" fmla="*/ 1084428 h 4165204"/>
              <a:gd name="connsiteX1346" fmla="*/ 5151347 w 12192000"/>
              <a:gd name="connsiteY1346" fmla="*/ 833036 h 4165204"/>
              <a:gd name="connsiteX1347" fmla="*/ 5421146 w 12192000"/>
              <a:gd name="connsiteY1347" fmla="*/ 1298549 h 4165204"/>
              <a:gd name="connsiteX1348" fmla="*/ 5440815 w 12192000"/>
              <a:gd name="connsiteY1348" fmla="*/ 1264654 h 4165204"/>
              <a:gd name="connsiteX1349" fmla="*/ 5522787 w 12192000"/>
              <a:gd name="connsiteY1349" fmla="*/ 1123140 h 4165204"/>
              <a:gd name="connsiteX1350" fmla="*/ 5792551 w 12192000"/>
              <a:gd name="connsiteY1350" fmla="*/ 657962 h 4165204"/>
              <a:gd name="connsiteX1351" fmla="*/ 5566579 w 12192000"/>
              <a:gd name="connsiteY1351" fmla="*/ 657962 h 4165204"/>
              <a:gd name="connsiteX1352" fmla="*/ 5420839 w 12192000"/>
              <a:gd name="connsiteY1352" fmla="*/ 909531 h 4165204"/>
              <a:gd name="connsiteX1353" fmla="*/ 5420715 w 12192000"/>
              <a:gd name="connsiteY1353" fmla="*/ 909315 h 4165204"/>
              <a:gd name="connsiteX1354" fmla="*/ 5420692 w 12192000"/>
              <a:gd name="connsiteY1354" fmla="*/ 909353 h 4165204"/>
              <a:gd name="connsiteX1355" fmla="*/ 10817779 w 12192000"/>
              <a:gd name="connsiteY1355" fmla="*/ 444206 h 4165204"/>
              <a:gd name="connsiteX1356" fmla="*/ 10699187 w 12192000"/>
              <a:gd name="connsiteY1356" fmla="*/ 648711 h 4165204"/>
              <a:gd name="connsiteX1357" fmla="*/ 10446471 w 12192000"/>
              <a:gd name="connsiteY1357" fmla="*/ 1085156 h 4165204"/>
              <a:gd name="connsiteX1358" fmla="*/ 10587465 w 12192000"/>
              <a:gd name="connsiteY1358" fmla="*/ 1085355 h 4165204"/>
              <a:gd name="connsiteX1359" fmla="*/ 10671615 w 12192000"/>
              <a:gd name="connsiteY1359" fmla="*/ 1085355 h 4165204"/>
              <a:gd name="connsiteX1360" fmla="*/ 10817323 w 12192000"/>
              <a:gd name="connsiteY1360" fmla="*/ 834081 h 4165204"/>
              <a:gd name="connsiteX1361" fmla="*/ 10817467 w 12192000"/>
              <a:gd name="connsiteY1361" fmla="*/ 834334 h 4165204"/>
              <a:gd name="connsiteX1362" fmla="*/ 10817683 w 12192000"/>
              <a:gd name="connsiteY1362" fmla="*/ 833964 h 4165204"/>
              <a:gd name="connsiteX1363" fmla="*/ 11087485 w 12192000"/>
              <a:gd name="connsiteY1363" fmla="*/ 1299206 h 4165204"/>
              <a:gd name="connsiteX1364" fmla="*/ 11189575 w 12192000"/>
              <a:gd name="connsiteY1364" fmla="*/ 1123137 h 4165204"/>
              <a:gd name="connsiteX1365" fmla="*/ 11459331 w 12192000"/>
              <a:gd name="connsiteY1365" fmla="*/ 657976 h 4165204"/>
              <a:gd name="connsiteX1366" fmla="*/ 11233535 w 12192000"/>
              <a:gd name="connsiteY1366" fmla="*/ 657976 h 4165204"/>
              <a:gd name="connsiteX1367" fmla="*/ 11087807 w 12192000"/>
              <a:gd name="connsiteY1367" fmla="*/ 909292 h 4165204"/>
              <a:gd name="connsiteX1368" fmla="*/ 11087775 w 12192000"/>
              <a:gd name="connsiteY1368" fmla="*/ 909238 h 4165204"/>
              <a:gd name="connsiteX1369" fmla="*/ 11087607 w 12192000"/>
              <a:gd name="connsiteY1369" fmla="*/ 909527 h 4165204"/>
              <a:gd name="connsiteX1370" fmla="*/ 11071963 w 12192000"/>
              <a:gd name="connsiteY1370" fmla="*/ 882495 h 4165204"/>
              <a:gd name="connsiteX1371" fmla="*/ 10883815 w 12192000"/>
              <a:gd name="connsiteY1371" fmla="*/ 558012 h 4165204"/>
              <a:gd name="connsiteX1372" fmla="*/ 1913250 w 12192000"/>
              <a:gd name="connsiteY1372" fmla="*/ 443606 h 4165204"/>
              <a:gd name="connsiteX1373" fmla="*/ 1862408 w 12192000"/>
              <a:gd name="connsiteY1373" fmla="*/ 531263 h 4165204"/>
              <a:gd name="connsiteX1374" fmla="*/ 1800439 w 12192000"/>
              <a:gd name="connsiteY1374" fmla="*/ 638139 h 4165204"/>
              <a:gd name="connsiteX1375" fmla="*/ 1946282 w 12192000"/>
              <a:gd name="connsiteY1375" fmla="*/ 889631 h 4165204"/>
              <a:gd name="connsiteX1376" fmla="*/ 1946258 w 12192000"/>
              <a:gd name="connsiteY1376" fmla="*/ 889631 h 4165204"/>
              <a:gd name="connsiteX1377" fmla="*/ 1946280 w 12192000"/>
              <a:gd name="connsiteY1377" fmla="*/ 889670 h 4165204"/>
              <a:gd name="connsiteX1378" fmla="*/ 1945826 w 12192000"/>
              <a:gd name="connsiteY1378" fmla="*/ 889670 h 4165204"/>
              <a:gd name="connsiteX1379" fmla="*/ 1945870 w 12192000"/>
              <a:gd name="connsiteY1379" fmla="*/ 889744 h 4165204"/>
              <a:gd name="connsiteX1380" fmla="*/ 1406597 w 12192000"/>
              <a:gd name="connsiteY1380" fmla="*/ 889744 h 4165204"/>
              <a:gd name="connsiteX1381" fmla="*/ 1778314 w 12192000"/>
              <a:gd name="connsiteY1381" fmla="*/ 1530715 h 4165204"/>
              <a:gd name="connsiteX1382" fmla="*/ 1795067 w 12192000"/>
              <a:gd name="connsiteY1382" fmla="*/ 1501834 h 4165204"/>
              <a:gd name="connsiteX1383" fmla="*/ 1891153 w 12192000"/>
              <a:gd name="connsiteY1383" fmla="*/ 1335935 h 4165204"/>
              <a:gd name="connsiteX1384" fmla="*/ 1745300 w 12192000"/>
              <a:gd name="connsiteY1384" fmla="*/ 1084423 h 4165204"/>
              <a:gd name="connsiteX1385" fmla="*/ 2284867 w 12192000"/>
              <a:gd name="connsiteY1385" fmla="*/ 1084423 h 4165204"/>
              <a:gd name="connsiteX1386" fmla="*/ 11120619 w 12192000"/>
              <a:gd name="connsiteY1386" fmla="*/ 425399 h 4165204"/>
              <a:gd name="connsiteX1387" fmla="*/ 11233503 w 12192000"/>
              <a:gd name="connsiteY1387" fmla="*/ 620113 h 4165204"/>
              <a:gd name="connsiteX1388" fmla="*/ 11524963 w 12192000"/>
              <a:gd name="connsiteY1388" fmla="*/ 620113 h 4165204"/>
              <a:gd name="connsiteX1389" fmla="*/ 11524963 w 12192000"/>
              <a:gd name="connsiteY1389" fmla="*/ 620114 h 4165204"/>
              <a:gd name="connsiteX1390" fmla="*/ 11524891 w 12192000"/>
              <a:gd name="connsiteY1390" fmla="*/ 620240 h 4165204"/>
              <a:gd name="connsiteX1391" fmla="*/ 11525285 w 12192000"/>
              <a:gd name="connsiteY1391" fmla="*/ 620240 h 4165204"/>
              <a:gd name="connsiteX1392" fmla="*/ 11255555 w 12192000"/>
              <a:gd name="connsiteY1392" fmla="*/ 1085355 h 4165204"/>
              <a:gd name="connsiteX1393" fmla="*/ 11459719 w 12192000"/>
              <a:gd name="connsiteY1393" fmla="*/ 1085355 h 4165204"/>
              <a:gd name="connsiteX1394" fmla="*/ 11459699 w 12192000"/>
              <a:gd name="connsiteY1394" fmla="*/ 1085320 h 4165204"/>
              <a:gd name="connsiteX1395" fmla="*/ 11998925 w 12192000"/>
              <a:gd name="connsiteY1395" fmla="*/ 1085320 h 4165204"/>
              <a:gd name="connsiteX1396" fmla="*/ 11886059 w 12192000"/>
              <a:gd name="connsiteY1396" fmla="*/ 890642 h 4165204"/>
              <a:gd name="connsiteX1397" fmla="*/ 11594599 w 12192000"/>
              <a:gd name="connsiteY1397" fmla="*/ 890642 h 4165204"/>
              <a:gd name="connsiteX1398" fmla="*/ 11594675 w 12192000"/>
              <a:gd name="connsiteY1398" fmla="*/ 890515 h 4165204"/>
              <a:gd name="connsiteX1399" fmla="*/ 11594281 w 12192000"/>
              <a:gd name="connsiteY1399" fmla="*/ 890515 h 4165204"/>
              <a:gd name="connsiteX1400" fmla="*/ 11863971 w 12192000"/>
              <a:gd name="connsiteY1400" fmla="*/ 425399 h 4165204"/>
              <a:gd name="connsiteX1401" fmla="*/ 5453771 w 12192000"/>
              <a:gd name="connsiteY1401" fmla="*/ 425380 h 4165204"/>
              <a:gd name="connsiteX1402" fmla="*/ 5566635 w 12192000"/>
              <a:gd name="connsiteY1402" fmla="*/ 620076 h 4165204"/>
              <a:gd name="connsiteX1403" fmla="*/ 5858336 w 12192000"/>
              <a:gd name="connsiteY1403" fmla="*/ 620076 h 4165204"/>
              <a:gd name="connsiteX1404" fmla="*/ 5588572 w 12192000"/>
              <a:gd name="connsiteY1404" fmla="*/ 1085319 h 4165204"/>
              <a:gd name="connsiteX1405" fmla="*/ 6332105 w 12192000"/>
              <a:gd name="connsiteY1405" fmla="*/ 1085319 h 4165204"/>
              <a:gd name="connsiteX1406" fmla="*/ 6219189 w 12192000"/>
              <a:gd name="connsiteY1406" fmla="*/ 890623 h 4165204"/>
              <a:gd name="connsiteX1407" fmla="*/ 5927484 w 12192000"/>
              <a:gd name="connsiteY1407" fmla="*/ 890623 h 4165204"/>
              <a:gd name="connsiteX1408" fmla="*/ 5927486 w 12192000"/>
              <a:gd name="connsiteY1408" fmla="*/ 890621 h 4165204"/>
              <a:gd name="connsiteX1409" fmla="*/ 5927484 w 12192000"/>
              <a:gd name="connsiteY1409" fmla="*/ 890621 h 4165204"/>
              <a:gd name="connsiteX1410" fmla="*/ 5927545 w 12192000"/>
              <a:gd name="connsiteY1410" fmla="*/ 890518 h 4165204"/>
              <a:gd name="connsiteX1411" fmla="*/ 5927491 w 12192000"/>
              <a:gd name="connsiteY1411" fmla="*/ 890518 h 4165204"/>
              <a:gd name="connsiteX1412" fmla="*/ 6197236 w 12192000"/>
              <a:gd name="connsiteY1412" fmla="*/ 425380 h 4165204"/>
              <a:gd name="connsiteX1413" fmla="*/ 3542816 w 12192000"/>
              <a:gd name="connsiteY1413" fmla="*/ 425319 h 4165204"/>
              <a:gd name="connsiteX1414" fmla="*/ 3419407 w 12192000"/>
              <a:gd name="connsiteY1414" fmla="*/ 638118 h 4165204"/>
              <a:gd name="connsiteX1415" fmla="*/ 3543333 w 12192000"/>
              <a:gd name="connsiteY1415" fmla="*/ 851808 h 4165204"/>
              <a:gd name="connsiteX1416" fmla="*/ 3791367 w 12192000"/>
              <a:gd name="connsiteY1416" fmla="*/ 851808 h 4165204"/>
              <a:gd name="connsiteX1417" fmla="*/ 3914859 w 12192000"/>
              <a:gd name="connsiteY1417" fmla="*/ 638880 h 4165204"/>
              <a:gd name="connsiteX1418" fmla="*/ 3791017 w 12192000"/>
              <a:gd name="connsiteY1418" fmla="*/ 425319 h 4165204"/>
              <a:gd name="connsiteX1419" fmla="*/ 9209439 w 12192000"/>
              <a:gd name="connsiteY1419" fmla="*/ 425315 h 4165204"/>
              <a:gd name="connsiteX1420" fmla="*/ 9085489 w 12192000"/>
              <a:gd name="connsiteY1420" fmla="*/ 639052 h 4165204"/>
              <a:gd name="connsiteX1421" fmla="*/ 9209410 w 12192000"/>
              <a:gd name="connsiteY1421" fmla="*/ 852732 h 4165204"/>
              <a:gd name="connsiteX1422" fmla="*/ 9457433 w 12192000"/>
              <a:gd name="connsiteY1422" fmla="*/ 852732 h 4165204"/>
              <a:gd name="connsiteX1423" fmla="*/ 9581383 w 12192000"/>
              <a:gd name="connsiteY1423" fmla="*/ 639043 h 4165204"/>
              <a:gd name="connsiteX1424" fmla="*/ 9457458 w 12192000"/>
              <a:gd name="connsiteY1424" fmla="*/ 425315 h 4165204"/>
              <a:gd name="connsiteX1425" fmla="*/ 8793783 w 12192000"/>
              <a:gd name="connsiteY1425" fmla="*/ 211671 h 4165204"/>
              <a:gd name="connsiteX1426" fmla="*/ 8680861 w 12192000"/>
              <a:gd name="connsiteY1426" fmla="*/ 406427 h 4165204"/>
              <a:gd name="connsiteX1427" fmla="*/ 8826647 w 12192000"/>
              <a:gd name="connsiteY1427" fmla="*/ 657892 h 4165204"/>
              <a:gd name="connsiteX1428" fmla="*/ 8826554 w 12192000"/>
              <a:gd name="connsiteY1428" fmla="*/ 657892 h 4165204"/>
              <a:gd name="connsiteX1429" fmla="*/ 8826647 w 12192000"/>
              <a:gd name="connsiteY1429" fmla="*/ 658053 h 4165204"/>
              <a:gd name="connsiteX1430" fmla="*/ 8287040 w 12192000"/>
              <a:gd name="connsiteY1430" fmla="*/ 658053 h 4165204"/>
              <a:gd name="connsiteX1431" fmla="*/ 8658790 w 12192000"/>
              <a:gd name="connsiteY1431" fmla="*/ 1299081 h 4165204"/>
              <a:gd name="connsiteX1432" fmla="*/ 8687413 w 12192000"/>
              <a:gd name="connsiteY1432" fmla="*/ 1249666 h 4165204"/>
              <a:gd name="connsiteX1433" fmla="*/ 8771618 w 12192000"/>
              <a:gd name="connsiteY1433" fmla="*/ 1104297 h 4165204"/>
              <a:gd name="connsiteX1434" fmla="*/ 8625799 w 12192000"/>
              <a:gd name="connsiteY1434" fmla="*/ 852845 h 4165204"/>
              <a:gd name="connsiteX1435" fmla="*/ 8625868 w 12192000"/>
              <a:gd name="connsiteY1435" fmla="*/ 852845 h 4165204"/>
              <a:gd name="connsiteX1436" fmla="*/ 8625799 w 12192000"/>
              <a:gd name="connsiteY1436" fmla="*/ 852726 h 4165204"/>
              <a:gd name="connsiteX1437" fmla="*/ 9165406 w 12192000"/>
              <a:gd name="connsiteY1437" fmla="*/ 852726 h 4165204"/>
              <a:gd name="connsiteX1438" fmla="*/ 6365097 w 12192000"/>
              <a:gd name="connsiteY1438" fmla="*/ 211612 h 4165204"/>
              <a:gd name="connsiteX1439" fmla="*/ 6246505 w 12192000"/>
              <a:gd name="connsiteY1439" fmla="*/ 416116 h 4165204"/>
              <a:gd name="connsiteX1440" fmla="*/ 5993793 w 12192000"/>
              <a:gd name="connsiteY1440" fmla="*/ 852521 h 4165204"/>
              <a:gd name="connsiteX1441" fmla="*/ 6191581 w 12192000"/>
              <a:gd name="connsiteY1441" fmla="*/ 852840 h 4165204"/>
              <a:gd name="connsiteX1442" fmla="*/ 6219188 w 12192000"/>
              <a:gd name="connsiteY1442" fmla="*/ 852840 h 4165204"/>
              <a:gd name="connsiteX1443" fmla="*/ 6364961 w 12192000"/>
              <a:gd name="connsiteY1443" fmla="*/ 601449 h 4165204"/>
              <a:gd name="connsiteX1444" fmla="*/ 6395571 w 12192000"/>
              <a:gd name="connsiteY1444" fmla="*/ 654233 h 4165204"/>
              <a:gd name="connsiteX1445" fmla="*/ 6634794 w 12192000"/>
              <a:gd name="connsiteY1445" fmla="*/ 1066639 h 4165204"/>
              <a:gd name="connsiteX1446" fmla="*/ 6736893 w 12192000"/>
              <a:gd name="connsiteY1446" fmla="*/ 890541 h 4165204"/>
              <a:gd name="connsiteX1447" fmla="*/ 7006610 w 12192000"/>
              <a:gd name="connsiteY1447" fmla="*/ 425380 h 4165204"/>
              <a:gd name="connsiteX1448" fmla="*/ 6780831 w 12192000"/>
              <a:gd name="connsiteY1448" fmla="*/ 425380 h 4165204"/>
              <a:gd name="connsiteX1449" fmla="*/ 6635125 w 12192000"/>
              <a:gd name="connsiteY1449" fmla="*/ 676657 h 4165204"/>
              <a:gd name="connsiteX1450" fmla="*/ 6635117 w 12192000"/>
              <a:gd name="connsiteY1450" fmla="*/ 676643 h 4165204"/>
              <a:gd name="connsiteX1451" fmla="*/ 6634925 w 12192000"/>
              <a:gd name="connsiteY1451" fmla="*/ 676973 h 4165204"/>
              <a:gd name="connsiteX1452" fmla="*/ 6619240 w 12192000"/>
              <a:gd name="connsiteY1452" fmla="*/ 649940 h 4165204"/>
              <a:gd name="connsiteX1453" fmla="*/ 6423809 w 12192000"/>
              <a:gd name="connsiteY1453" fmla="*/ 312809 h 4165204"/>
              <a:gd name="connsiteX1454" fmla="*/ 3127588 w 12192000"/>
              <a:gd name="connsiteY1454" fmla="*/ 210873 h 4165204"/>
              <a:gd name="connsiteX1455" fmla="*/ 3014703 w 12192000"/>
              <a:gd name="connsiteY1455" fmla="*/ 405498 h 4165204"/>
              <a:gd name="connsiteX1456" fmla="*/ 3160556 w 12192000"/>
              <a:gd name="connsiteY1456" fmla="*/ 657009 h 4165204"/>
              <a:gd name="connsiteX1457" fmla="*/ 3160206 w 12192000"/>
              <a:gd name="connsiteY1457" fmla="*/ 657009 h 4165204"/>
              <a:gd name="connsiteX1458" fmla="*/ 3160276 w 12192000"/>
              <a:gd name="connsiteY1458" fmla="*/ 657129 h 4165204"/>
              <a:gd name="connsiteX1459" fmla="*/ 2621058 w 12192000"/>
              <a:gd name="connsiteY1459" fmla="*/ 657129 h 4165204"/>
              <a:gd name="connsiteX1460" fmla="*/ 2992748 w 12192000"/>
              <a:gd name="connsiteY1460" fmla="*/ 1298054 h 4165204"/>
              <a:gd name="connsiteX1461" fmla="*/ 3009521 w 12192000"/>
              <a:gd name="connsiteY1461" fmla="*/ 1269139 h 4165204"/>
              <a:gd name="connsiteX1462" fmla="*/ 3105550 w 12192000"/>
              <a:gd name="connsiteY1462" fmla="*/ 1103339 h 4165204"/>
              <a:gd name="connsiteX1463" fmla="*/ 2959749 w 12192000"/>
              <a:gd name="connsiteY1463" fmla="*/ 851849 h 4165204"/>
              <a:gd name="connsiteX1464" fmla="*/ 2959770 w 12192000"/>
              <a:gd name="connsiteY1464" fmla="*/ 851849 h 4165204"/>
              <a:gd name="connsiteX1465" fmla="*/ 2959746 w 12192000"/>
              <a:gd name="connsiteY1465" fmla="*/ 851808 h 4165204"/>
              <a:gd name="connsiteX1466" fmla="*/ 3499292 w 12192000"/>
              <a:gd name="connsiteY1466" fmla="*/ 851808 h 4165204"/>
              <a:gd name="connsiteX1467" fmla="*/ 698874 w 12192000"/>
              <a:gd name="connsiteY1467" fmla="*/ 210760 h 4165204"/>
              <a:gd name="connsiteX1468" fmla="*/ 580408 w 12192000"/>
              <a:gd name="connsiteY1468" fmla="*/ 415119 h 4165204"/>
              <a:gd name="connsiteX1469" fmla="*/ 327692 w 12192000"/>
              <a:gd name="connsiteY1469" fmla="*/ 851523 h 4165204"/>
              <a:gd name="connsiteX1470" fmla="*/ 500627 w 12192000"/>
              <a:gd name="connsiteY1470" fmla="*/ 851803 h 4165204"/>
              <a:gd name="connsiteX1471" fmla="*/ 552939 w 12192000"/>
              <a:gd name="connsiteY1471" fmla="*/ 851803 h 4165204"/>
              <a:gd name="connsiteX1472" fmla="*/ 698731 w 12192000"/>
              <a:gd name="connsiteY1472" fmla="*/ 600447 h 4165204"/>
              <a:gd name="connsiteX1473" fmla="*/ 698787 w 12192000"/>
              <a:gd name="connsiteY1473" fmla="*/ 600540 h 4165204"/>
              <a:gd name="connsiteX1474" fmla="*/ 698860 w 12192000"/>
              <a:gd name="connsiteY1474" fmla="*/ 600411 h 4165204"/>
              <a:gd name="connsiteX1475" fmla="*/ 698895 w 12192000"/>
              <a:gd name="connsiteY1475" fmla="*/ 600469 h 4165204"/>
              <a:gd name="connsiteX1476" fmla="*/ 698903 w 12192000"/>
              <a:gd name="connsiteY1476" fmla="*/ 600454 h 4165204"/>
              <a:gd name="connsiteX1477" fmla="*/ 968674 w 12192000"/>
              <a:gd name="connsiteY1477" fmla="*/ 1065638 h 4165204"/>
              <a:gd name="connsiteX1478" fmla="*/ 1070752 w 12192000"/>
              <a:gd name="connsiteY1478" fmla="*/ 889624 h 4165204"/>
              <a:gd name="connsiteX1479" fmla="*/ 1340552 w 12192000"/>
              <a:gd name="connsiteY1479" fmla="*/ 424389 h 4165204"/>
              <a:gd name="connsiteX1480" fmla="*/ 1114849 w 12192000"/>
              <a:gd name="connsiteY1480" fmla="*/ 424389 h 4165204"/>
              <a:gd name="connsiteX1481" fmla="*/ 969037 w 12192000"/>
              <a:gd name="connsiteY1481" fmla="*/ 675780 h 4165204"/>
              <a:gd name="connsiteX1482" fmla="*/ 968988 w 12192000"/>
              <a:gd name="connsiteY1482" fmla="*/ 675697 h 4165204"/>
              <a:gd name="connsiteX1483" fmla="*/ 968827 w 12192000"/>
              <a:gd name="connsiteY1483" fmla="*/ 675975 h 4165204"/>
              <a:gd name="connsiteX1484" fmla="*/ 968708 w 12192000"/>
              <a:gd name="connsiteY1484" fmla="*/ 675769 h 4165204"/>
              <a:gd name="connsiteX1485" fmla="*/ 968705 w 12192000"/>
              <a:gd name="connsiteY1485" fmla="*/ 675773 h 4165204"/>
              <a:gd name="connsiteX1486" fmla="*/ 6667898 w 12192000"/>
              <a:gd name="connsiteY1486" fmla="*/ 192805 h 4165204"/>
              <a:gd name="connsiteX1487" fmla="*/ 6780823 w 12192000"/>
              <a:gd name="connsiteY1487" fmla="*/ 387477 h 4165204"/>
              <a:gd name="connsiteX1488" fmla="*/ 7072282 w 12192000"/>
              <a:gd name="connsiteY1488" fmla="*/ 387477 h 4165204"/>
              <a:gd name="connsiteX1489" fmla="*/ 7072235 w 12192000"/>
              <a:gd name="connsiteY1489" fmla="*/ 387559 h 4165204"/>
              <a:gd name="connsiteX1490" fmla="*/ 7072243 w 12192000"/>
              <a:gd name="connsiteY1490" fmla="*/ 387559 h 4165204"/>
              <a:gd name="connsiteX1491" fmla="*/ 7072216 w 12192000"/>
              <a:gd name="connsiteY1491" fmla="*/ 387605 h 4165204"/>
              <a:gd name="connsiteX1492" fmla="*/ 7072603 w 12192000"/>
              <a:gd name="connsiteY1492" fmla="*/ 387605 h 4165204"/>
              <a:gd name="connsiteX1493" fmla="*/ 6802873 w 12192000"/>
              <a:gd name="connsiteY1493" fmla="*/ 852720 h 4165204"/>
              <a:gd name="connsiteX1494" fmla="*/ 7546103 w 12192000"/>
              <a:gd name="connsiteY1494" fmla="*/ 852720 h 4165204"/>
              <a:gd name="connsiteX1495" fmla="*/ 7433338 w 12192000"/>
              <a:gd name="connsiteY1495" fmla="*/ 658047 h 4165204"/>
              <a:gd name="connsiteX1496" fmla="*/ 7141919 w 12192000"/>
              <a:gd name="connsiteY1496" fmla="*/ 658047 h 4165204"/>
              <a:gd name="connsiteX1497" fmla="*/ 7141993 w 12192000"/>
              <a:gd name="connsiteY1497" fmla="*/ 657919 h 4165204"/>
              <a:gd name="connsiteX1498" fmla="*/ 7141558 w 12192000"/>
              <a:gd name="connsiteY1498" fmla="*/ 657919 h 4165204"/>
              <a:gd name="connsiteX1499" fmla="*/ 7411288 w 12192000"/>
              <a:gd name="connsiteY1499" fmla="*/ 192805 h 4165204"/>
              <a:gd name="connsiteX1500" fmla="*/ 4757106 w 12192000"/>
              <a:gd name="connsiteY1500" fmla="*/ 192719 h 4165204"/>
              <a:gd name="connsiteX1501" fmla="*/ 4638968 w 12192000"/>
              <a:gd name="connsiteY1501" fmla="*/ 396395 h 4165204"/>
              <a:gd name="connsiteX1502" fmla="*/ 4633586 w 12192000"/>
              <a:gd name="connsiteY1502" fmla="*/ 405670 h 4165204"/>
              <a:gd name="connsiteX1503" fmla="*/ 4757402 w 12192000"/>
              <a:gd name="connsiteY1503" fmla="*/ 619185 h 4165204"/>
              <a:gd name="connsiteX1504" fmla="*/ 5005687 w 12192000"/>
              <a:gd name="connsiteY1504" fmla="*/ 619185 h 4165204"/>
              <a:gd name="connsiteX1505" fmla="*/ 5129038 w 12192000"/>
              <a:gd name="connsiteY1505" fmla="*/ 406451 h 4165204"/>
              <a:gd name="connsiteX1506" fmla="*/ 5005085 w 12192000"/>
              <a:gd name="connsiteY1506" fmla="*/ 192719 h 4165204"/>
              <a:gd name="connsiteX1507" fmla="*/ 10424003 w 12192000"/>
              <a:gd name="connsiteY1507" fmla="*/ 192699 h 4165204"/>
              <a:gd name="connsiteX1508" fmla="*/ 10299989 w 12192000"/>
              <a:gd name="connsiteY1508" fmla="*/ 406543 h 4165204"/>
              <a:gd name="connsiteX1509" fmla="*/ 10423847 w 12192000"/>
              <a:gd name="connsiteY1509" fmla="*/ 620114 h 4165204"/>
              <a:gd name="connsiteX1510" fmla="*/ 10671831 w 12192000"/>
              <a:gd name="connsiteY1510" fmla="*/ 620114 h 4165204"/>
              <a:gd name="connsiteX1511" fmla="*/ 10795819 w 12192000"/>
              <a:gd name="connsiteY1511" fmla="*/ 406425 h 4165204"/>
              <a:gd name="connsiteX1512" fmla="*/ 10671895 w 12192000"/>
              <a:gd name="connsiteY1512" fmla="*/ 192699 h 4165204"/>
              <a:gd name="connsiteX1513" fmla="*/ 1001810 w 12192000"/>
              <a:gd name="connsiteY1513" fmla="*/ 191807 h 4165204"/>
              <a:gd name="connsiteX1514" fmla="*/ 1114805 w 12192000"/>
              <a:gd name="connsiteY1514" fmla="*/ 386600 h 4165204"/>
              <a:gd name="connsiteX1515" fmla="*/ 1406182 w 12192000"/>
              <a:gd name="connsiteY1515" fmla="*/ 386600 h 4165204"/>
              <a:gd name="connsiteX1516" fmla="*/ 1406178 w 12192000"/>
              <a:gd name="connsiteY1516" fmla="*/ 386608 h 4165204"/>
              <a:gd name="connsiteX1517" fmla="*/ 1406514 w 12192000"/>
              <a:gd name="connsiteY1517" fmla="*/ 386608 h 4165204"/>
              <a:gd name="connsiteX1518" fmla="*/ 1136716 w 12192000"/>
              <a:gd name="connsiteY1518" fmla="*/ 851843 h 4165204"/>
              <a:gd name="connsiteX1519" fmla="*/ 1880203 w 12192000"/>
              <a:gd name="connsiteY1519" fmla="*/ 851843 h 4165204"/>
              <a:gd name="connsiteX1520" fmla="*/ 1767232 w 12192000"/>
              <a:gd name="connsiteY1520" fmla="*/ 657050 h 4165204"/>
              <a:gd name="connsiteX1521" fmla="*/ 1475911 w 12192000"/>
              <a:gd name="connsiteY1521" fmla="*/ 657050 h 4165204"/>
              <a:gd name="connsiteX1522" fmla="*/ 1475934 w 12192000"/>
              <a:gd name="connsiteY1522" fmla="*/ 657009 h 4165204"/>
              <a:gd name="connsiteX1523" fmla="*/ 1475870 w 12192000"/>
              <a:gd name="connsiteY1523" fmla="*/ 657009 h 4165204"/>
              <a:gd name="connsiteX1524" fmla="*/ 1475873 w 12192000"/>
              <a:gd name="connsiteY1524" fmla="*/ 657003 h 4165204"/>
              <a:gd name="connsiteX1525" fmla="*/ 1475497 w 12192000"/>
              <a:gd name="connsiteY1525" fmla="*/ 657003 h 4165204"/>
              <a:gd name="connsiteX1526" fmla="*/ 1745274 w 12192000"/>
              <a:gd name="connsiteY1526" fmla="*/ 191807 h 4165204"/>
              <a:gd name="connsiteX1527" fmla="*/ 8940997 w 12192000"/>
              <a:gd name="connsiteY1527" fmla="*/ 0 h 4165204"/>
              <a:gd name="connsiteX1528" fmla="*/ 8984958 w 12192000"/>
              <a:gd name="connsiteY1528" fmla="*/ 0 h 4165204"/>
              <a:gd name="connsiteX1529" fmla="*/ 9063797 w 12192000"/>
              <a:gd name="connsiteY1529" fmla="*/ 135946 h 4165204"/>
              <a:gd name="connsiteX1530" fmla="*/ 9092439 w 12192000"/>
              <a:gd name="connsiteY1530" fmla="*/ 86606 h 4165204"/>
              <a:gd name="connsiteX1531" fmla="*/ 9142606 w 12192000"/>
              <a:gd name="connsiteY1531" fmla="*/ 0 h 4165204"/>
              <a:gd name="connsiteX1532" fmla="*/ 9186609 w 12192000"/>
              <a:gd name="connsiteY1532" fmla="*/ 0 h 4165204"/>
              <a:gd name="connsiteX1533" fmla="*/ 9063958 w 12192000"/>
              <a:gd name="connsiteY1533" fmla="*/ 211424 h 4165204"/>
              <a:gd name="connsiteX1534" fmla="*/ 9063939 w 12192000"/>
              <a:gd name="connsiteY1534" fmla="*/ 211391 h 4165204"/>
              <a:gd name="connsiteX1535" fmla="*/ 9063759 w 12192000"/>
              <a:gd name="connsiteY1535" fmla="*/ 211700 h 4165204"/>
              <a:gd name="connsiteX1536" fmla="*/ 9048074 w 12192000"/>
              <a:gd name="connsiteY1536" fmla="*/ 184668 h 4165204"/>
              <a:gd name="connsiteX1537" fmla="*/ 3274602 w 12192000"/>
              <a:gd name="connsiteY1537" fmla="*/ 0 h 4165204"/>
              <a:gd name="connsiteX1538" fmla="*/ 3319337 w 12192000"/>
              <a:gd name="connsiteY1538" fmla="*/ 0 h 4165204"/>
              <a:gd name="connsiteX1539" fmla="*/ 3397773 w 12192000"/>
              <a:gd name="connsiteY1539" fmla="*/ 135192 h 4165204"/>
              <a:gd name="connsiteX1540" fmla="*/ 3417992 w 12192000"/>
              <a:gd name="connsiteY1540" fmla="*/ 100336 h 4165204"/>
              <a:gd name="connsiteX1541" fmla="*/ 3476118 w 12192000"/>
              <a:gd name="connsiteY1541" fmla="*/ 0 h 4165204"/>
              <a:gd name="connsiteX1542" fmla="*/ 3519958 w 12192000"/>
              <a:gd name="connsiteY1542" fmla="*/ 0 h 4165204"/>
              <a:gd name="connsiteX1543" fmla="*/ 3397827 w 12192000"/>
              <a:gd name="connsiteY1543" fmla="*/ 210697 h 4165204"/>
              <a:gd name="connsiteX1544" fmla="*/ 3397758 w 12192000"/>
              <a:gd name="connsiteY1544" fmla="*/ 210577 h 4165204"/>
              <a:gd name="connsiteX1545" fmla="*/ 3397241 w 12192000"/>
              <a:gd name="connsiteY1545" fmla="*/ 211468 h 4165204"/>
              <a:gd name="connsiteX1546" fmla="*/ 36879 w 12192000"/>
              <a:gd name="connsiteY1546" fmla="*/ 0 h 4165204"/>
              <a:gd name="connsiteX1547" fmla="*/ 80885 w 12192000"/>
              <a:gd name="connsiteY1547" fmla="*/ 0 h 4165204"/>
              <a:gd name="connsiteX1548" fmla="*/ 159297 w 12192000"/>
              <a:gd name="connsiteY1548" fmla="*/ 135211 h 4165204"/>
              <a:gd name="connsiteX1549" fmla="*/ 237712 w 12192000"/>
              <a:gd name="connsiteY1549" fmla="*/ 0 h 4165204"/>
              <a:gd name="connsiteX1550" fmla="*/ 281520 w 12192000"/>
              <a:gd name="connsiteY1550" fmla="*/ 0 h 4165204"/>
              <a:gd name="connsiteX1551" fmla="*/ 181278 w 12192000"/>
              <a:gd name="connsiteY1551" fmla="*/ 172872 h 4165204"/>
              <a:gd name="connsiteX1552" fmla="*/ 305065 w 12192000"/>
              <a:gd name="connsiteY1552" fmla="*/ 386596 h 4165204"/>
              <a:gd name="connsiteX1553" fmla="*/ 553134 w 12192000"/>
              <a:gd name="connsiteY1553" fmla="*/ 386596 h 4165204"/>
              <a:gd name="connsiteX1554" fmla="*/ 568336 w 12192000"/>
              <a:gd name="connsiteY1554" fmla="*/ 360407 h 4165204"/>
              <a:gd name="connsiteX1555" fmla="*/ 677102 w 12192000"/>
              <a:gd name="connsiteY1555" fmla="*/ 172809 h 4165204"/>
              <a:gd name="connsiteX1556" fmla="*/ 576916 w 12192000"/>
              <a:gd name="connsiteY1556" fmla="*/ 0 h 4165204"/>
              <a:gd name="connsiteX1557" fmla="*/ 620774 w 12192000"/>
              <a:gd name="connsiteY1557" fmla="*/ 0 h 4165204"/>
              <a:gd name="connsiteX1558" fmla="*/ 968909 w 12192000"/>
              <a:gd name="connsiteY1558" fmla="*/ 600307 h 4165204"/>
              <a:gd name="connsiteX1559" fmla="*/ 1081744 w 12192000"/>
              <a:gd name="connsiteY1559" fmla="*/ 405491 h 4165204"/>
              <a:gd name="connsiteX1560" fmla="*/ 935891 w 12192000"/>
              <a:gd name="connsiteY1560" fmla="*/ 153979 h 4165204"/>
              <a:gd name="connsiteX1561" fmla="*/ 1475499 w 12192000"/>
              <a:gd name="connsiteY1561" fmla="*/ 153979 h 4165204"/>
              <a:gd name="connsiteX1562" fmla="*/ 1386186 w 12192000"/>
              <a:gd name="connsiteY1562" fmla="*/ 0 h 4165204"/>
              <a:gd name="connsiteX1563" fmla="*/ 1430200 w 12192000"/>
              <a:gd name="connsiteY1563" fmla="*/ 0 h 4165204"/>
              <a:gd name="connsiteX1564" fmla="*/ 1519487 w 12192000"/>
              <a:gd name="connsiteY1564" fmla="*/ 153979 h 4165204"/>
              <a:gd name="connsiteX1565" fmla="*/ 1767564 w 12192000"/>
              <a:gd name="connsiteY1565" fmla="*/ 153979 h 4165204"/>
              <a:gd name="connsiteX1566" fmla="*/ 1798803 w 12192000"/>
              <a:gd name="connsiteY1566" fmla="*/ 100123 h 4165204"/>
              <a:gd name="connsiteX1567" fmla="*/ 1856864 w 12192000"/>
              <a:gd name="connsiteY1567" fmla="*/ 0 h 4165204"/>
              <a:gd name="connsiteX1568" fmla="*/ 1900610 w 12192000"/>
              <a:gd name="connsiteY1568" fmla="*/ 0 h 4165204"/>
              <a:gd name="connsiteX1569" fmla="*/ 1794813 w 12192000"/>
              <a:gd name="connsiteY1569" fmla="*/ 182503 h 4165204"/>
              <a:gd name="connsiteX1570" fmla="*/ 1542098 w 12192000"/>
              <a:gd name="connsiteY1570" fmla="*/ 618908 h 4165204"/>
              <a:gd name="connsiteX1571" fmla="*/ 1736372 w 12192000"/>
              <a:gd name="connsiteY1571" fmla="*/ 619222 h 4165204"/>
              <a:gd name="connsiteX1572" fmla="*/ 1767205 w 12192000"/>
              <a:gd name="connsiteY1572" fmla="*/ 619222 h 4165204"/>
              <a:gd name="connsiteX1573" fmla="*/ 1912976 w 12192000"/>
              <a:gd name="connsiteY1573" fmla="*/ 367830 h 4165204"/>
              <a:gd name="connsiteX1574" fmla="*/ 1913146 w 12192000"/>
              <a:gd name="connsiteY1574" fmla="*/ 368121 h 4165204"/>
              <a:gd name="connsiteX1575" fmla="*/ 1913308 w 12192000"/>
              <a:gd name="connsiteY1575" fmla="*/ 367838 h 4165204"/>
              <a:gd name="connsiteX1576" fmla="*/ 1913340 w 12192000"/>
              <a:gd name="connsiteY1576" fmla="*/ 367891 h 4165204"/>
              <a:gd name="connsiteX1577" fmla="*/ 1913349 w 12192000"/>
              <a:gd name="connsiteY1577" fmla="*/ 367877 h 4165204"/>
              <a:gd name="connsiteX1578" fmla="*/ 2183121 w 12192000"/>
              <a:gd name="connsiteY1578" fmla="*/ 833066 h 4165204"/>
              <a:gd name="connsiteX1579" fmla="*/ 2344021 w 12192000"/>
              <a:gd name="connsiteY1579" fmla="*/ 555689 h 4165204"/>
              <a:gd name="connsiteX1580" fmla="*/ 2555044 w 12192000"/>
              <a:gd name="connsiteY1580" fmla="*/ 191807 h 4165204"/>
              <a:gd name="connsiteX1581" fmla="*/ 2329219 w 12192000"/>
              <a:gd name="connsiteY1581" fmla="*/ 191807 h 4165204"/>
              <a:gd name="connsiteX1582" fmla="*/ 2183469 w 12192000"/>
              <a:gd name="connsiteY1582" fmla="*/ 443158 h 4165204"/>
              <a:gd name="connsiteX1583" fmla="*/ 2183402 w 12192000"/>
              <a:gd name="connsiteY1583" fmla="*/ 443042 h 4165204"/>
              <a:gd name="connsiteX1584" fmla="*/ 2183311 w 12192000"/>
              <a:gd name="connsiteY1584" fmla="*/ 443198 h 4165204"/>
              <a:gd name="connsiteX1585" fmla="*/ 2183307 w 12192000"/>
              <a:gd name="connsiteY1585" fmla="*/ 443191 h 4165204"/>
              <a:gd name="connsiteX1586" fmla="*/ 2183232 w 12192000"/>
              <a:gd name="connsiteY1586" fmla="*/ 443319 h 4165204"/>
              <a:gd name="connsiteX1587" fmla="*/ 2167547 w 12192000"/>
              <a:gd name="connsiteY1587" fmla="*/ 416287 h 4165204"/>
              <a:gd name="connsiteX1588" fmla="*/ 1968350 w 12192000"/>
              <a:gd name="connsiteY1588" fmla="*/ 72743 h 4165204"/>
              <a:gd name="connsiteX1589" fmla="*/ 1926139 w 12192000"/>
              <a:gd name="connsiteY1589" fmla="*/ 0 h 4165204"/>
              <a:gd name="connsiteX1590" fmla="*/ 1970272 w 12192000"/>
              <a:gd name="connsiteY1590" fmla="*/ 0 h 4165204"/>
              <a:gd name="connsiteX1591" fmla="*/ 2183319 w 12192000"/>
              <a:gd name="connsiteY1591" fmla="*/ 367368 h 4165204"/>
              <a:gd name="connsiteX1592" fmla="*/ 2209987 w 12192000"/>
              <a:gd name="connsiteY1592" fmla="*/ 321712 h 4165204"/>
              <a:gd name="connsiteX1593" fmla="*/ 2296180 w 12192000"/>
              <a:gd name="connsiteY1593" fmla="*/ 172896 h 4165204"/>
              <a:gd name="connsiteX1594" fmla="*/ 2195918 w 12192000"/>
              <a:gd name="connsiteY1594" fmla="*/ 0 h 4165204"/>
              <a:gd name="connsiteX1595" fmla="*/ 2240072 w 12192000"/>
              <a:gd name="connsiteY1595" fmla="*/ 0 h 4165204"/>
              <a:gd name="connsiteX1596" fmla="*/ 2329363 w 12192000"/>
              <a:gd name="connsiteY1596" fmla="*/ 153986 h 4165204"/>
              <a:gd name="connsiteX1597" fmla="*/ 2621108 w 12192000"/>
              <a:gd name="connsiteY1597" fmla="*/ 153986 h 4165204"/>
              <a:gd name="connsiteX1598" fmla="*/ 2351305 w 12192000"/>
              <a:gd name="connsiteY1598" fmla="*/ 619228 h 4165204"/>
              <a:gd name="connsiteX1599" fmla="*/ 2555402 w 12192000"/>
              <a:gd name="connsiteY1599" fmla="*/ 619228 h 4165204"/>
              <a:gd name="connsiteX1600" fmla="*/ 2555402 w 12192000"/>
              <a:gd name="connsiteY1600" fmla="*/ 619227 h 4165204"/>
              <a:gd name="connsiteX1601" fmla="*/ 3094627 w 12192000"/>
              <a:gd name="connsiteY1601" fmla="*/ 619227 h 4165204"/>
              <a:gd name="connsiteX1602" fmla="*/ 2981652 w 12192000"/>
              <a:gd name="connsiteY1602" fmla="*/ 424429 h 4165204"/>
              <a:gd name="connsiteX1603" fmla="*/ 2689943 w 12192000"/>
              <a:gd name="connsiteY1603" fmla="*/ 424429 h 4165204"/>
              <a:gd name="connsiteX1604" fmla="*/ 2936080 w 12192000"/>
              <a:gd name="connsiteY1604" fmla="*/ 0 h 4165204"/>
              <a:gd name="connsiteX1605" fmla="*/ 2980385 w 12192000"/>
              <a:gd name="connsiteY1605" fmla="*/ 0 h 4165204"/>
              <a:gd name="connsiteX1606" fmla="*/ 2756693 w 12192000"/>
              <a:gd name="connsiteY1606" fmla="*/ 386286 h 4165204"/>
              <a:gd name="connsiteX1607" fmla="*/ 2954966 w 12192000"/>
              <a:gd name="connsiteY1607" fmla="*/ 386606 h 4165204"/>
              <a:gd name="connsiteX1608" fmla="*/ 2981652 w 12192000"/>
              <a:gd name="connsiteY1608" fmla="*/ 386606 h 4165204"/>
              <a:gd name="connsiteX1609" fmla="*/ 3127423 w 12192000"/>
              <a:gd name="connsiteY1609" fmla="*/ 135216 h 4165204"/>
              <a:gd name="connsiteX1610" fmla="*/ 3127603 w 12192000"/>
              <a:gd name="connsiteY1610" fmla="*/ 135525 h 4165204"/>
              <a:gd name="connsiteX1611" fmla="*/ 3127783 w 12192000"/>
              <a:gd name="connsiteY1611" fmla="*/ 135215 h 4165204"/>
              <a:gd name="connsiteX1612" fmla="*/ 3127843 w 12192000"/>
              <a:gd name="connsiteY1612" fmla="*/ 135320 h 4165204"/>
              <a:gd name="connsiteX1613" fmla="*/ 3127904 w 12192000"/>
              <a:gd name="connsiteY1613" fmla="*/ 135216 h 4165204"/>
              <a:gd name="connsiteX1614" fmla="*/ 3397624 w 12192000"/>
              <a:gd name="connsiteY1614" fmla="*/ 600387 h 4165204"/>
              <a:gd name="connsiteX1615" fmla="*/ 3499676 w 12192000"/>
              <a:gd name="connsiteY1615" fmla="*/ 424387 h 4165204"/>
              <a:gd name="connsiteX1616" fmla="*/ 3745786 w 12192000"/>
              <a:gd name="connsiteY1616" fmla="*/ 0 h 4165204"/>
              <a:gd name="connsiteX1617" fmla="*/ 3789680 w 12192000"/>
              <a:gd name="connsiteY1617" fmla="*/ 0 h 4165204"/>
              <a:gd name="connsiteX1618" fmla="*/ 3565479 w 12192000"/>
              <a:gd name="connsiteY1618" fmla="*/ 386606 h 4165204"/>
              <a:gd name="connsiteX1619" fmla="*/ 4308168 w 12192000"/>
              <a:gd name="connsiteY1619" fmla="*/ 386606 h 4165204"/>
              <a:gd name="connsiteX1620" fmla="*/ 4195728 w 12192000"/>
              <a:gd name="connsiteY1620" fmla="*/ 192777 h 4165204"/>
              <a:gd name="connsiteX1621" fmla="*/ 3904037 w 12192000"/>
              <a:gd name="connsiteY1621" fmla="*/ 192777 h 4165204"/>
              <a:gd name="connsiteX1622" fmla="*/ 3904058 w 12192000"/>
              <a:gd name="connsiteY1622" fmla="*/ 192738 h 4165204"/>
              <a:gd name="connsiteX1623" fmla="*/ 3904037 w 12192000"/>
              <a:gd name="connsiteY1623" fmla="*/ 192738 h 4165204"/>
              <a:gd name="connsiteX1624" fmla="*/ 3904576 w 12192000"/>
              <a:gd name="connsiteY1624" fmla="*/ 191806 h 4165204"/>
              <a:gd name="connsiteX1625" fmla="*/ 3904378 w 12192000"/>
              <a:gd name="connsiteY1625" fmla="*/ 191806 h 4165204"/>
              <a:gd name="connsiteX1626" fmla="*/ 4015612 w 12192000"/>
              <a:gd name="connsiteY1626" fmla="*/ 0 h 4165204"/>
              <a:gd name="connsiteX1627" fmla="*/ 4059866 w 12192000"/>
              <a:gd name="connsiteY1627" fmla="*/ 0 h 4165204"/>
              <a:gd name="connsiteX1628" fmla="*/ 3970705 w 12192000"/>
              <a:gd name="connsiteY1628" fmla="*/ 153985 h 4165204"/>
              <a:gd name="connsiteX1629" fmla="*/ 4196086 w 12192000"/>
              <a:gd name="connsiteY1629" fmla="*/ 153985 h 4165204"/>
              <a:gd name="connsiteX1630" fmla="*/ 4285376 w 12192000"/>
              <a:gd name="connsiteY1630" fmla="*/ 0 h 4165204"/>
              <a:gd name="connsiteX1631" fmla="*/ 4329309 w 12192000"/>
              <a:gd name="connsiteY1631" fmla="*/ 0 h 4165204"/>
              <a:gd name="connsiteX1632" fmla="*/ 4228895 w 12192000"/>
              <a:gd name="connsiteY1632" fmla="*/ 173148 h 4165204"/>
              <a:gd name="connsiteX1633" fmla="*/ 4374709 w 12192000"/>
              <a:gd name="connsiteY1633" fmla="*/ 424507 h 4165204"/>
              <a:gd name="connsiteX1634" fmla="*/ 4373847 w 12192000"/>
              <a:gd name="connsiteY1634" fmla="*/ 424507 h 4165204"/>
              <a:gd name="connsiteX1635" fmla="*/ 4374318 w 12192000"/>
              <a:gd name="connsiteY1635" fmla="*/ 425319 h 4165204"/>
              <a:gd name="connsiteX1636" fmla="*/ 4374269 w 12192000"/>
              <a:gd name="connsiteY1636" fmla="*/ 425319 h 4165204"/>
              <a:gd name="connsiteX1637" fmla="*/ 4374318 w 12192000"/>
              <a:gd name="connsiteY1637" fmla="*/ 425398 h 4165204"/>
              <a:gd name="connsiteX1638" fmla="*/ 3835621 w 12192000"/>
              <a:gd name="connsiteY1638" fmla="*/ 425398 h 4165204"/>
              <a:gd name="connsiteX1639" fmla="*/ 3937135 w 12192000"/>
              <a:gd name="connsiteY1639" fmla="*/ 600474 h 4165204"/>
              <a:gd name="connsiteX1640" fmla="*/ 3937192 w 12192000"/>
              <a:gd name="connsiteY1640" fmla="*/ 600375 h 4165204"/>
              <a:gd name="connsiteX1641" fmla="*/ 4207112 w 12192000"/>
              <a:gd name="connsiteY1641" fmla="*/ 1065616 h 4165204"/>
              <a:gd name="connsiteX1642" fmla="*/ 4209106 w 12192000"/>
              <a:gd name="connsiteY1642" fmla="*/ 1062177 h 4165204"/>
              <a:gd name="connsiteX1643" fmla="*/ 4319552 w 12192000"/>
              <a:gd name="connsiteY1643" fmla="*/ 871527 h 4165204"/>
              <a:gd name="connsiteX1644" fmla="*/ 4173841 w 12192000"/>
              <a:gd name="connsiteY1644" fmla="*/ 620239 h 4165204"/>
              <a:gd name="connsiteX1645" fmla="*/ 4174772 w 12192000"/>
              <a:gd name="connsiteY1645" fmla="*/ 620239 h 4165204"/>
              <a:gd name="connsiteX1646" fmla="*/ 4174185 w 12192000"/>
              <a:gd name="connsiteY1646" fmla="*/ 619227 h 4165204"/>
              <a:gd name="connsiteX1647" fmla="*/ 4174206 w 12192000"/>
              <a:gd name="connsiteY1647" fmla="*/ 619227 h 4165204"/>
              <a:gd name="connsiteX1648" fmla="*/ 4174182 w 12192000"/>
              <a:gd name="connsiteY1648" fmla="*/ 619185 h 4165204"/>
              <a:gd name="connsiteX1649" fmla="*/ 4712792 w 12192000"/>
              <a:gd name="connsiteY1649" fmla="*/ 619185 h 4165204"/>
              <a:gd name="connsiteX1650" fmla="*/ 4353706 w 12192000"/>
              <a:gd name="connsiteY1650" fmla="*/ 0 h 4165204"/>
              <a:gd name="connsiteX1651" fmla="*/ 4398344 w 12192000"/>
              <a:gd name="connsiteY1651" fmla="*/ 0 h 4165204"/>
              <a:gd name="connsiteX1652" fmla="*/ 4611769 w 12192000"/>
              <a:gd name="connsiteY1652" fmla="*/ 368047 h 4165204"/>
              <a:gd name="connsiteX1653" fmla="*/ 4614350 w 12192000"/>
              <a:gd name="connsiteY1653" fmla="*/ 363603 h 4165204"/>
              <a:gd name="connsiteX1654" fmla="*/ 4713479 w 12192000"/>
              <a:gd name="connsiteY1654" fmla="*/ 192719 h 4165204"/>
              <a:gd name="connsiteX1655" fmla="*/ 4713371 w 12192000"/>
              <a:gd name="connsiteY1655" fmla="*/ 192719 h 4165204"/>
              <a:gd name="connsiteX1656" fmla="*/ 4825133 w 12192000"/>
              <a:gd name="connsiteY1656" fmla="*/ 0 h 4165204"/>
              <a:gd name="connsiteX1657" fmla="*/ 4868858 w 12192000"/>
              <a:gd name="connsiteY1657" fmla="*/ 0 h 4165204"/>
              <a:gd name="connsiteX1658" fmla="*/ 4779056 w 12192000"/>
              <a:gd name="connsiteY1658" fmla="*/ 154876 h 4165204"/>
              <a:gd name="connsiteX1659" fmla="*/ 5522746 w 12192000"/>
              <a:gd name="connsiteY1659" fmla="*/ 154876 h 4165204"/>
              <a:gd name="connsiteX1660" fmla="*/ 5432904 w 12192000"/>
              <a:gd name="connsiteY1660" fmla="*/ 0 h 4165204"/>
              <a:gd name="connsiteX1661" fmla="*/ 5476809 w 12192000"/>
              <a:gd name="connsiteY1661" fmla="*/ 0 h 4165204"/>
              <a:gd name="connsiteX1662" fmla="*/ 5588569 w 12192000"/>
              <a:gd name="connsiteY1662" fmla="*/ 192719 h 4165204"/>
              <a:gd name="connsiteX1663" fmla="*/ 5588541 w 12192000"/>
              <a:gd name="connsiteY1663" fmla="*/ 192719 h 4165204"/>
              <a:gd name="connsiteX1664" fmla="*/ 5588575 w 12192000"/>
              <a:gd name="connsiteY1664" fmla="*/ 192777 h 4165204"/>
              <a:gd name="connsiteX1665" fmla="*/ 5588554 w 12192000"/>
              <a:gd name="connsiteY1665" fmla="*/ 192777 h 4165204"/>
              <a:gd name="connsiteX1666" fmla="*/ 5588567 w 12192000"/>
              <a:gd name="connsiteY1666" fmla="*/ 192799 h 4165204"/>
              <a:gd name="connsiteX1667" fmla="*/ 5048842 w 12192000"/>
              <a:gd name="connsiteY1667" fmla="*/ 192799 h 4165204"/>
              <a:gd name="connsiteX1668" fmla="*/ 5150917 w 12192000"/>
              <a:gd name="connsiteY1668" fmla="*/ 368847 h 4165204"/>
              <a:gd name="connsiteX1669" fmla="*/ 5151263 w 12192000"/>
              <a:gd name="connsiteY1669" fmla="*/ 369454 h 4165204"/>
              <a:gd name="connsiteX1670" fmla="*/ 5420764 w 12192000"/>
              <a:gd name="connsiteY1670" fmla="*/ 833952 h 4165204"/>
              <a:gd name="connsiteX1671" fmla="*/ 5512067 w 12192000"/>
              <a:gd name="connsiteY1671" fmla="*/ 676643 h 4165204"/>
              <a:gd name="connsiteX1672" fmla="*/ 5533830 w 12192000"/>
              <a:gd name="connsiteY1672" fmla="*/ 639070 h 4165204"/>
              <a:gd name="connsiteX1673" fmla="*/ 5387999 w 12192000"/>
              <a:gd name="connsiteY1673" fmla="*/ 387600 h 4165204"/>
              <a:gd name="connsiteX1674" fmla="*/ 5388085 w 12192000"/>
              <a:gd name="connsiteY1674" fmla="*/ 387600 h 4165204"/>
              <a:gd name="connsiteX1675" fmla="*/ 5388026 w 12192000"/>
              <a:gd name="connsiteY1675" fmla="*/ 387497 h 4165204"/>
              <a:gd name="connsiteX1676" fmla="*/ 5927491 w 12192000"/>
              <a:gd name="connsiteY1676" fmla="*/ 387497 h 4165204"/>
              <a:gd name="connsiteX1677" fmla="*/ 5702865 w 12192000"/>
              <a:gd name="connsiteY1677" fmla="*/ 0 h 4165204"/>
              <a:gd name="connsiteX1678" fmla="*/ 5746422 w 12192000"/>
              <a:gd name="connsiteY1678" fmla="*/ 0 h 4165204"/>
              <a:gd name="connsiteX1679" fmla="*/ 5825328 w 12192000"/>
              <a:gd name="connsiteY1679" fmla="*/ 136049 h 4165204"/>
              <a:gd name="connsiteX1680" fmla="*/ 5825985 w 12192000"/>
              <a:gd name="connsiteY1680" fmla="*/ 134917 h 4165204"/>
              <a:gd name="connsiteX1681" fmla="*/ 5904256 w 12192000"/>
              <a:gd name="connsiteY1681" fmla="*/ 0 h 4165204"/>
              <a:gd name="connsiteX1682" fmla="*/ 5948209 w 12192000"/>
              <a:gd name="connsiteY1682" fmla="*/ 0 h 4165204"/>
              <a:gd name="connsiteX1683" fmla="*/ 5847338 w 12192000"/>
              <a:gd name="connsiteY1683" fmla="*/ 173931 h 4165204"/>
              <a:gd name="connsiteX1684" fmla="*/ 5971208 w 12192000"/>
              <a:gd name="connsiteY1684" fmla="*/ 387479 h 4165204"/>
              <a:gd name="connsiteX1685" fmla="*/ 6219228 w 12192000"/>
              <a:gd name="connsiteY1685" fmla="*/ 387479 h 4165204"/>
              <a:gd name="connsiteX1686" fmla="*/ 6343139 w 12192000"/>
              <a:gd name="connsiteY1686" fmla="*/ 173789 h 4165204"/>
              <a:gd name="connsiteX1687" fmla="*/ 6242385 w 12192000"/>
              <a:gd name="connsiteY1687" fmla="*/ 0 h 4165204"/>
              <a:gd name="connsiteX1688" fmla="*/ 6286286 w 12192000"/>
              <a:gd name="connsiteY1688" fmla="*/ 0 h 4165204"/>
              <a:gd name="connsiteX1689" fmla="*/ 6634943 w 12192000"/>
              <a:gd name="connsiteY1689" fmla="*/ 601142 h 4165204"/>
              <a:gd name="connsiteX1690" fmla="*/ 6663606 w 12192000"/>
              <a:gd name="connsiteY1690" fmla="*/ 551838 h 4165204"/>
              <a:gd name="connsiteX1691" fmla="*/ 6745838 w 12192000"/>
              <a:gd name="connsiteY1691" fmla="*/ 409835 h 4165204"/>
              <a:gd name="connsiteX1692" fmla="*/ 6747844 w 12192000"/>
              <a:gd name="connsiteY1692" fmla="*/ 406369 h 4165204"/>
              <a:gd name="connsiteX1693" fmla="*/ 6743515 w 12192000"/>
              <a:gd name="connsiteY1693" fmla="*/ 398906 h 4165204"/>
              <a:gd name="connsiteX1694" fmla="*/ 6601991 w 12192000"/>
              <a:gd name="connsiteY1694" fmla="*/ 154976 h 4165204"/>
              <a:gd name="connsiteX1695" fmla="*/ 6602020 w 12192000"/>
              <a:gd name="connsiteY1695" fmla="*/ 154976 h 4165204"/>
              <a:gd name="connsiteX1696" fmla="*/ 6601951 w 12192000"/>
              <a:gd name="connsiteY1696" fmla="*/ 154858 h 4165204"/>
              <a:gd name="connsiteX1697" fmla="*/ 7141598 w 12192000"/>
              <a:gd name="connsiteY1697" fmla="*/ 154858 h 4165204"/>
              <a:gd name="connsiteX1698" fmla="*/ 7051771 w 12192000"/>
              <a:gd name="connsiteY1698" fmla="*/ 0 h 4165204"/>
              <a:gd name="connsiteX1699" fmla="*/ 7095751 w 12192000"/>
              <a:gd name="connsiteY1699" fmla="*/ 0 h 4165204"/>
              <a:gd name="connsiteX1700" fmla="*/ 7185602 w 12192000"/>
              <a:gd name="connsiteY1700" fmla="*/ 154903 h 4165204"/>
              <a:gd name="connsiteX1701" fmla="*/ 7433625 w 12192000"/>
              <a:gd name="connsiteY1701" fmla="*/ 154903 h 4165204"/>
              <a:gd name="connsiteX1702" fmla="*/ 7448545 w 12192000"/>
              <a:gd name="connsiteY1702" fmla="*/ 129207 h 4165204"/>
              <a:gd name="connsiteX1703" fmla="*/ 7523483 w 12192000"/>
              <a:gd name="connsiteY1703" fmla="*/ 0 h 4165204"/>
              <a:gd name="connsiteX1704" fmla="*/ 7567405 w 12192000"/>
              <a:gd name="connsiteY1704" fmla="*/ 0 h 4165204"/>
              <a:gd name="connsiteX1705" fmla="*/ 7461063 w 12192000"/>
              <a:gd name="connsiteY1705" fmla="*/ 183379 h 4165204"/>
              <a:gd name="connsiteX1706" fmla="*/ 7208347 w 12192000"/>
              <a:gd name="connsiteY1706" fmla="*/ 619785 h 4165204"/>
              <a:gd name="connsiteX1707" fmla="*/ 7406661 w 12192000"/>
              <a:gd name="connsiteY1707" fmla="*/ 620105 h 4165204"/>
              <a:gd name="connsiteX1708" fmla="*/ 7433330 w 12192000"/>
              <a:gd name="connsiteY1708" fmla="*/ 620105 h 4165204"/>
              <a:gd name="connsiteX1709" fmla="*/ 7579077 w 12192000"/>
              <a:gd name="connsiteY1709" fmla="*/ 368827 h 4165204"/>
              <a:gd name="connsiteX1710" fmla="*/ 7579240 w 12192000"/>
              <a:gd name="connsiteY1710" fmla="*/ 369108 h 4165204"/>
              <a:gd name="connsiteX1711" fmla="*/ 7579398 w 12192000"/>
              <a:gd name="connsiteY1711" fmla="*/ 368834 h 4165204"/>
              <a:gd name="connsiteX1712" fmla="*/ 7849201 w 12192000"/>
              <a:gd name="connsiteY1712" fmla="*/ 834076 h 4165204"/>
              <a:gd name="connsiteX1713" fmla="*/ 7951290 w 12192000"/>
              <a:gd name="connsiteY1713" fmla="*/ 657926 h 4165204"/>
              <a:gd name="connsiteX1714" fmla="*/ 8221094 w 12192000"/>
              <a:gd name="connsiteY1714" fmla="*/ 192684 h 4165204"/>
              <a:gd name="connsiteX1715" fmla="*/ 7995355 w 12192000"/>
              <a:gd name="connsiteY1715" fmla="*/ 192684 h 4165204"/>
              <a:gd name="connsiteX1716" fmla="*/ 7891378 w 12192000"/>
              <a:gd name="connsiteY1716" fmla="*/ 371898 h 4165204"/>
              <a:gd name="connsiteX1717" fmla="*/ 7849481 w 12192000"/>
              <a:gd name="connsiteY1717" fmla="*/ 444196 h 4165204"/>
              <a:gd name="connsiteX1718" fmla="*/ 7849387 w 12192000"/>
              <a:gd name="connsiteY1718" fmla="*/ 444033 h 4165204"/>
              <a:gd name="connsiteX1719" fmla="*/ 7849362 w 12192000"/>
              <a:gd name="connsiteY1719" fmla="*/ 444075 h 4165204"/>
              <a:gd name="connsiteX1720" fmla="*/ 7591681 w 12192000"/>
              <a:gd name="connsiteY1720" fmla="*/ 0 h 4165204"/>
              <a:gd name="connsiteX1721" fmla="*/ 7635621 w 12192000"/>
              <a:gd name="connsiteY1721" fmla="*/ 0 h 4165204"/>
              <a:gd name="connsiteX1722" fmla="*/ 7849360 w 12192000"/>
              <a:gd name="connsiteY1722" fmla="*/ 368562 h 4165204"/>
              <a:gd name="connsiteX1723" fmla="*/ 7878002 w 12192000"/>
              <a:gd name="connsiteY1723" fmla="*/ 319222 h 4165204"/>
              <a:gd name="connsiteX1724" fmla="*/ 7962238 w 12192000"/>
              <a:gd name="connsiteY1724" fmla="*/ 173799 h 4165204"/>
              <a:gd name="connsiteX1725" fmla="*/ 7861424 w 12192000"/>
              <a:gd name="connsiteY1725" fmla="*/ 0 h 4165204"/>
              <a:gd name="connsiteX1726" fmla="*/ 7905469 w 12192000"/>
              <a:gd name="connsiteY1726" fmla="*/ 0 h 4165204"/>
              <a:gd name="connsiteX1727" fmla="*/ 7995302 w 12192000"/>
              <a:gd name="connsiteY1727" fmla="*/ 154863 h 4165204"/>
              <a:gd name="connsiteX1728" fmla="*/ 8286680 w 12192000"/>
              <a:gd name="connsiteY1728" fmla="*/ 154863 h 4165204"/>
              <a:gd name="connsiteX1729" fmla="*/ 8286634 w 12192000"/>
              <a:gd name="connsiteY1729" fmla="*/ 154943 h 4165204"/>
              <a:gd name="connsiteX1730" fmla="*/ 8286680 w 12192000"/>
              <a:gd name="connsiteY1730" fmla="*/ 154943 h 4165204"/>
              <a:gd name="connsiteX1731" fmla="*/ 8286653 w 12192000"/>
              <a:gd name="connsiteY1731" fmla="*/ 154989 h 4165204"/>
              <a:gd name="connsiteX1732" fmla="*/ 8287040 w 12192000"/>
              <a:gd name="connsiteY1732" fmla="*/ 154989 h 4165204"/>
              <a:gd name="connsiteX1733" fmla="*/ 8017263 w 12192000"/>
              <a:gd name="connsiteY1733" fmla="*/ 620185 h 4165204"/>
              <a:gd name="connsiteX1734" fmla="*/ 8221498 w 12192000"/>
              <a:gd name="connsiteY1734" fmla="*/ 620185 h 4165204"/>
              <a:gd name="connsiteX1735" fmla="*/ 8221455 w 12192000"/>
              <a:gd name="connsiteY1735" fmla="*/ 620112 h 4165204"/>
              <a:gd name="connsiteX1736" fmla="*/ 8760658 w 12192000"/>
              <a:gd name="connsiteY1736" fmla="*/ 620112 h 4165204"/>
              <a:gd name="connsiteX1737" fmla="*/ 8647751 w 12192000"/>
              <a:gd name="connsiteY1737" fmla="*/ 425431 h 4165204"/>
              <a:gd name="connsiteX1738" fmla="*/ 8356356 w 12192000"/>
              <a:gd name="connsiteY1738" fmla="*/ 425431 h 4165204"/>
              <a:gd name="connsiteX1739" fmla="*/ 8356406 w 12192000"/>
              <a:gd name="connsiteY1739" fmla="*/ 425345 h 4165204"/>
              <a:gd name="connsiteX1740" fmla="*/ 8355995 w 12192000"/>
              <a:gd name="connsiteY1740" fmla="*/ 425345 h 4165204"/>
              <a:gd name="connsiteX1741" fmla="*/ 8602662 w 12192000"/>
              <a:gd name="connsiteY1741" fmla="*/ 0 h 4165204"/>
              <a:gd name="connsiteX1742" fmla="*/ 8646897 w 12192000"/>
              <a:gd name="connsiteY1742" fmla="*/ 0 h 4165204"/>
              <a:gd name="connsiteX1743" fmla="*/ 8422624 w 12192000"/>
              <a:gd name="connsiteY1743" fmla="*/ 387289 h 4165204"/>
              <a:gd name="connsiteX1744" fmla="*/ 8617793 w 12192000"/>
              <a:gd name="connsiteY1744" fmla="*/ 387604 h 4165204"/>
              <a:gd name="connsiteX1745" fmla="*/ 8647821 w 12192000"/>
              <a:gd name="connsiteY1745" fmla="*/ 387604 h 4165204"/>
              <a:gd name="connsiteX1746" fmla="*/ 8793634 w 12192000"/>
              <a:gd name="connsiteY1746" fmla="*/ 136212 h 4165204"/>
              <a:gd name="connsiteX1747" fmla="*/ 8793737 w 12192000"/>
              <a:gd name="connsiteY1747" fmla="*/ 136389 h 4165204"/>
              <a:gd name="connsiteX1748" fmla="*/ 8793835 w 12192000"/>
              <a:gd name="connsiteY1748" fmla="*/ 136219 h 4165204"/>
              <a:gd name="connsiteX1749" fmla="*/ 9063638 w 12192000"/>
              <a:gd name="connsiteY1749" fmla="*/ 601461 h 4165204"/>
              <a:gd name="connsiteX1750" fmla="*/ 9063831 w 12192000"/>
              <a:gd name="connsiteY1750" fmla="*/ 601129 h 4165204"/>
              <a:gd name="connsiteX1751" fmla="*/ 9165647 w 12192000"/>
              <a:gd name="connsiteY1751" fmla="*/ 425231 h 4165204"/>
              <a:gd name="connsiteX1752" fmla="*/ 9412248 w 12192000"/>
              <a:gd name="connsiteY1752" fmla="*/ 0 h 4165204"/>
              <a:gd name="connsiteX1753" fmla="*/ 9456459 w 12192000"/>
              <a:gd name="connsiteY1753" fmla="*/ 0 h 4165204"/>
              <a:gd name="connsiteX1754" fmla="*/ 9231721 w 12192000"/>
              <a:gd name="connsiteY1754" fmla="*/ 387531 h 4165204"/>
              <a:gd name="connsiteX1755" fmla="*/ 9435914 w 12192000"/>
              <a:gd name="connsiteY1755" fmla="*/ 387531 h 4165204"/>
              <a:gd name="connsiteX1756" fmla="*/ 9435892 w 12192000"/>
              <a:gd name="connsiteY1756" fmla="*/ 387494 h 4165204"/>
              <a:gd name="connsiteX1757" fmla="*/ 9975116 w 12192000"/>
              <a:gd name="connsiteY1757" fmla="*/ 387494 h 4165204"/>
              <a:gd name="connsiteX1758" fmla="*/ 9862210 w 12192000"/>
              <a:gd name="connsiteY1758" fmla="*/ 192814 h 4165204"/>
              <a:gd name="connsiteX1759" fmla="*/ 9570793 w 12192000"/>
              <a:gd name="connsiteY1759" fmla="*/ 192814 h 4165204"/>
              <a:gd name="connsiteX1760" fmla="*/ 9570865 w 12192000"/>
              <a:gd name="connsiteY1760" fmla="*/ 192690 h 4165204"/>
              <a:gd name="connsiteX1761" fmla="*/ 9570432 w 12192000"/>
              <a:gd name="connsiteY1761" fmla="*/ 192690 h 4165204"/>
              <a:gd name="connsiteX1762" fmla="*/ 9682178 w 12192000"/>
              <a:gd name="connsiteY1762" fmla="*/ 0 h 4165204"/>
              <a:gd name="connsiteX1763" fmla="*/ 9726644 w 12192000"/>
              <a:gd name="connsiteY1763" fmla="*/ 0 h 4165204"/>
              <a:gd name="connsiteX1764" fmla="*/ 9637061 w 12192000"/>
              <a:gd name="connsiteY1764" fmla="*/ 154712 h 4165204"/>
              <a:gd name="connsiteX1765" fmla="*/ 9833441 w 12192000"/>
              <a:gd name="connsiteY1765" fmla="*/ 154990 h 4165204"/>
              <a:gd name="connsiteX1766" fmla="*/ 9862138 w 12192000"/>
              <a:gd name="connsiteY1766" fmla="*/ 154990 h 4165204"/>
              <a:gd name="connsiteX1767" fmla="*/ 9952010 w 12192000"/>
              <a:gd name="connsiteY1767" fmla="*/ 0 h 4165204"/>
              <a:gd name="connsiteX1768" fmla="*/ 9996153 w 12192000"/>
              <a:gd name="connsiteY1768" fmla="*/ 0 h 4165204"/>
              <a:gd name="connsiteX1769" fmla="*/ 9895347 w 12192000"/>
              <a:gd name="connsiteY1769" fmla="*/ 173863 h 4165204"/>
              <a:gd name="connsiteX1770" fmla="*/ 10041163 w 12192000"/>
              <a:gd name="connsiteY1770" fmla="*/ 425315 h 4165204"/>
              <a:gd name="connsiteX1771" fmla="*/ 10041095 w 12192000"/>
              <a:gd name="connsiteY1771" fmla="*/ 425315 h 4165204"/>
              <a:gd name="connsiteX1772" fmla="*/ 10041165 w 12192000"/>
              <a:gd name="connsiteY1772" fmla="*/ 425435 h 4165204"/>
              <a:gd name="connsiteX1773" fmla="*/ 9501477 w 12192000"/>
              <a:gd name="connsiteY1773" fmla="*/ 425435 h 4165204"/>
              <a:gd name="connsiteX1774" fmla="*/ 9873188 w 12192000"/>
              <a:gd name="connsiteY1774" fmla="*/ 1066396 h 4165204"/>
              <a:gd name="connsiteX1775" fmla="*/ 9901850 w 12192000"/>
              <a:gd name="connsiteY1775" fmla="*/ 1017051 h 4165204"/>
              <a:gd name="connsiteX1776" fmla="*/ 9986055 w 12192000"/>
              <a:gd name="connsiteY1776" fmla="*/ 871683 h 4165204"/>
              <a:gd name="connsiteX1777" fmla="*/ 9840237 w 12192000"/>
              <a:gd name="connsiteY1777" fmla="*/ 620230 h 4165204"/>
              <a:gd name="connsiteX1778" fmla="*/ 9840306 w 12192000"/>
              <a:gd name="connsiteY1778" fmla="*/ 620230 h 4165204"/>
              <a:gd name="connsiteX1779" fmla="*/ 9840237 w 12192000"/>
              <a:gd name="connsiteY1779" fmla="*/ 620112 h 4165204"/>
              <a:gd name="connsiteX1780" fmla="*/ 10379803 w 12192000"/>
              <a:gd name="connsiteY1780" fmla="*/ 620112 h 4165204"/>
              <a:gd name="connsiteX1781" fmla="*/ 10020176 w 12192000"/>
              <a:gd name="connsiteY1781" fmla="*/ 0 h 4165204"/>
              <a:gd name="connsiteX1782" fmla="*/ 10064174 w 12192000"/>
              <a:gd name="connsiteY1782" fmla="*/ 0 h 4165204"/>
              <a:gd name="connsiteX1783" fmla="*/ 10278075 w 12192000"/>
              <a:gd name="connsiteY1783" fmla="*/ 368844 h 4165204"/>
              <a:gd name="connsiteX1784" fmla="*/ 10380123 w 12192000"/>
              <a:gd name="connsiteY1784" fmla="*/ 192694 h 4165204"/>
              <a:gd name="connsiteX1785" fmla="*/ 10491870 w 12192000"/>
              <a:gd name="connsiteY1785" fmla="*/ 0 h 4165204"/>
              <a:gd name="connsiteX1786" fmla="*/ 10536128 w 12192000"/>
              <a:gd name="connsiteY1786" fmla="*/ 0 h 4165204"/>
              <a:gd name="connsiteX1787" fmla="*/ 10446311 w 12192000"/>
              <a:gd name="connsiteY1787" fmla="*/ 154878 h 4165204"/>
              <a:gd name="connsiteX1788" fmla="*/ 11189467 w 12192000"/>
              <a:gd name="connsiteY1788" fmla="*/ 154798 h 4165204"/>
              <a:gd name="connsiteX1789" fmla="*/ 11099691 w 12192000"/>
              <a:gd name="connsiteY1789" fmla="*/ 0 h 4165204"/>
              <a:gd name="connsiteX1790" fmla="*/ 11143735 w 12192000"/>
              <a:gd name="connsiteY1790" fmla="*/ 0 h 4165204"/>
              <a:gd name="connsiteX1791" fmla="*/ 11255483 w 12192000"/>
              <a:gd name="connsiteY1791" fmla="*/ 192699 h 4165204"/>
              <a:gd name="connsiteX1792" fmla="*/ 11255413 w 12192000"/>
              <a:gd name="connsiteY1792" fmla="*/ 192699 h 4165204"/>
              <a:gd name="connsiteX1793" fmla="*/ 11255483 w 12192000"/>
              <a:gd name="connsiteY1793" fmla="*/ 192819 h 4165204"/>
              <a:gd name="connsiteX1794" fmla="*/ 10715915 w 12192000"/>
              <a:gd name="connsiteY1794" fmla="*/ 192819 h 4165204"/>
              <a:gd name="connsiteX1795" fmla="*/ 11087625 w 12192000"/>
              <a:gd name="connsiteY1795" fmla="*/ 833778 h 4165204"/>
              <a:gd name="connsiteX1796" fmla="*/ 11116207 w 12192000"/>
              <a:gd name="connsiteY1796" fmla="*/ 784433 h 4165204"/>
              <a:gd name="connsiteX1797" fmla="*/ 11199811 w 12192000"/>
              <a:gd name="connsiteY1797" fmla="*/ 640101 h 4165204"/>
              <a:gd name="connsiteX1798" fmla="*/ 11200447 w 12192000"/>
              <a:gd name="connsiteY1798" fmla="*/ 639005 h 4165204"/>
              <a:gd name="connsiteX1799" fmla="*/ 11198539 w 12192000"/>
              <a:gd name="connsiteY1799" fmla="*/ 635715 h 4165204"/>
              <a:gd name="connsiteX1800" fmla="*/ 11054675 w 12192000"/>
              <a:gd name="connsiteY1800" fmla="*/ 387612 h 4165204"/>
              <a:gd name="connsiteX1801" fmla="*/ 11054743 w 12192000"/>
              <a:gd name="connsiteY1801" fmla="*/ 387612 h 4165204"/>
              <a:gd name="connsiteX1802" fmla="*/ 11054675 w 12192000"/>
              <a:gd name="connsiteY1802" fmla="*/ 387494 h 4165204"/>
              <a:gd name="connsiteX1803" fmla="*/ 11594201 w 12192000"/>
              <a:gd name="connsiteY1803" fmla="*/ 387494 h 4165204"/>
              <a:gd name="connsiteX1804" fmla="*/ 11369502 w 12192000"/>
              <a:gd name="connsiteY1804" fmla="*/ 0 h 4165204"/>
              <a:gd name="connsiteX1805" fmla="*/ 11413509 w 12192000"/>
              <a:gd name="connsiteY1805" fmla="*/ 0 h 4165204"/>
              <a:gd name="connsiteX1806" fmla="*/ 11492491 w 12192000"/>
              <a:gd name="connsiteY1806" fmla="*/ 136193 h 4165204"/>
              <a:gd name="connsiteX1807" fmla="*/ 11534749 w 12192000"/>
              <a:gd name="connsiteY1807" fmla="*/ 63349 h 4165204"/>
              <a:gd name="connsiteX1808" fmla="*/ 11571462 w 12192000"/>
              <a:gd name="connsiteY1808" fmla="*/ 0 h 4165204"/>
              <a:gd name="connsiteX1809" fmla="*/ 11615142 w 12192000"/>
              <a:gd name="connsiteY1809" fmla="*/ 0 h 4165204"/>
              <a:gd name="connsiteX1810" fmla="*/ 11514347 w 12192000"/>
              <a:gd name="connsiteY1810" fmla="*/ 173790 h 4165204"/>
              <a:gd name="connsiteX1811" fmla="*/ 11638283 w 12192000"/>
              <a:gd name="connsiteY1811" fmla="*/ 387498 h 4165204"/>
              <a:gd name="connsiteX1812" fmla="*/ 11886307 w 12192000"/>
              <a:gd name="connsiteY1812" fmla="*/ 387498 h 4165204"/>
              <a:gd name="connsiteX1813" fmla="*/ 12010299 w 12192000"/>
              <a:gd name="connsiteY1813" fmla="*/ 173808 h 4165204"/>
              <a:gd name="connsiteX1814" fmla="*/ 11909550 w 12192000"/>
              <a:gd name="connsiteY1814" fmla="*/ 0 h 4165204"/>
              <a:gd name="connsiteX1815" fmla="*/ 11953682 w 12192000"/>
              <a:gd name="connsiteY1815" fmla="*/ 0 h 4165204"/>
              <a:gd name="connsiteX1816" fmla="*/ 12192000 w 12192000"/>
              <a:gd name="connsiteY1816" fmla="*/ 411224 h 4165204"/>
              <a:gd name="connsiteX1817" fmla="*/ 12192000 w 12192000"/>
              <a:gd name="connsiteY1817" fmla="*/ 486956 h 4165204"/>
              <a:gd name="connsiteX1818" fmla="*/ 12032219 w 12192000"/>
              <a:gd name="connsiteY1818" fmla="*/ 211599 h 4165204"/>
              <a:gd name="connsiteX1819" fmla="*/ 11913703 w 12192000"/>
              <a:gd name="connsiteY1819" fmla="*/ 415974 h 4165204"/>
              <a:gd name="connsiteX1820" fmla="*/ 11660989 w 12192000"/>
              <a:gd name="connsiteY1820" fmla="*/ 852420 h 4165204"/>
              <a:gd name="connsiteX1821" fmla="*/ 11858623 w 12192000"/>
              <a:gd name="connsiteY1821" fmla="*/ 852699 h 4165204"/>
              <a:gd name="connsiteX1822" fmla="*/ 11886075 w 12192000"/>
              <a:gd name="connsiteY1822" fmla="*/ 852699 h 4165204"/>
              <a:gd name="connsiteX1823" fmla="*/ 12031759 w 12192000"/>
              <a:gd name="connsiteY1823" fmla="*/ 601463 h 4165204"/>
              <a:gd name="connsiteX1824" fmla="*/ 12031921 w 12192000"/>
              <a:gd name="connsiteY1824" fmla="*/ 601742 h 4165204"/>
              <a:gd name="connsiteX1825" fmla="*/ 12032079 w 12192000"/>
              <a:gd name="connsiteY1825" fmla="*/ 601470 h 4165204"/>
              <a:gd name="connsiteX1826" fmla="*/ 12032099 w 12192000"/>
              <a:gd name="connsiteY1826" fmla="*/ 601506 h 4165204"/>
              <a:gd name="connsiteX1827" fmla="*/ 12032119 w 12192000"/>
              <a:gd name="connsiteY1827" fmla="*/ 601469 h 4165204"/>
              <a:gd name="connsiteX1828" fmla="*/ 12192000 w 12192000"/>
              <a:gd name="connsiteY1828" fmla="*/ 877203 h 4165204"/>
              <a:gd name="connsiteX1829" fmla="*/ 12192000 w 12192000"/>
              <a:gd name="connsiteY1829" fmla="*/ 952944 h 4165204"/>
              <a:gd name="connsiteX1830" fmla="*/ 12031957 w 12192000"/>
              <a:gd name="connsiteY1830" fmla="*/ 676950 h 4165204"/>
              <a:gd name="connsiteX1831" fmla="*/ 11984911 w 12192000"/>
              <a:gd name="connsiteY1831" fmla="*/ 758044 h 4165204"/>
              <a:gd name="connsiteX1832" fmla="*/ 11919051 w 12192000"/>
              <a:gd name="connsiteY1832" fmla="*/ 871610 h 4165204"/>
              <a:gd name="connsiteX1833" fmla="*/ 12064891 w 12192000"/>
              <a:gd name="connsiteY1833" fmla="*/ 1123101 h 4165204"/>
              <a:gd name="connsiteX1834" fmla="*/ 12064867 w 12192000"/>
              <a:gd name="connsiteY1834" fmla="*/ 1123101 h 4165204"/>
              <a:gd name="connsiteX1835" fmla="*/ 12064891 w 12192000"/>
              <a:gd name="connsiteY1835" fmla="*/ 1123143 h 4165204"/>
              <a:gd name="connsiteX1836" fmla="*/ 12064631 w 12192000"/>
              <a:gd name="connsiteY1836" fmla="*/ 1123143 h 4165204"/>
              <a:gd name="connsiteX1837" fmla="*/ 12064651 w 12192000"/>
              <a:gd name="connsiteY1837" fmla="*/ 1123177 h 4165204"/>
              <a:gd name="connsiteX1838" fmla="*/ 11525409 w 12192000"/>
              <a:gd name="connsiteY1838" fmla="*/ 1123177 h 4165204"/>
              <a:gd name="connsiteX1839" fmla="*/ 11897063 w 12192000"/>
              <a:gd name="connsiteY1839" fmla="*/ 1764309 h 4165204"/>
              <a:gd name="connsiteX1840" fmla="*/ 11925699 w 12192000"/>
              <a:gd name="connsiteY1840" fmla="*/ 1714876 h 4165204"/>
              <a:gd name="connsiteX1841" fmla="*/ 12009901 w 12192000"/>
              <a:gd name="connsiteY1841" fmla="*/ 1569508 h 4165204"/>
              <a:gd name="connsiteX1842" fmla="*/ 11864083 w 12192000"/>
              <a:gd name="connsiteY1842" fmla="*/ 1318056 h 4165204"/>
              <a:gd name="connsiteX1843" fmla="*/ 11864115 w 12192000"/>
              <a:gd name="connsiteY1843" fmla="*/ 1318056 h 4165204"/>
              <a:gd name="connsiteX1844" fmla="*/ 11864045 w 12192000"/>
              <a:gd name="connsiteY1844" fmla="*/ 1317936 h 4165204"/>
              <a:gd name="connsiteX1845" fmla="*/ 12192000 w 12192000"/>
              <a:gd name="connsiteY1845" fmla="*/ 1317936 h 4165204"/>
              <a:gd name="connsiteX1846" fmla="*/ 12192000 w 12192000"/>
              <a:gd name="connsiteY1846" fmla="*/ 1355842 h 4165204"/>
              <a:gd name="connsiteX1847" fmla="*/ 11929927 w 12192000"/>
              <a:gd name="connsiteY1847" fmla="*/ 1355842 h 4165204"/>
              <a:gd name="connsiteX1848" fmla="*/ 12042831 w 12192000"/>
              <a:gd name="connsiteY1848" fmla="*/ 1550517 h 4165204"/>
              <a:gd name="connsiteX1849" fmla="*/ 12192000 w 12192000"/>
              <a:gd name="connsiteY1849" fmla="*/ 1550517 h 4165204"/>
              <a:gd name="connsiteX1850" fmla="*/ 12192000 w 12192000"/>
              <a:gd name="connsiteY1850" fmla="*/ 1588344 h 4165204"/>
              <a:gd name="connsiteX1851" fmla="*/ 12042991 w 12192000"/>
              <a:gd name="connsiteY1851" fmla="*/ 1588344 h 4165204"/>
              <a:gd name="connsiteX1852" fmla="*/ 11897219 w 12192000"/>
              <a:gd name="connsiteY1852" fmla="*/ 1839735 h 4165204"/>
              <a:gd name="connsiteX1853" fmla="*/ 11897115 w 12192000"/>
              <a:gd name="connsiteY1853" fmla="*/ 1839560 h 4165204"/>
              <a:gd name="connsiteX1854" fmla="*/ 11897017 w 12192000"/>
              <a:gd name="connsiteY1854" fmla="*/ 1839730 h 4165204"/>
              <a:gd name="connsiteX1855" fmla="*/ 11896935 w 12192000"/>
              <a:gd name="connsiteY1855" fmla="*/ 1839591 h 4165204"/>
              <a:gd name="connsiteX1856" fmla="*/ 11896855 w 12192000"/>
              <a:gd name="connsiteY1856" fmla="*/ 1839730 h 4165204"/>
              <a:gd name="connsiteX1857" fmla="*/ 11881173 w 12192000"/>
              <a:gd name="connsiteY1857" fmla="*/ 1812697 h 4165204"/>
              <a:gd name="connsiteX1858" fmla="*/ 11711423 w 12192000"/>
              <a:gd name="connsiteY1858" fmla="*/ 1519839 h 4165204"/>
              <a:gd name="connsiteX1859" fmla="*/ 11627133 w 12192000"/>
              <a:gd name="connsiteY1859" fmla="*/ 1374556 h 4165204"/>
              <a:gd name="connsiteX1860" fmla="*/ 11508559 w 12192000"/>
              <a:gd name="connsiteY1860" fmla="*/ 1579033 h 4165204"/>
              <a:gd name="connsiteX1861" fmla="*/ 11255843 w 12192000"/>
              <a:gd name="connsiteY1861" fmla="*/ 2015479 h 4165204"/>
              <a:gd name="connsiteX1862" fmla="*/ 11454195 w 12192000"/>
              <a:gd name="connsiteY1862" fmla="*/ 2015760 h 4165204"/>
              <a:gd name="connsiteX1863" fmla="*/ 11481075 w 12192000"/>
              <a:gd name="connsiteY1863" fmla="*/ 2015760 h 4165204"/>
              <a:gd name="connsiteX1864" fmla="*/ 11626733 w 12192000"/>
              <a:gd name="connsiteY1864" fmla="*/ 1764565 h 4165204"/>
              <a:gd name="connsiteX1865" fmla="*/ 11626867 w 12192000"/>
              <a:gd name="connsiteY1865" fmla="*/ 1764797 h 4165204"/>
              <a:gd name="connsiteX1866" fmla="*/ 11627093 w 12192000"/>
              <a:gd name="connsiteY1866" fmla="*/ 1764408 h 4165204"/>
              <a:gd name="connsiteX1867" fmla="*/ 11627219 w 12192000"/>
              <a:gd name="connsiteY1867" fmla="*/ 1764626 h 4165204"/>
              <a:gd name="connsiteX1868" fmla="*/ 11627253 w 12192000"/>
              <a:gd name="connsiteY1868" fmla="*/ 1764570 h 4165204"/>
              <a:gd name="connsiteX1869" fmla="*/ 11896911 w 12192000"/>
              <a:gd name="connsiteY1869" fmla="*/ 2229551 h 4165204"/>
              <a:gd name="connsiteX1870" fmla="*/ 11998985 w 12192000"/>
              <a:gd name="connsiteY1870" fmla="*/ 2053581 h 4165204"/>
              <a:gd name="connsiteX1871" fmla="*/ 12170511 w 12192000"/>
              <a:gd name="connsiteY1871" fmla="*/ 1757764 h 4165204"/>
              <a:gd name="connsiteX1872" fmla="*/ 12192000 w 12192000"/>
              <a:gd name="connsiteY1872" fmla="*/ 1720668 h 4165204"/>
              <a:gd name="connsiteX1873" fmla="*/ 12192000 w 12192000"/>
              <a:gd name="connsiteY1873" fmla="*/ 1796743 h 4165204"/>
              <a:gd name="connsiteX1874" fmla="*/ 12064987 w 12192000"/>
              <a:gd name="connsiteY1874" fmla="*/ 2015760 h 4165204"/>
              <a:gd name="connsiteX1875" fmla="*/ 12192000 w 12192000"/>
              <a:gd name="connsiteY1875" fmla="*/ 2015760 h 4165204"/>
              <a:gd name="connsiteX1876" fmla="*/ 12192000 w 12192000"/>
              <a:gd name="connsiteY1876" fmla="*/ 2053586 h 4165204"/>
              <a:gd name="connsiteX1877" fmla="*/ 12042867 w 12192000"/>
              <a:gd name="connsiteY1877" fmla="*/ 2053586 h 4165204"/>
              <a:gd name="connsiteX1878" fmla="*/ 11918913 w 12192000"/>
              <a:gd name="connsiteY1878" fmla="*/ 2267321 h 4165204"/>
              <a:gd name="connsiteX1879" fmla="*/ 12042713 w 12192000"/>
              <a:gd name="connsiteY1879" fmla="*/ 2480793 h 4165204"/>
              <a:gd name="connsiteX1880" fmla="*/ 12192000 w 12192000"/>
              <a:gd name="connsiteY1880" fmla="*/ 2480793 h 4165204"/>
              <a:gd name="connsiteX1881" fmla="*/ 12192000 w 12192000"/>
              <a:gd name="connsiteY1881" fmla="*/ 2518736 h 4165204"/>
              <a:gd name="connsiteX1882" fmla="*/ 12064187 w 12192000"/>
              <a:gd name="connsiteY1882" fmla="*/ 2518736 h 4165204"/>
              <a:gd name="connsiteX1883" fmla="*/ 12064211 w 12192000"/>
              <a:gd name="connsiteY1883" fmla="*/ 2518775 h 4165204"/>
              <a:gd name="connsiteX1884" fmla="*/ 11524987 w 12192000"/>
              <a:gd name="connsiteY1884" fmla="*/ 2518775 h 4165204"/>
              <a:gd name="connsiteX1885" fmla="*/ 11637867 w 12192000"/>
              <a:gd name="connsiteY1885" fmla="*/ 2713414 h 4165204"/>
              <a:gd name="connsiteX1886" fmla="*/ 11929349 w 12192000"/>
              <a:gd name="connsiteY1886" fmla="*/ 2713414 h 4165204"/>
              <a:gd name="connsiteX1887" fmla="*/ 11929255 w 12192000"/>
              <a:gd name="connsiteY1887" fmla="*/ 2713576 h 4165204"/>
              <a:gd name="connsiteX1888" fmla="*/ 11929671 w 12192000"/>
              <a:gd name="connsiteY1888" fmla="*/ 2713576 h 4165204"/>
              <a:gd name="connsiteX1889" fmla="*/ 11659959 w 12192000"/>
              <a:gd name="connsiteY1889" fmla="*/ 3178655 h 4165204"/>
              <a:gd name="connsiteX1890" fmla="*/ 12192000 w 12192000"/>
              <a:gd name="connsiteY1890" fmla="*/ 3178655 h 4165204"/>
              <a:gd name="connsiteX1891" fmla="*/ 12192000 w 12192000"/>
              <a:gd name="connsiteY1891" fmla="*/ 3216721 h 4165204"/>
              <a:gd name="connsiteX1892" fmla="*/ 11929833 w 12192000"/>
              <a:gd name="connsiteY1892" fmla="*/ 3216721 h 4165204"/>
              <a:gd name="connsiteX1893" fmla="*/ 12192000 w 12192000"/>
              <a:gd name="connsiteY1893" fmla="*/ 3668875 h 4165204"/>
              <a:gd name="connsiteX1894" fmla="*/ 12192000 w 12192000"/>
              <a:gd name="connsiteY1894" fmla="*/ 3744763 h 4165204"/>
              <a:gd name="connsiteX1895" fmla="*/ 12160155 w 12192000"/>
              <a:gd name="connsiteY1895" fmla="*/ 3689786 h 4165204"/>
              <a:gd name="connsiteX1896" fmla="*/ 12031447 w 12192000"/>
              <a:gd name="connsiteY1896" fmla="*/ 3467976 h 4165204"/>
              <a:gd name="connsiteX1897" fmla="*/ 11912943 w 12192000"/>
              <a:gd name="connsiteY1897" fmla="*/ 3672329 h 4165204"/>
              <a:gd name="connsiteX1898" fmla="*/ 11660227 w 12192000"/>
              <a:gd name="connsiteY1898" fmla="*/ 4108774 h 4165204"/>
              <a:gd name="connsiteX1899" fmla="*/ 11858991 w 12192000"/>
              <a:gd name="connsiteY1899" fmla="*/ 4109055 h 4165204"/>
              <a:gd name="connsiteX1900" fmla="*/ 11885349 w 12192000"/>
              <a:gd name="connsiteY1900" fmla="*/ 4109055 h 4165204"/>
              <a:gd name="connsiteX1901" fmla="*/ 12031117 w 12192000"/>
              <a:gd name="connsiteY1901" fmla="*/ 3857743 h 4165204"/>
              <a:gd name="connsiteX1902" fmla="*/ 12031237 w 12192000"/>
              <a:gd name="connsiteY1902" fmla="*/ 3857951 h 4165204"/>
              <a:gd name="connsiteX1903" fmla="*/ 12031357 w 12192000"/>
              <a:gd name="connsiteY1903" fmla="*/ 3857744 h 4165204"/>
              <a:gd name="connsiteX1904" fmla="*/ 12031387 w 12192000"/>
              <a:gd name="connsiteY1904" fmla="*/ 3857795 h 4165204"/>
              <a:gd name="connsiteX1905" fmla="*/ 12031439 w 12192000"/>
              <a:gd name="connsiteY1905" fmla="*/ 3857704 h 4165204"/>
              <a:gd name="connsiteX1906" fmla="*/ 12192000 w 12192000"/>
              <a:gd name="connsiteY1906" fmla="*/ 4134574 h 4165204"/>
              <a:gd name="connsiteX1907" fmla="*/ 12192000 w 12192000"/>
              <a:gd name="connsiteY1907" fmla="*/ 4165204 h 4165204"/>
              <a:gd name="connsiteX1908" fmla="*/ 12165698 w 12192000"/>
              <a:gd name="connsiteY1908" fmla="*/ 4165204 h 4165204"/>
              <a:gd name="connsiteX1909" fmla="*/ 12031337 w 12192000"/>
              <a:gd name="connsiteY1909" fmla="*/ 3933538 h 4165204"/>
              <a:gd name="connsiteX1910" fmla="*/ 11918479 w 12192000"/>
              <a:gd name="connsiteY1910" fmla="*/ 4128146 h 4165204"/>
              <a:gd name="connsiteX1911" fmla="*/ 11939967 w 12192000"/>
              <a:gd name="connsiteY1911" fmla="*/ 4165204 h 4165204"/>
              <a:gd name="connsiteX1912" fmla="*/ 11895870 w 12192000"/>
              <a:gd name="connsiteY1912" fmla="*/ 4165204 h 4165204"/>
              <a:gd name="connsiteX1913" fmla="*/ 11885263 w 12192000"/>
              <a:gd name="connsiteY1913" fmla="*/ 4146916 h 4165204"/>
              <a:gd name="connsiteX1914" fmla="*/ 11593959 w 12192000"/>
              <a:gd name="connsiteY1914" fmla="*/ 4146916 h 4165204"/>
              <a:gd name="connsiteX1915" fmla="*/ 11593559 w 12192000"/>
              <a:gd name="connsiteY1915" fmla="*/ 4146916 h 4165204"/>
              <a:gd name="connsiteX1916" fmla="*/ 11863401 w 12192000"/>
              <a:gd name="connsiteY1916" fmla="*/ 3681674 h 4165204"/>
              <a:gd name="connsiteX1917" fmla="*/ 11659183 w 12192000"/>
              <a:gd name="connsiteY1917" fmla="*/ 3681674 h 4165204"/>
              <a:gd name="connsiteX1918" fmla="*/ 11119939 w 12192000"/>
              <a:gd name="connsiteY1918" fmla="*/ 3681674 h 4165204"/>
              <a:gd name="connsiteX1919" fmla="*/ 11232939 w 12192000"/>
              <a:gd name="connsiteY1919" fmla="*/ 3876474 h 4165204"/>
              <a:gd name="connsiteX1920" fmla="*/ 11524643 w 12192000"/>
              <a:gd name="connsiteY1920" fmla="*/ 3876474 h 4165204"/>
              <a:gd name="connsiteX1921" fmla="*/ 11357202 w 12192000"/>
              <a:gd name="connsiteY1921" fmla="*/ 4165204 h 4165204"/>
              <a:gd name="connsiteX1922" fmla="*/ 11313108 w 12192000"/>
              <a:gd name="connsiteY1922" fmla="*/ 4165204 h 4165204"/>
              <a:gd name="connsiteX1923" fmla="*/ 11458615 w 12192000"/>
              <a:gd name="connsiteY1923" fmla="*/ 3914295 h 4165204"/>
              <a:gd name="connsiteX1924" fmla="*/ 11232939 w 12192000"/>
              <a:gd name="connsiteY1924" fmla="*/ 3914295 h 4165204"/>
              <a:gd name="connsiteX1925" fmla="*/ 11087444 w 12192000"/>
              <a:gd name="connsiteY1925" fmla="*/ 4165204 h 4165204"/>
              <a:gd name="connsiteX1926" fmla="*/ 11086384 w 12192000"/>
              <a:gd name="connsiteY1926" fmla="*/ 4165204 h 4165204"/>
              <a:gd name="connsiteX1927" fmla="*/ 11071119 w 12192000"/>
              <a:gd name="connsiteY1927" fmla="*/ 4138895 h 4165204"/>
              <a:gd name="connsiteX1928" fmla="*/ 10817083 w 12192000"/>
              <a:gd name="connsiteY1928" fmla="*/ 3700604 h 4165204"/>
              <a:gd name="connsiteX1929" fmla="*/ 10698465 w 12192000"/>
              <a:gd name="connsiteY1929" fmla="*/ 3905150 h 4165204"/>
              <a:gd name="connsiteX1930" fmla="*/ 10547887 w 12192000"/>
              <a:gd name="connsiteY1930" fmla="*/ 4165204 h 4165204"/>
              <a:gd name="connsiteX1931" fmla="*/ 10503457 w 12192000"/>
              <a:gd name="connsiteY1931" fmla="*/ 4165204 h 4165204"/>
              <a:gd name="connsiteX1932" fmla="*/ 10648965 w 12192000"/>
              <a:gd name="connsiteY1932" fmla="*/ 3914295 h 4165204"/>
              <a:gd name="connsiteX1933" fmla="*/ 10444747 w 12192000"/>
              <a:gd name="connsiteY1933" fmla="*/ 3914295 h 4165204"/>
              <a:gd name="connsiteX1934" fmla="*/ 9905502 w 12192000"/>
              <a:gd name="connsiteY1934" fmla="*/ 3914295 h 4165204"/>
              <a:gd name="connsiteX1935" fmla="*/ 10018390 w 12192000"/>
              <a:gd name="connsiteY1935" fmla="*/ 4109135 h 4165204"/>
              <a:gd name="connsiteX1936" fmla="*/ 10309887 w 12192000"/>
              <a:gd name="connsiteY1936" fmla="*/ 4109135 h 4165204"/>
              <a:gd name="connsiteX1937" fmla="*/ 10309815 w 12192000"/>
              <a:gd name="connsiteY1937" fmla="*/ 4109256 h 4165204"/>
              <a:gd name="connsiteX1938" fmla="*/ 10309927 w 12192000"/>
              <a:gd name="connsiteY1938" fmla="*/ 4109256 h 4165204"/>
              <a:gd name="connsiteX1939" fmla="*/ 10310167 w 12192000"/>
              <a:gd name="connsiteY1939" fmla="*/ 4109256 h 4165204"/>
              <a:gd name="connsiteX1940" fmla="*/ 10277721 w 12192000"/>
              <a:gd name="connsiteY1940" fmla="*/ 4165204 h 4165204"/>
              <a:gd name="connsiteX1941" fmla="*/ 10233632 w 12192000"/>
              <a:gd name="connsiteY1941" fmla="*/ 4165204 h 4165204"/>
              <a:gd name="connsiteX1942" fmla="*/ 10244143 w 12192000"/>
              <a:gd name="connsiteY1942" fmla="*/ 4147077 h 4165204"/>
              <a:gd name="connsiteX1943" fmla="*/ 10018460 w 12192000"/>
              <a:gd name="connsiteY1943" fmla="*/ 4147077 h 4165204"/>
              <a:gd name="connsiteX1944" fmla="*/ 10007947 w 12192000"/>
              <a:gd name="connsiteY1944" fmla="*/ 4165204 h 4165204"/>
              <a:gd name="connsiteX1945" fmla="*/ 9963912 w 12192000"/>
              <a:gd name="connsiteY1945" fmla="*/ 4165204 h 4165204"/>
              <a:gd name="connsiteX1946" fmla="*/ 9985412 w 12192000"/>
              <a:gd name="connsiteY1946" fmla="*/ 4128086 h 4165204"/>
              <a:gd name="connsiteX1947" fmla="*/ 9839594 w 12192000"/>
              <a:gd name="connsiteY1947" fmla="*/ 3876634 h 4165204"/>
              <a:gd name="connsiteX1948" fmla="*/ 9839626 w 12192000"/>
              <a:gd name="connsiteY1948" fmla="*/ 3876634 h 4165204"/>
              <a:gd name="connsiteX1949" fmla="*/ 9839556 w 12192000"/>
              <a:gd name="connsiteY1949" fmla="*/ 3876514 h 4165204"/>
              <a:gd name="connsiteX1950" fmla="*/ 9839916 w 12192000"/>
              <a:gd name="connsiteY1950" fmla="*/ 3876514 h 4165204"/>
              <a:gd name="connsiteX1951" fmla="*/ 10379161 w 12192000"/>
              <a:gd name="connsiteY1951" fmla="*/ 3876514 h 4165204"/>
              <a:gd name="connsiteX1952" fmla="*/ 10007541 w 12192000"/>
              <a:gd name="connsiteY1952" fmla="*/ 3235653 h 4165204"/>
              <a:gd name="connsiteX1953" fmla="*/ 9894644 w 12192000"/>
              <a:gd name="connsiteY1953" fmla="*/ 3430323 h 4165204"/>
              <a:gd name="connsiteX1954" fmla="*/ 10040403 w 12192000"/>
              <a:gd name="connsiteY1954" fmla="*/ 3681674 h 4165204"/>
              <a:gd name="connsiteX1955" fmla="*/ 10040219 w 12192000"/>
              <a:gd name="connsiteY1955" fmla="*/ 3681674 h 4165204"/>
              <a:gd name="connsiteX1956" fmla="*/ 10040403 w 12192000"/>
              <a:gd name="connsiteY1956" fmla="*/ 3681994 h 4165204"/>
              <a:gd name="connsiteX1957" fmla="*/ 9501022 w 12192000"/>
              <a:gd name="connsiteY1957" fmla="*/ 3681994 h 4165204"/>
              <a:gd name="connsiteX1958" fmla="*/ 9781148 w 12192000"/>
              <a:gd name="connsiteY1958" fmla="*/ 4165204 h 4165204"/>
              <a:gd name="connsiteX1959" fmla="*/ 9737151 w 12192000"/>
              <a:gd name="connsiteY1959" fmla="*/ 4165204 h 4165204"/>
              <a:gd name="connsiteX1960" fmla="*/ 9645947 w 12192000"/>
              <a:gd name="connsiteY1960" fmla="*/ 4007733 h 4165204"/>
              <a:gd name="connsiteX1961" fmla="*/ 9602687 w 12192000"/>
              <a:gd name="connsiteY1961" fmla="*/ 3933169 h 4165204"/>
              <a:gd name="connsiteX1962" fmla="*/ 9500644 w 12192000"/>
              <a:gd name="connsiteY1962" fmla="*/ 4109135 h 4165204"/>
              <a:gd name="connsiteX1963" fmla="*/ 9500675 w 12192000"/>
              <a:gd name="connsiteY1963" fmla="*/ 4109135 h 4165204"/>
              <a:gd name="connsiteX1964" fmla="*/ 9468160 w 12192000"/>
              <a:gd name="connsiteY1964" fmla="*/ 4165204 h 4165204"/>
              <a:gd name="connsiteX1965" fmla="*/ 9424284 w 12192000"/>
              <a:gd name="connsiteY1965" fmla="*/ 4165204 h 4165204"/>
              <a:gd name="connsiteX1966" fmla="*/ 9434890 w 12192000"/>
              <a:gd name="connsiteY1966" fmla="*/ 4146916 h 4165204"/>
              <a:gd name="connsiteX1967" fmla="*/ 9230872 w 12192000"/>
              <a:gd name="connsiteY1967" fmla="*/ 4146916 h 4165204"/>
              <a:gd name="connsiteX1968" fmla="*/ 8691104 w 12192000"/>
              <a:gd name="connsiteY1968" fmla="*/ 4146916 h 4165204"/>
              <a:gd name="connsiteX1969" fmla="*/ 8701707 w 12192000"/>
              <a:gd name="connsiteY1969" fmla="*/ 4165204 h 4165204"/>
              <a:gd name="connsiteX1970" fmla="*/ 8658002 w 12192000"/>
              <a:gd name="connsiteY1970" fmla="*/ 4165204 h 4165204"/>
              <a:gd name="connsiteX1971" fmla="*/ 8625479 w 12192000"/>
              <a:gd name="connsiteY1971" fmla="*/ 4109135 h 4165204"/>
              <a:gd name="connsiteX1972" fmla="*/ 8625502 w 12192000"/>
              <a:gd name="connsiteY1972" fmla="*/ 4109135 h 4165204"/>
              <a:gd name="connsiteX1973" fmla="*/ 8625479 w 12192000"/>
              <a:gd name="connsiteY1973" fmla="*/ 4109095 h 4165204"/>
              <a:gd name="connsiteX1974" fmla="*/ 9165086 w 12192000"/>
              <a:gd name="connsiteY1974" fmla="*/ 4109095 h 4165204"/>
              <a:gd name="connsiteX1975" fmla="*/ 9063067 w 12192000"/>
              <a:gd name="connsiteY1975" fmla="*/ 3933193 h 4165204"/>
              <a:gd name="connsiteX1976" fmla="*/ 9062956 w 12192000"/>
              <a:gd name="connsiteY1976" fmla="*/ 3933385 h 4165204"/>
              <a:gd name="connsiteX1977" fmla="*/ 8793152 w 12192000"/>
              <a:gd name="connsiteY1977" fmla="*/ 3468143 h 4165204"/>
              <a:gd name="connsiteX1978" fmla="*/ 8680205 w 12192000"/>
              <a:gd name="connsiteY1978" fmla="*/ 3662943 h 4165204"/>
              <a:gd name="connsiteX1979" fmla="*/ 8825966 w 12192000"/>
              <a:gd name="connsiteY1979" fmla="*/ 3914295 h 4165204"/>
              <a:gd name="connsiteX1980" fmla="*/ 8825936 w 12192000"/>
              <a:gd name="connsiteY1980" fmla="*/ 3914295 h 4165204"/>
              <a:gd name="connsiteX1981" fmla="*/ 8826006 w 12192000"/>
              <a:gd name="connsiteY1981" fmla="*/ 3914415 h 4165204"/>
              <a:gd name="connsiteX1982" fmla="*/ 8825850 w 12192000"/>
              <a:gd name="connsiteY1982" fmla="*/ 3914415 h 4165204"/>
              <a:gd name="connsiteX1983" fmla="*/ 8825966 w 12192000"/>
              <a:gd name="connsiteY1983" fmla="*/ 3914615 h 4165204"/>
              <a:gd name="connsiteX1984" fmla="*/ 8286585 w 12192000"/>
              <a:gd name="connsiteY1984" fmla="*/ 3914615 h 4165204"/>
              <a:gd name="connsiteX1985" fmla="*/ 8408721 w 12192000"/>
              <a:gd name="connsiteY1985" fmla="*/ 4125233 h 4165204"/>
              <a:gd name="connsiteX1986" fmla="*/ 8431915 w 12192000"/>
              <a:gd name="connsiteY1986" fmla="*/ 4165204 h 4165204"/>
              <a:gd name="connsiteX1987" fmla="*/ 8345068 w 12192000"/>
              <a:gd name="connsiteY1987" fmla="*/ 4165204 h 4165204"/>
              <a:gd name="connsiteX1988" fmla="*/ 8366626 w 12192000"/>
              <a:gd name="connsiteY1988" fmla="*/ 4128026 h 4165204"/>
              <a:gd name="connsiteX1989" fmla="*/ 8320466 w 12192000"/>
              <a:gd name="connsiteY1989" fmla="*/ 4048406 h 4165204"/>
              <a:gd name="connsiteX1990" fmla="*/ 8242871 w 12192000"/>
              <a:gd name="connsiteY1990" fmla="*/ 3914615 h 4165204"/>
              <a:gd name="connsiteX1991" fmla="*/ 7994508 w 12192000"/>
              <a:gd name="connsiteY1991" fmla="*/ 3914615 h 4165204"/>
              <a:gd name="connsiteX1992" fmla="*/ 7871135 w 12192000"/>
              <a:gd name="connsiteY1992" fmla="*/ 4127349 h 4165204"/>
              <a:gd name="connsiteX1993" fmla="*/ 7893090 w 12192000"/>
              <a:gd name="connsiteY1993" fmla="*/ 4165204 h 4165204"/>
              <a:gd name="connsiteX1994" fmla="*/ 7848347 w 12192000"/>
              <a:gd name="connsiteY1994" fmla="*/ 4165204 h 4165204"/>
              <a:gd name="connsiteX1995" fmla="*/ 7578982 w 12192000"/>
              <a:gd name="connsiteY1995" fmla="*/ 3700717 h 4165204"/>
              <a:gd name="connsiteX1996" fmla="*/ 7466518 w 12192000"/>
              <a:gd name="connsiteY1996" fmla="*/ 3894642 h 4165204"/>
              <a:gd name="connsiteX1997" fmla="*/ 7612371 w 12192000"/>
              <a:gd name="connsiteY1997" fmla="*/ 4146154 h 4165204"/>
              <a:gd name="connsiteX1998" fmla="*/ 7611447 w 12192000"/>
              <a:gd name="connsiteY1998" fmla="*/ 4146154 h 4165204"/>
              <a:gd name="connsiteX1999" fmla="*/ 7611889 w 12192000"/>
              <a:gd name="connsiteY1999" fmla="*/ 4146916 h 4165204"/>
              <a:gd name="connsiteX2000" fmla="*/ 7611680 w 12192000"/>
              <a:gd name="connsiteY2000" fmla="*/ 4146916 h 4165204"/>
              <a:gd name="connsiteX2001" fmla="*/ 7611889 w 12192000"/>
              <a:gd name="connsiteY2001" fmla="*/ 4147277 h 4165204"/>
              <a:gd name="connsiteX2002" fmla="*/ 7073415 w 12192000"/>
              <a:gd name="connsiteY2002" fmla="*/ 4147277 h 4165204"/>
              <a:gd name="connsiteX2003" fmla="*/ 7083798 w 12192000"/>
              <a:gd name="connsiteY2003" fmla="*/ 4165204 h 4165204"/>
              <a:gd name="connsiteX2004" fmla="*/ 7039238 w 12192000"/>
              <a:gd name="connsiteY2004" fmla="*/ 4165204 h 4165204"/>
              <a:gd name="connsiteX2005" fmla="*/ 7028841 w 12192000"/>
              <a:gd name="connsiteY2005" fmla="*/ 4147277 h 4165204"/>
              <a:gd name="connsiteX2006" fmla="*/ 6780476 w 12192000"/>
              <a:gd name="connsiteY2006" fmla="*/ 4147277 h 4165204"/>
              <a:gd name="connsiteX2007" fmla="*/ 6770082 w 12192000"/>
              <a:gd name="connsiteY2007" fmla="*/ 4165204 h 4165204"/>
              <a:gd name="connsiteX2008" fmla="*/ 6726226 w 12192000"/>
              <a:gd name="connsiteY2008" fmla="*/ 4165204 h 4165204"/>
              <a:gd name="connsiteX2009" fmla="*/ 6939695 w 12192000"/>
              <a:gd name="connsiteY2009" fmla="*/ 3797111 h 4165204"/>
              <a:gd name="connsiteX2010" fmla="*/ 7006430 w 12192000"/>
              <a:gd name="connsiteY2010" fmla="*/ 3682035 h 4165204"/>
              <a:gd name="connsiteX2011" fmla="*/ 6780576 w 12192000"/>
              <a:gd name="connsiteY2011" fmla="*/ 3682035 h 4165204"/>
              <a:gd name="connsiteX2012" fmla="*/ 6634809 w 12192000"/>
              <a:gd name="connsiteY2012" fmla="*/ 3933426 h 4165204"/>
              <a:gd name="connsiteX2013" fmla="*/ 6364911 w 12192000"/>
              <a:gd name="connsiteY2013" fmla="*/ 3468046 h 4165204"/>
              <a:gd name="connsiteX2014" fmla="*/ 6246867 w 12192000"/>
              <a:gd name="connsiteY2014" fmla="*/ 3671607 h 4165204"/>
              <a:gd name="connsiteX2015" fmla="*/ 5994155 w 12192000"/>
              <a:gd name="connsiteY2015" fmla="*/ 4108053 h 4165204"/>
              <a:gd name="connsiteX2016" fmla="*/ 6192914 w 12192000"/>
              <a:gd name="connsiteY2016" fmla="*/ 4108333 h 4165204"/>
              <a:gd name="connsiteX2017" fmla="*/ 6219252 w 12192000"/>
              <a:gd name="connsiteY2017" fmla="*/ 4108333 h 4165204"/>
              <a:gd name="connsiteX2018" fmla="*/ 6365001 w 12192000"/>
              <a:gd name="connsiteY2018" fmla="*/ 3856981 h 4165204"/>
              <a:gd name="connsiteX2019" fmla="*/ 6365182 w 12192000"/>
              <a:gd name="connsiteY2019" fmla="*/ 3857293 h 4165204"/>
              <a:gd name="connsiteX2020" fmla="*/ 6365362 w 12192000"/>
              <a:gd name="connsiteY2020" fmla="*/ 3856982 h 4165204"/>
              <a:gd name="connsiteX2021" fmla="*/ 6544106 w 12192000"/>
              <a:gd name="connsiteY2021" fmla="*/ 4165204 h 4165204"/>
              <a:gd name="connsiteX2022" fmla="*/ 6500052 w 12192000"/>
              <a:gd name="connsiteY2022" fmla="*/ 4165204 h 4165204"/>
              <a:gd name="connsiteX2023" fmla="*/ 6365276 w 12192000"/>
              <a:gd name="connsiteY2023" fmla="*/ 3932797 h 4165204"/>
              <a:gd name="connsiteX2024" fmla="*/ 6252483 w 12192000"/>
              <a:gd name="connsiteY2024" fmla="*/ 4127224 h 4165204"/>
              <a:gd name="connsiteX2025" fmla="*/ 6274508 w 12192000"/>
              <a:gd name="connsiteY2025" fmla="*/ 4165204 h 4165204"/>
              <a:gd name="connsiteX2026" fmla="*/ 6230254 w 12192000"/>
              <a:gd name="connsiteY2026" fmla="*/ 4165204 h 4165204"/>
              <a:gd name="connsiteX2027" fmla="*/ 6219228 w 12192000"/>
              <a:gd name="connsiteY2027" fmla="*/ 4146194 h 4165204"/>
              <a:gd name="connsiteX2028" fmla="*/ 5927525 w 12192000"/>
              <a:gd name="connsiteY2028" fmla="*/ 4146194 h 4165204"/>
              <a:gd name="connsiteX2029" fmla="*/ 6197327 w 12192000"/>
              <a:gd name="connsiteY2029" fmla="*/ 3680951 h 4165204"/>
              <a:gd name="connsiteX2030" fmla="*/ 5453923 w 12192000"/>
              <a:gd name="connsiteY2030" fmla="*/ 3680991 h 4165204"/>
              <a:gd name="connsiteX2031" fmla="*/ 5566866 w 12192000"/>
              <a:gd name="connsiteY2031" fmla="*/ 3875752 h 4165204"/>
              <a:gd name="connsiteX2032" fmla="*/ 5858571 w 12192000"/>
              <a:gd name="connsiteY2032" fmla="*/ 3875752 h 4165204"/>
              <a:gd name="connsiteX2033" fmla="*/ 5690712 w 12192000"/>
              <a:gd name="connsiteY2033" fmla="*/ 4165204 h 4165204"/>
              <a:gd name="connsiteX2034" fmla="*/ 5646698 w 12192000"/>
              <a:gd name="connsiteY2034" fmla="*/ 4165204 h 4165204"/>
              <a:gd name="connsiteX2035" fmla="*/ 5792625 w 12192000"/>
              <a:gd name="connsiteY2035" fmla="*/ 3913573 h 4165204"/>
              <a:gd name="connsiteX2036" fmla="*/ 5566820 w 12192000"/>
              <a:gd name="connsiteY2036" fmla="*/ 3913573 h 4165204"/>
              <a:gd name="connsiteX2037" fmla="*/ 5421065 w 12192000"/>
              <a:gd name="connsiteY2037" fmla="*/ 4164884 h 4165204"/>
              <a:gd name="connsiteX2038" fmla="*/ 5421065 w 12192000"/>
              <a:gd name="connsiteY2038" fmla="*/ 4164883 h 4165204"/>
              <a:gd name="connsiteX2039" fmla="*/ 5420948 w 12192000"/>
              <a:gd name="connsiteY2039" fmla="*/ 4165085 h 4165204"/>
              <a:gd name="connsiteX2040" fmla="*/ 5405268 w 12192000"/>
              <a:gd name="connsiteY2040" fmla="*/ 4138052 h 4165204"/>
              <a:gd name="connsiteX2041" fmla="*/ 5369741 w 12192000"/>
              <a:gd name="connsiteY2041" fmla="*/ 4076783 h 4165204"/>
              <a:gd name="connsiteX2042" fmla="*/ 5151026 w 12192000"/>
              <a:gd name="connsiteY2042" fmla="*/ 3699862 h 4165204"/>
              <a:gd name="connsiteX2043" fmla="*/ 5032532 w 12192000"/>
              <a:gd name="connsiteY2043" fmla="*/ 3904268 h 4165204"/>
              <a:gd name="connsiteX2044" fmla="*/ 4881440 w 12192000"/>
              <a:gd name="connsiteY2044" fmla="*/ 4165204 h 4165204"/>
              <a:gd name="connsiteX2045" fmla="*/ 4836931 w 12192000"/>
              <a:gd name="connsiteY2045" fmla="*/ 4165204 h 4165204"/>
              <a:gd name="connsiteX2046" fmla="*/ 4982858 w 12192000"/>
              <a:gd name="connsiteY2046" fmla="*/ 3913573 h 4165204"/>
              <a:gd name="connsiteX2047" fmla="*/ 4965640 w 12192000"/>
              <a:gd name="connsiteY2047" fmla="*/ 3913573 h 4165204"/>
              <a:gd name="connsiteX2048" fmla="*/ 4239550 w 12192000"/>
              <a:gd name="connsiteY2048" fmla="*/ 3913612 h 4165204"/>
              <a:gd name="connsiteX2049" fmla="*/ 4352527 w 12192000"/>
              <a:gd name="connsiteY2049" fmla="*/ 4108373 h 4165204"/>
              <a:gd name="connsiteX2050" fmla="*/ 4643900 w 12192000"/>
              <a:gd name="connsiteY2050" fmla="*/ 4108373 h 4165204"/>
              <a:gd name="connsiteX2051" fmla="*/ 4644231 w 12192000"/>
              <a:gd name="connsiteY2051" fmla="*/ 4108373 h 4165204"/>
              <a:gd name="connsiteX2052" fmla="*/ 4611274 w 12192000"/>
              <a:gd name="connsiteY2052" fmla="*/ 4165204 h 4165204"/>
              <a:gd name="connsiteX2053" fmla="*/ 4567104 w 12192000"/>
              <a:gd name="connsiteY2053" fmla="*/ 4165204 h 4165204"/>
              <a:gd name="connsiteX2054" fmla="*/ 4578129 w 12192000"/>
              <a:gd name="connsiteY2054" fmla="*/ 4146194 h 4165204"/>
              <a:gd name="connsiteX2055" fmla="*/ 4352446 w 12192000"/>
              <a:gd name="connsiteY2055" fmla="*/ 4146194 h 4165204"/>
              <a:gd name="connsiteX2056" fmla="*/ 4341418 w 12192000"/>
              <a:gd name="connsiteY2056" fmla="*/ 4165204 h 4165204"/>
              <a:gd name="connsiteX2057" fmla="*/ 4297386 w 12192000"/>
              <a:gd name="connsiteY2057" fmla="*/ 4165204 h 4165204"/>
              <a:gd name="connsiteX2058" fmla="*/ 4319341 w 12192000"/>
              <a:gd name="connsiteY2058" fmla="*/ 4127303 h 4165204"/>
              <a:gd name="connsiteX2059" fmla="*/ 4173491 w 12192000"/>
              <a:gd name="connsiteY2059" fmla="*/ 3875792 h 4165204"/>
              <a:gd name="connsiteX2060" fmla="*/ 4173514 w 12192000"/>
              <a:gd name="connsiteY2060" fmla="*/ 3875792 h 4165204"/>
              <a:gd name="connsiteX2061" fmla="*/ 4173490 w 12192000"/>
              <a:gd name="connsiteY2061" fmla="*/ 3875751 h 4165204"/>
              <a:gd name="connsiteX2062" fmla="*/ 4713070 w 12192000"/>
              <a:gd name="connsiteY2062" fmla="*/ 3875751 h 4165204"/>
              <a:gd name="connsiteX2063" fmla="*/ 4341292 w 12192000"/>
              <a:gd name="connsiteY2063" fmla="*/ 3234915 h 4165204"/>
              <a:gd name="connsiteX2064" fmla="*/ 4331550 w 12192000"/>
              <a:gd name="connsiteY2064" fmla="*/ 3251712 h 4165204"/>
              <a:gd name="connsiteX2065" fmla="*/ 4228510 w 12192000"/>
              <a:gd name="connsiteY2065" fmla="*/ 3429425 h 4165204"/>
              <a:gd name="connsiteX2066" fmla="*/ 4374349 w 12192000"/>
              <a:gd name="connsiteY2066" fmla="*/ 3680911 h 4165204"/>
              <a:gd name="connsiteX2067" fmla="*/ 4374323 w 12192000"/>
              <a:gd name="connsiteY2067" fmla="*/ 3680911 h 4165204"/>
              <a:gd name="connsiteX2068" fmla="*/ 4374349 w 12192000"/>
              <a:gd name="connsiteY2068" fmla="*/ 3680951 h 4165204"/>
              <a:gd name="connsiteX2069" fmla="*/ 4373945 w 12192000"/>
              <a:gd name="connsiteY2069" fmla="*/ 3680951 h 4165204"/>
              <a:gd name="connsiteX2070" fmla="*/ 4374017 w 12192000"/>
              <a:gd name="connsiteY2070" fmla="*/ 3681071 h 4165204"/>
              <a:gd name="connsiteX2071" fmla="*/ 3834891 w 12192000"/>
              <a:gd name="connsiteY2071" fmla="*/ 3681071 h 4165204"/>
              <a:gd name="connsiteX2072" fmla="*/ 4115653 w 12192000"/>
              <a:gd name="connsiteY2072" fmla="*/ 4165204 h 4165204"/>
              <a:gd name="connsiteX2073" fmla="*/ 4071597 w 12192000"/>
              <a:gd name="connsiteY2073" fmla="*/ 4165204 h 4165204"/>
              <a:gd name="connsiteX2074" fmla="*/ 4063858 w 12192000"/>
              <a:gd name="connsiteY2074" fmla="*/ 4151855 h 4165204"/>
              <a:gd name="connsiteX2075" fmla="*/ 3936564 w 12192000"/>
              <a:gd name="connsiteY2075" fmla="*/ 3932481 h 4165204"/>
              <a:gd name="connsiteX2076" fmla="*/ 3818004 w 12192000"/>
              <a:gd name="connsiteY2076" fmla="*/ 4136929 h 4165204"/>
              <a:gd name="connsiteX2077" fmla="*/ 3801631 w 12192000"/>
              <a:gd name="connsiteY2077" fmla="*/ 4165204 h 4165204"/>
              <a:gd name="connsiteX2078" fmla="*/ 3757429 w 12192000"/>
              <a:gd name="connsiteY2078" fmla="*/ 4165204 h 4165204"/>
              <a:gd name="connsiteX2079" fmla="*/ 3768431 w 12192000"/>
              <a:gd name="connsiteY2079" fmla="*/ 4146234 h 4165204"/>
              <a:gd name="connsiteX2080" fmla="*/ 3025001 w 12192000"/>
              <a:gd name="connsiteY2080" fmla="*/ 4146234 h 4165204"/>
              <a:gd name="connsiteX2081" fmla="*/ 3036005 w 12192000"/>
              <a:gd name="connsiteY2081" fmla="*/ 4165204 h 4165204"/>
              <a:gd name="connsiteX2082" fmla="*/ 2991982 w 12192000"/>
              <a:gd name="connsiteY2082" fmla="*/ 4165204 h 4165204"/>
              <a:gd name="connsiteX2083" fmla="*/ 2959044 w 12192000"/>
              <a:gd name="connsiteY2083" fmla="*/ 4108414 h 4165204"/>
              <a:gd name="connsiteX2084" fmla="*/ 2959106 w 12192000"/>
              <a:gd name="connsiteY2084" fmla="*/ 4108414 h 4165204"/>
              <a:gd name="connsiteX2085" fmla="*/ 2959082 w 12192000"/>
              <a:gd name="connsiteY2085" fmla="*/ 4108373 h 4165204"/>
              <a:gd name="connsiteX2086" fmla="*/ 2959415 w 12192000"/>
              <a:gd name="connsiteY2086" fmla="*/ 4108373 h 4165204"/>
              <a:gd name="connsiteX2087" fmla="*/ 3498626 w 12192000"/>
              <a:gd name="connsiteY2087" fmla="*/ 4108373 h 4165204"/>
              <a:gd name="connsiteX2088" fmla="*/ 3126970 w 12192000"/>
              <a:gd name="connsiteY2088" fmla="*/ 3467516 h 4165204"/>
              <a:gd name="connsiteX2089" fmla="*/ 3014170 w 12192000"/>
              <a:gd name="connsiteY2089" fmla="*/ 3662061 h 4165204"/>
              <a:gd name="connsiteX2090" fmla="*/ 3160023 w 12192000"/>
              <a:gd name="connsiteY2090" fmla="*/ 3913572 h 4165204"/>
              <a:gd name="connsiteX2091" fmla="*/ 3159782 w 12192000"/>
              <a:gd name="connsiteY2091" fmla="*/ 3913572 h 4165204"/>
              <a:gd name="connsiteX2092" fmla="*/ 3159542 w 12192000"/>
              <a:gd name="connsiteY2092" fmla="*/ 3913572 h 4165204"/>
              <a:gd name="connsiteX2093" fmla="*/ 3159612 w 12192000"/>
              <a:gd name="connsiteY2093" fmla="*/ 3913693 h 4165204"/>
              <a:gd name="connsiteX2094" fmla="*/ 2620246 w 12192000"/>
              <a:gd name="connsiteY2094" fmla="*/ 3913693 h 4165204"/>
              <a:gd name="connsiteX2095" fmla="*/ 2766158 w 12192000"/>
              <a:gd name="connsiteY2095" fmla="*/ 4165204 h 4165204"/>
              <a:gd name="connsiteX2096" fmla="*/ 2722231 w 12192000"/>
              <a:gd name="connsiteY2096" fmla="*/ 4165204 h 4165204"/>
              <a:gd name="connsiteX2097" fmla="*/ 2722132 w 12192000"/>
              <a:gd name="connsiteY2097" fmla="*/ 4165034 h 4165204"/>
              <a:gd name="connsiteX2098" fmla="*/ 2722034 w 12192000"/>
              <a:gd name="connsiteY2098" fmla="*/ 4165204 h 4165204"/>
              <a:gd name="connsiteX2099" fmla="*/ 2678212 w 12192000"/>
              <a:gd name="connsiteY2099" fmla="*/ 4165204 h 4165204"/>
              <a:gd name="connsiteX2100" fmla="*/ 2700178 w 12192000"/>
              <a:gd name="connsiteY2100" fmla="*/ 4127324 h 4165204"/>
              <a:gd name="connsiteX2101" fmla="*/ 2576281 w 12192000"/>
              <a:gd name="connsiteY2101" fmla="*/ 3913613 h 4165204"/>
              <a:gd name="connsiteX2102" fmla="*/ 2328285 w 12192000"/>
              <a:gd name="connsiteY2102" fmla="*/ 3913613 h 4165204"/>
              <a:gd name="connsiteX2103" fmla="*/ 2272690 w 12192000"/>
              <a:gd name="connsiteY2103" fmla="*/ 4009432 h 4165204"/>
              <a:gd name="connsiteX2104" fmla="*/ 2204307 w 12192000"/>
              <a:gd name="connsiteY2104" fmla="*/ 4127344 h 4165204"/>
              <a:gd name="connsiteX2105" fmla="*/ 2226268 w 12192000"/>
              <a:gd name="connsiteY2105" fmla="*/ 4165204 h 4165204"/>
              <a:gd name="connsiteX2106" fmla="*/ 2182311 w 12192000"/>
              <a:gd name="connsiteY2106" fmla="*/ 4165204 h 4165204"/>
              <a:gd name="connsiteX2107" fmla="*/ 1912526 w 12192000"/>
              <a:gd name="connsiteY2107" fmla="*/ 3699989 h 4165204"/>
              <a:gd name="connsiteX2108" fmla="*/ 1804007 w 12192000"/>
              <a:gd name="connsiteY2108" fmla="*/ 3887089 h 4165204"/>
              <a:gd name="connsiteX2109" fmla="*/ 1799603 w 12192000"/>
              <a:gd name="connsiteY2109" fmla="*/ 3894683 h 4165204"/>
              <a:gd name="connsiteX2110" fmla="*/ 1945456 w 12192000"/>
              <a:gd name="connsiteY2110" fmla="*/ 4146194 h 4165204"/>
              <a:gd name="connsiteX2111" fmla="*/ 1945454 w 12192000"/>
              <a:gd name="connsiteY2111" fmla="*/ 4146194 h 4165204"/>
              <a:gd name="connsiteX2112" fmla="*/ 1945186 w 12192000"/>
              <a:gd name="connsiteY2112" fmla="*/ 4146194 h 4165204"/>
              <a:gd name="connsiteX2113" fmla="*/ 1945255 w 12192000"/>
              <a:gd name="connsiteY2113" fmla="*/ 4146314 h 4165204"/>
              <a:gd name="connsiteX2114" fmla="*/ 1405958 w 12192000"/>
              <a:gd name="connsiteY2114" fmla="*/ 4146314 h 4165204"/>
              <a:gd name="connsiteX2115" fmla="*/ 1416913 w 12192000"/>
              <a:gd name="connsiteY2115" fmla="*/ 4165204 h 4165204"/>
              <a:gd name="connsiteX2116" fmla="*/ 1372905 w 12192000"/>
              <a:gd name="connsiteY2116" fmla="*/ 4165204 h 4165204"/>
              <a:gd name="connsiteX2117" fmla="*/ 1361884 w 12192000"/>
              <a:gd name="connsiteY2117" fmla="*/ 4146194 h 4165204"/>
              <a:gd name="connsiteX2118" fmla="*/ 1113862 w 12192000"/>
              <a:gd name="connsiteY2118" fmla="*/ 4146194 h 4165204"/>
              <a:gd name="connsiteX2119" fmla="*/ 1102836 w 12192000"/>
              <a:gd name="connsiteY2119" fmla="*/ 4165204 h 4165204"/>
              <a:gd name="connsiteX2120" fmla="*/ 1059154 w 12192000"/>
              <a:gd name="connsiteY2120" fmla="*/ 4165204 h 4165204"/>
              <a:gd name="connsiteX2121" fmla="*/ 1070178 w 12192000"/>
              <a:gd name="connsiteY2121" fmla="*/ 4146194 h 4165204"/>
              <a:gd name="connsiteX2122" fmla="*/ 1339981 w 12192000"/>
              <a:gd name="connsiteY2122" fmla="*/ 3680952 h 4165204"/>
              <a:gd name="connsiteX2123" fmla="*/ 1114144 w 12192000"/>
              <a:gd name="connsiteY2123" fmla="*/ 3680952 h 4165204"/>
              <a:gd name="connsiteX2124" fmla="*/ 1111708 w 12192000"/>
              <a:gd name="connsiteY2124" fmla="*/ 3685154 h 4165204"/>
              <a:gd name="connsiteX2125" fmla="*/ 968332 w 12192000"/>
              <a:gd name="connsiteY2125" fmla="*/ 3932544 h 4165204"/>
              <a:gd name="connsiteX2126" fmla="*/ 959675 w 12192000"/>
              <a:gd name="connsiteY2126" fmla="*/ 3917565 h 4165204"/>
              <a:gd name="connsiteX2127" fmla="*/ 698419 w 12192000"/>
              <a:gd name="connsiteY2127" fmla="*/ 3467328 h 4165204"/>
              <a:gd name="connsiteX2128" fmla="*/ 579911 w 12192000"/>
              <a:gd name="connsiteY2128" fmla="*/ 3671687 h 4165204"/>
              <a:gd name="connsiteX2129" fmla="*/ 327195 w 12192000"/>
              <a:gd name="connsiteY2129" fmla="*/ 4108092 h 4165204"/>
              <a:gd name="connsiteX2130" fmla="*/ 501093 w 12192000"/>
              <a:gd name="connsiteY2130" fmla="*/ 4108373 h 4165204"/>
              <a:gd name="connsiteX2131" fmla="*/ 552169 w 12192000"/>
              <a:gd name="connsiteY2131" fmla="*/ 4108373 h 4165204"/>
              <a:gd name="connsiteX2132" fmla="*/ 697920 w 12192000"/>
              <a:gd name="connsiteY2132" fmla="*/ 3857021 h 4165204"/>
              <a:gd name="connsiteX2133" fmla="*/ 698092 w 12192000"/>
              <a:gd name="connsiteY2133" fmla="*/ 3857318 h 4165204"/>
              <a:gd name="connsiteX2134" fmla="*/ 698286 w 12192000"/>
              <a:gd name="connsiteY2134" fmla="*/ 3856981 h 4165204"/>
              <a:gd name="connsiteX2135" fmla="*/ 698339 w 12192000"/>
              <a:gd name="connsiteY2135" fmla="*/ 3857071 h 4165204"/>
              <a:gd name="connsiteX2136" fmla="*/ 698366 w 12192000"/>
              <a:gd name="connsiteY2136" fmla="*/ 3857022 h 4165204"/>
              <a:gd name="connsiteX2137" fmla="*/ 877088 w 12192000"/>
              <a:gd name="connsiteY2137" fmla="*/ 4165204 h 4165204"/>
              <a:gd name="connsiteX2138" fmla="*/ 832994 w 12192000"/>
              <a:gd name="connsiteY2138" fmla="*/ 4165204 h 4165204"/>
              <a:gd name="connsiteX2139" fmla="*/ 698128 w 12192000"/>
              <a:gd name="connsiteY2139" fmla="*/ 3932617 h 4165204"/>
              <a:gd name="connsiteX2140" fmla="*/ 585206 w 12192000"/>
              <a:gd name="connsiteY2140" fmla="*/ 4127304 h 4165204"/>
              <a:gd name="connsiteX2141" fmla="*/ 607185 w 12192000"/>
              <a:gd name="connsiteY2141" fmla="*/ 4165204 h 4165204"/>
              <a:gd name="connsiteX2142" fmla="*/ 563211 w 12192000"/>
              <a:gd name="connsiteY2142" fmla="*/ 4165204 h 4165204"/>
              <a:gd name="connsiteX2143" fmla="*/ 552187 w 12192000"/>
              <a:gd name="connsiteY2143" fmla="*/ 4146194 h 4165204"/>
              <a:gd name="connsiteX2144" fmla="*/ 260929 w 12192000"/>
              <a:gd name="connsiteY2144" fmla="*/ 4146194 h 4165204"/>
              <a:gd name="connsiteX2145" fmla="*/ 260888 w 12192000"/>
              <a:gd name="connsiteY2145" fmla="*/ 4146194 h 4165204"/>
              <a:gd name="connsiteX2146" fmla="*/ 260482 w 12192000"/>
              <a:gd name="connsiteY2146" fmla="*/ 4146194 h 4165204"/>
              <a:gd name="connsiteX2147" fmla="*/ 530285 w 12192000"/>
              <a:gd name="connsiteY2147" fmla="*/ 3680951 h 4165204"/>
              <a:gd name="connsiteX2148" fmla="*/ 326028 w 12192000"/>
              <a:gd name="connsiteY2148" fmla="*/ 3680951 h 4165204"/>
              <a:gd name="connsiteX2149" fmla="*/ 0 w 12192000"/>
              <a:gd name="connsiteY2149" fmla="*/ 3680951 h 4165204"/>
              <a:gd name="connsiteX2150" fmla="*/ 0 w 12192000"/>
              <a:gd name="connsiteY2150" fmla="*/ 3643170 h 4165204"/>
              <a:gd name="connsiteX2151" fmla="*/ 260402 w 12192000"/>
              <a:gd name="connsiteY2151" fmla="*/ 3643170 h 4165204"/>
              <a:gd name="connsiteX2152" fmla="*/ 0 w 12192000"/>
              <a:gd name="connsiteY2152" fmla="*/ 3194140 h 4165204"/>
              <a:gd name="connsiteX2153" fmla="*/ 0 w 12192000"/>
              <a:gd name="connsiteY2153" fmla="*/ 3117951 h 4165204"/>
              <a:gd name="connsiteX2154" fmla="*/ 158632 w 12192000"/>
              <a:gd name="connsiteY2154" fmla="*/ 3391490 h 4165204"/>
              <a:gd name="connsiteX2155" fmla="*/ 530452 w 12192000"/>
              <a:gd name="connsiteY2155" fmla="*/ 2750510 h 4165204"/>
              <a:gd name="connsiteX2156" fmla="*/ 304736 w 12192000"/>
              <a:gd name="connsiteY2156" fmla="*/ 2750510 h 4165204"/>
              <a:gd name="connsiteX2157" fmla="*/ 158962 w 12192000"/>
              <a:gd name="connsiteY2157" fmla="*/ 3001899 h 4165204"/>
              <a:gd name="connsiteX2158" fmla="*/ 158961 w 12192000"/>
              <a:gd name="connsiteY2158" fmla="*/ 3001896 h 4165204"/>
              <a:gd name="connsiteX2159" fmla="*/ 158960 w 12192000"/>
              <a:gd name="connsiteY2159" fmla="*/ 3001898 h 4165204"/>
              <a:gd name="connsiteX2160" fmla="*/ 158818 w 12192000"/>
              <a:gd name="connsiteY2160" fmla="*/ 3001654 h 4165204"/>
              <a:gd name="connsiteX2161" fmla="*/ 158560 w 12192000"/>
              <a:gd name="connsiteY2161" fmla="*/ 3002101 h 4165204"/>
              <a:gd name="connsiteX2162" fmla="*/ 142876 w 12192000"/>
              <a:gd name="connsiteY2162" fmla="*/ 2975028 h 4165204"/>
              <a:gd name="connsiteX2163" fmla="*/ 0 w 12192000"/>
              <a:gd name="connsiteY2163" fmla="*/ 2728621 h 4165204"/>
              <a:gd name="connsiteX2164" fmla="*/ 0 w 12192000"/>
              <a:gd name="connsiteY2164" fmla="*/ 2652473 h 4165204"/>
              <a:gd name="connsiteX2165" fmla="*/ 158847 w 12192000"/>
              <a:gd name="connsiteY2165" fmla="*/ 2926381 h 4165204"/>
              <a:gd name="connsiteX2166" fmla="*/ 164684 w 12192000"/>
              <a:gd name="connsiteY2166" fmla="*/ 2916311 h 4165204"/>
              <a:gd name="connsiteX2167" fmla="*/ 271680 w 12192000"/>
              <a:gd name="connsiteY2167" fmla="*/ 2731617 h 4165204"/>
              <a:gd name="connsiteX2168" fmla="*/ 125827 w 12192000"/>
              <a:gd name="connsiteY2168" fmla="*/ 2480105 h 4165204"/>
              <a:gd name="connsiteX2169" fmla="*/ 665433 w 12192000"/>
              <a:gd name="connsiteY2169" fmla="*/ 2480105 h 4165204"/>
              <a:gd name="connsiteX2170" fmla="*/ 293689 w 12192000"/>
              <a:gd name="connsiteY2170" fmla="*/ 1839137 h 4165204"/>
              <a:gd name="connsiteX2171" fmla="*/ 180838 w 12192000"/>
              <a:gd name="connsiteY2171" fmla="*/ 2033774 h 4165204"/>
              <a:gd name="connsiteX2172" fmla="*/ 266088 w 12192000"/>
              <a:gd name="connsiteY2172" fmla="*/ 2180822 h 4165204"/>
              <a:gd name="connsiteX2173" fmla="*/ 326678 w 12192000"/>
              <a:gd name="connsiteY2173" fmla="*/ 2285307 h 4165204"/>
              <a:gd name="connsiteX2174" fmla="*/ 326326 w 12192000"/>
              <a:gd name="connsiteY2174" fmla="*/ 2285307 h 4165204"/>
              <a:gd name="connsiteX2175" fmla="*/ 326395 w 12192000"/>
              <a:gd name="connsiteY2175" fmla="*/ 2285426 h 4165204"/>
              <a:gd name="connsiteX2176" fmla="*/ 0 w 12192000"/>
              <a:gd name="connsiteY2176" fmla="*/ 2285426 h 4165204"/>
              <a:gd name="connsiteX2177" fmla="*/ 0 w 12192000"/>
              <a:gd name="connsiteY2177" fmla="*/ 2247484 h 4165204"/>
              <a:gd name="connsiteX2178" fmla="*/ 260529 w 12192000"/>
              <a:gd name="connsiteY2178" fmla="*/ 2247484 h 4165204"/>
              <a:gd name="connsiteX2179" fmla="*/ 147530 w 12192000"/>
              <a:gd name="connsiteY2179" fmla="*/ 2052686 h 4165204"/>
              <a:gd name="connsiteX2180" fmla="*/ 0 w 12192000"/>
              <a:gd name="connsiteY2180" fmla="*/ 2052686 h 4165204"/>
              <a:gd name="connsiteX2181" fmla="*/ 0 w 12192000"/>
              <a:gd name="connsiteY2181" fmla="*/ 2014709 h 4165204"/>
              <a:gd name="connsiteX2182" fmla="*/ 96153 w 12192000"/>
              <a:gd name="connsiteY2182" fmla="*/ 2014864 h 4165204"/>
              <a:gd name="connsiteX2183" fmla="*/ 147833 w 12192000"/>
              <a:gd name="connsiteY2183" fmla="*/ 2014864 h 4165204"/>
              <a:gd name="connsiteX2184" fmla="*/ 293582 w 12192000"/>
              <a:gd name="connsiteY2184" fmla="*/ 1763511 h 4165204"/>
              <a:gd name="connsiteX2185" fmla="*/ 293625 w 12192000"/>
              <a:gd name="connsiteY2185" fmla="*/ 1763584 h 4165204"/>
              <a:gd name="connsiteX2186" fmla="*/ 293666 w 12192000"/>
              <a:gd name="connsiteY2186" fmla="*/ 1763513 h 4165204"/>
              <a:gd name="connsiteX2187" fmla="*/ 293672 w 12192000"/>
              <a:gd name="connsiteY2187" fmla="*/ 1763527 h 4165204"/>
              <a:gd name="connsiteX2188" fmla="*/ 293704 w 12192000"/>
              <a:gd name="connsiteY2188" fmla="*/ 1763472 h 4165204"/>
              <a:gd name="connsiteX2189" fmla="*/ 563500 w 12192000"/>
              <a:gd name="connsiteY2189" fmla="*/ 2228702 h 4165204"/>
              <a:gd name="connsiteX2190" fmla="*/ 929131 w 12192000"/>
              <a:gd name="connsiteY2190" fmla="*/ 1598254 h 4165204"/>
              <a:gd name="connsiteX2191" fmla="*/ 935397 w 12192000"/>
              <a:gd name="connsiteY2191" fmla="*/ 1587448 h 4165204"/>
              <a:gd name="connsiteX2192" fmla="*/ 709813 w 12192000"/>
              <a:gd name="connsiteY2192" fmla="*/ 1587448 h 4165204"/>
              <a:gd name="connsiteX2193" fmla="*/ 563999 w 12192000"/>
              <a:gd name="connsiteY2193" fmla="*/ 1838838 h 4165204"/>
              <a:gd name="connsiteX2194" fmla="*/ 563912 w 12192000"/>
              <a:gd name="connsiteY2194" fmla="*/ 1838689 h 4165204"/>
              <a:gd name="connsiteX2195" fmla="*/ 563829 w 12192000"/>
              <a:gd name="connsiteY2195" fmla="*/ 1838834 h 4165204"/>
              <a:gd name="connsiteX2196" fmla="*/ 563767 w 12192000"/>
              <a:gd name="connsiteY2196" fmla="*/ 1838728 h 4165204"/>
              <a:gd name="connsiteX2197" fmla="*/ 563588 w 12192000"/>
              <a:gd name="connsiteY2197" fmla="*/ 1839034 h 4165204"/>
              <a:gd name="connsiteX2198" fmla="*/ 547905 w 12192000"/>
              <a:gd name="connsiteY2198" fmla="*/ 1811962 h 4165204"/>
              <a:gd name="connsiteX2199" fmla="*/ 293793 w 12192000"/>
              <a:gd name="connsiteY2199" fmla="*/ 1373714 h 4165204"/>
              <a:gd name="connsiteX2200" fmla="*/ 177836 w 12192000"/>
              <a:gd name="connsiteY2200" fmla="*/ 1573579 h 4165204"/>
              <a:gd name="connsiteX2201" fmla="*/ 175169 w 12192000"/>
              <a:gd name="connsiteY2201" fmla="*/ 1578179 h 4165204"/>
              <a:gd name="connsiteX2202" fmla="*/ 0 w 12192000"/>
              <a:gd name="connsiteY2202" fmla="*/ 1880673 h 4165204"/>
              <a:gd name="connsiteX2203" fmla="*/ 0 w 12192000"/>
              <a:gd name="connsiteY2203" fmla="*/ 1804070 h 4165204"/>
              <a:gd name="connsiteX2204" fmla="*/ 125626 w 12192000"/>
              <a:gd name="connsiteY2204" fmla="*/ 1587443 h 4165204"/>
              <a:gd name="connsiteX2205" fmla="*/ 0 w 12192000"/>
              <a:gd name="connsiteY2205" fmla="*/ 1587443 h 4165204"/>
              <a:gd name="connsiteX2206" fmla="*/ 0 w 12192000"/>
              <a:gd name="connsiteY2206" fmla="*/ 1549660 h 4165204"/>
              <a:gd name="connsiteX2207" fmla="*/ 147854 w 12192000"/>
              <a:gd name="connsiteY2207" fmla="*/ 1549660 h 4165204"/>
              <a:gd name="connsiteX2208" fmla="*/ 269929 w 12192000"/>
              <a:gd name="connsiteY2208" fmla="*/ 1339542 h 4165204"/>
              <a:gd name="connsiteX2209" fmla="*/ 272002 w 12192000"/>
              <a:gd name="connsiteY2209" fmla="*/ 1335968 h 4165204"/>
              <a:gd name="connsiteX2210" fmla="*/ 148057 w 12192000"/>
              <a:gd name="connsiteY2210" fmla="*/ 1122246 h 4165204"/>
              <a:gd name="connsiteX2211" fmla="*/ 0 w 12192000"/>
              <a:gd name="connsiteY2211" fmla="*/ 1122246 h 4165204"/>
              <a:gd name="connsiteX2212" fmla="*/ 0 w 12192000"/>
              <a:gd name="connsiteY2212" fmla="*/ 1084460 h 4165204"/>
              <a:gd name="connsiteX2213" fmla="*/ 34986 w 12192000"/>
              <a:gd name="connsiteY2213" fmla="*/ 1084460 h 4165204"/>
              <a:gd name="connsiteX2214" fmla="*/ 126540 w 12192000"/>
              <a:gd name="connsiteY2214" fmla="*/ 1084455 h 4165204"/>
              <a:gd name="connsiteX2215" fmla="*/ 126522 w 12192000"/>
              <a:gd name="connsiteY2215" fmla="*/ 1084424 h 4165204"/>
              <a:gd name="connsiteX2216" fmla="*/ 665536 w 12192000"/>
              <a:gd name="connsiteY2216" fmla="*/ 1084424 h 4165204"/>
              <a:gd name="connsiteX2217" fmla="*/ 552561 w 12192000"/>
              <a:gd name="connsiteY2217" fmla="*/ 889626 h 4165204"/>
              <a:gd name="connsiteX2218" fmla="*/ 261465 w 12192000"/>
              <a:gd name="connsiteY2218" fmla="*/ 889626 h 4165204"/>
              <a:gd name="connsiteX2219" fmla="*/ 261469 w 12192000"/>
              <a:gd name="connsiteY2219" fmla="*/ 889620 h 4165204"/>
              <a:gd name="connsiteX2220" fmla="*/ 260852 w 12192000"/>
              <a:gd name="connsiteY2220" fmla="*/ 889620 h 4165204"/>
              <a:gd name="connsiteX2221" fmla="*/ 530652 w 12192000"/>
              <a:gd name="connsiteY2221" fmla="*/ 424383 h 4165204"/>
              <a:gd name="connsiteX2222" fmla="*/ 0 w 12192000"/>
              <a:gd name="connsiteY2222" fmla="*/ 424383 h 4165204"/>
              <a:gd name="connsiteX2223" fmla="*/ 0 w 12192000"/>
              <a:gd name="connsiteY2223" fmla="*/ 386596 h 4165204"/>
              <a:gd name="connsiteX2224" fmla="*/ 261053 w 12192000"/>
              <a:gd name="connsiteY2224" fmla="*/ 386596 h 4165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Lst>
            <a:rect l="l" t="t" r="r" b="b"/>
            <a:pathLst>
              <a:path w="12192000" h="4165204">
                <a:moveTo>
                  <a:pt x="10816679" y="4090365"/>
                </a:moveTo>
                <a:lnTo>
                  <a:pt x="10816799" y="4090572"/>
                </a:lnTo>
                <a:lnTo>
                  <a:pt x="10816919" y="4090365"/>
                </a:lnTo>
                <a:lnTo>
                  <a:pt x="10860320" y="4165204"/>
                </a:lnTo>
                <a:lnTo>
                  <a:pt x="10773315" y="4165204"/>
                </a:lnTo>
                <a:close/>
                <a:moveTo>
                  <a:pt x="5150570" y="4089602"/>
                </a:moveTo>
                <a:lnTo>
                  <a:pt x="5150770" y="4089945"/>
                </a:lnTo>
                <a:lnTo>
                  <a:pt x="5150944" y="4089643"/>
                </a:lnTo>
                <a:lnTo>
                  <a:pt x="5150976" y="4089693"/>
                </a:lnTo>
                <a:lnTo>
                  <a:pt x="5151026" y="4089603"/>
                </a:lnTo>
                <a:lnTo>
                  <a:pt x="5194868" y="4165204"/>
                </a:lnTo>
                <a:lnTo>
                  <a:pt x="5106732" y="4165204"/>
                </a:lnTo>
                <a:close/>
                <a:moveTo>
                  <a:pt x="0" y="3875752"/>
                </a:moveTo>
                <a:lnTo>
                  <a:pt x="191126" y="3875752"/>
                </a:lnTo>
                <a:lnTo>
                  <a:pt x="191126" y="3875752"/>
                </a:lnTo>
                <a:lnTo>
                  <a:pt x="191103" y="3875792"/>
                </a:lnTo>
                <a:lnTo>
                  <a:pt x="191571" y="3875792"/>
                </a:lnTo>
                <a:lnTo>
                  <a:pt x="23761" y="4165204"/>
                </a:lnTo>
                <a:lnTo>
                  <a:pt x="0" y="4165204"/>
                </a:lnTo>
                <a:lnTo>
                  <a:pt x="0" y="4130118"/>
                </a:lnTo>
                <a:lnTo>
                  <a:pt x="125580" y="3913573"/>
                </a:lnTo>
                <a:lnTo>
                  <a:pt x="0" y="3913573"/>
                </a:lnTo>
                <a:close/>
                <a:moveTo>
                  <a:pt x="9208749" y="3681994"/>
                </a:moveTo>
                <a:lnTo>
                  <a:pt x="9085002" y="3895371"/>
                </a:lnTo>
                <a:lnTo>
                  <a:pt x="9208963" y="4109135"/>
                </a:lnTo>
                <a:lnTo>
                  <a:pt x="9456792" y="4109135"/>
                </a:lnTo>
                <a:lnTo>
                  <a:pt x="9580702" y="3895445"/>
                </a:lnTo>
                <a:lnTo>
                  <a:pt x="9456954" y="3681994"/>
                </a:lnTo>
                <a:close/>
                <a:moveTo>
                  <a:pt x="3542785" y="3680991"/>
                </a:moveTo>
                <a:lnTo>
                  <a:pt x="3418836" y="3894722"/>
                </a:lnTo>
                <a:lnTo>
                  <a:pt x="3542762" y="4108373"/>
                </a:lnTo>
                <a:lnTo>
                  <a:pt x="3790711" y="4108373"/>
                </a:lnTo>
                <a:lnTo>
                  <a:pt x="3914665" y="3894631"/>
                </a:lnTo>
                <a:lnTo>
                  <a:pt x="3790808" y="3680991"/>
                </a:lnTo>
                <a:close/>
                <a:moveTo>
                  <a:pt x="10423303" y="3449254"/>
                </a:moveTo>
                <a:lnTo>
                  <a:pt x="10299351" y="3662949"/>
                </a:lnTo>
                <a:lnTo>
                  <a:pt x="10423207" y="3876514"/>
                </a:lnTo>
                <a:lnTo>
                  <a:pt x="10671207" y="3876514"/>
                </a:lnTo>
                <a:lnTo>
                  <a:pt x="10795127" y="3662804"/>
                </a:lnTo>
                <a:lnTo>
                  <a:pt x="10671345" y="3449254"/>
                </a:lnTo>
                <a:close/>
                <a:moveTo>
                  <a:pt x="6668358" y="3449052"/>
                </a:moveTo>
                <a:lnTo>
                  <a:pt x="6781059" y="3643171"/>
                </a:lnTo>
                <a:lnTo>
                  <a:pt x="7072643" y="3643171"/>
                </a:lnTo>
                <a:lnTo>
                  <a:pt x="7072764" y="3643171"/>
                </a:lnTo>
                <a:lnTo>
                  <a:pt x="6803009" y="4108414"/>
                </a:lnTo>
                <a:lnTo>
                  <a:pt x="7545909" y="4108414"/>
                </a:lnTo>
                <a:lnTo>
                  <a:pt x="7433304" y="3914295"/>
                </a:lnTo>
                <a:lnTo>
                  <a:pt x="7141638" y="3914295"/>
                </a:lnTo>
                <a:lnTo>
                  <a:pt x="7141598" y="3914295"/>
                </a:lnTo>
                <a:lnTo>
                  <a:pt x="7142017" y="3913573"/>
                </a:lnTo>
                <a:lnTo>
                  <a:pt x="7141959" y="3913573"/>
                </a:lnTo>
                <a:lnTo>
                  <a:pt x="7411345" y="3449052"/>
                </a:lnTo>
                <a:close/>
                <a:moveTo>
                  <a:pt x="4757103" y="3448371"/>
                </a:moveTo>
                <a:lnTo>
                  <a:pt x="4706978" y="3534803"/>
                </a:lnTo>
                <a:lnTo>
                  <a:pt x="4633200" y="3662061"/>
                </a:lnTo>
                <a:lnTo>
                  <a:pt x="4757088" y="3875751"/>
                </a:lnTo>
                <a:lnTo>
                  <a:pt x="5005198" y="3875751"/>
                </a:lnTo>
                <a:lnTo>
                  <a:pt x="5129086" y="3662101"/>
                </a:lnTo>
                <a:lnTo>
                  <a:pt x="5005198" y="3448371"/>
                </a:lnTo>
                <a:close/>
                <a:moveTo>
                  <a:pt x="1001185" y="3448331"/>
                </a:moveTo>
                <a:lnTo>
                  <a:pt x="1114144" y="3643171"/>
                </a:lnTo>
                <a:lnTo>
                  <a:pt x="1405527" y="3643171"/>
                </a:lnTo>
                <a:lnTo>
                  <a:pt x="1405567" y="3643171"/>
                </a:lnTo>
                <a:lnTo>
                  <a:pt x="1405850" y="3643171"/>
                </a:lnTo>
                <a:lnTo>
                  <a:pt x="1136047" y="4108413"/>
                </a:lnTo>
                <a:lnTo>
                  <a:pt x="1153107" y="4108413"/>
                </a:lnTo>
                <a:lnTo>
                  <a:pt x="1879525" y="4108373"/>
                </a:lnTo>
                <a:lnTo>
                  <a:pt x="1766588" y="3913573"/>
                </a:lnTo>
                <a:lnTo>
                  <a:pt x="1475167" y="3913573"/>
                </a:lnTo>
                <a:lnTo>
                  <a:pt x="1475165" y="3913573"/>
                </a:lnTo>
                <a:lnTo>
                  <a:pt x="1474884" y="3913573"/>
                </a:lnTo>
                <a:lnTo>
                  <a:pt x="1744646" y="3448331"/>
                </a:lnTo>
                <a:close/>
                <a:moveTo>
                  <a:pt x="7579077" y="3235524"/>
                </a:moveTo>
                <a:lnTo>
                  <a:pt x="7460621" y="3439788"/>
                </a:lnTo>
                <a:lnTo>
                  <a:pt x="7208162" y="3875752"/>
                </a:lnTo>
                <a:lnTo>
                  <a:pt x="7433723" y="3875752"/>
                </a:lnTo>
                <a:lnTo>
                  <a:pt x="7500166" y="3761200"/>
                </a:lnTo>
                <a:lnTo>
                  <a:pt x="7579438" y="3624401"/>
                </a:lnTo>
                <a:lnTo>
                  <a:pt x="7849271" y="4089652"/>
                </a:lnTo>
                <a:lnTo>
                  <a:pt x="7951009" y="3914295"/>
                </a:lnTo>
                <a:lnTo>
                  <a:pt x="8220588" y="3449372"/>
                </a:lnTo>
                <a:lnTo>
                  <a:pt x="7994653" y="3449372"/>
                </a:lnTo>
                <a:lnTo>
                  <a:pt x="7964469" y="3501425"/>
                </a:lnTo>
                <a:lnTo>
                  <a:pt x="7849041" y="3700644"/>
                </a:lnTo>
                <a:lnTo>
                  <a:pt x="7848996" y="3700565"/>
                </a:lnTo>
                <a:lnTo>
                  <a:pt x="7848880" y="3700764"/>
                </a:lnTo>
                <a:close/>
                <a:moveTo>
                  <a:pt x="1912743" y="3234626"/>
                </a:moveTo>
                <a:lnTo>
                  <a:pt x="1794190" y="3439066"/>
                </a:lnTo>
                <a:lnTo>
                  <a:pt x="1541473" y="3875471"/>
                </a:lnTo>
                <a:lnTo>
                  <a:pt x="1740195" y="3875792"/>
                </a:lnTo>
                <a:lnTo>
                  <a:pt x="1766588" y="3875792"/>
                </a:lnTo>
                <a:lnTo>
                  <a:pt x="1912361" y="3624400"/>
                </a:lnTo>
                <a:lnTo>
                  <a:pt x="1912503" y="3624645"/>
                </a:lnTo>
                <a:lnTo>
                  <a:pt x="1912644" y="3624401"/>
                </a:lnTo>
                <a:lnTo>
                  <a:pt x="1912663" y="3624433"/>
                </a:lnTo>
                <a:lnTo>
                  <a:pt x="1912681" y="3624401"/>
                </a:lnTo>
                <a:lnTo>
                  <a:pt x="2167031" y="4063058"/>
                </a:lnTo>
                <a:lnTo>
                  <a:pt x="2182447" y="4089641"/>
                </a:lnTo>
                <a:lnTo>
                  <a:pt x="2212042" y="4038632"/>
                </a:lnTo>
                <a:lnTo>
                  <a:pt x="2298736" y="3889193"/>
                </a:lnTo>
                <a:lnTo>
                  <a:pt x="2554378" y="3448370"/>
                </a:lnTo>
                <a:lnTo>
                  <a:pt x="2328689" y="3448370"/>
                </a:lnTo>
                <a:lnTo>
                  <a:pt x="2182938" y="3699721"/>
                </a:lnTo>
                <a:lnTo>
                  <a:pt x="2182831" y="3699537"/>
                </a:lnTo>
                <a:lnTo>
                  <a:pt x="2182607" y="3699923"/>
                </a:lnTo>
                <a:lnTo>
                  <a:pt x="2166924" y="3672890"/>
                </a:lnTo>
                <a:lnTo>
                  <a:pt x="2036746" y="3448325"/>
                </a:lnTo>
                <a:close/>
                <a:moveTo>
                  <a:pt x="11637675" y="3216721"/>
                </a:moveTo>
                <a:lnTo>
                  <a:pt x="11513811" y="3430299"/>
                </a:lnTo>
                <a:lnTo>
                  <a:pt x="11637683" y="3643892"/>
                </a:lnTo>
                <a:lnTo>
                  <a:pt x="11885643" y="3643892"/>
                </a:lnTo>
                <a:lnTo>
                  <a:pt x="12009585" y="3430148"/>
                </a:lnTo>
                <a:lnTo>
                  <a:pt x="11885871" y="3216721"/>
                </a:lnTo>
                <a:close/>
                <a:moveTo>
                  <a:pt x="5971054" y="3216638"/>
                </a:moveTo>
                <a:lnTo>
                  <a:pt x="5847632" y="3429462"/>
                </a:lnTo>
                <a:lnTo>
                  <a:pt x="5971504" y="3643130"/>
                </a:lnTo>
                <a:lnTo>
                  <a:pt x="6219552" y="3643130"/>
                </a:lnTo>
                <a:lnTo>
                  <a:pt x="6342998" y="3430262"/>
                </a:lnTo>
                <a:lnTo>
                  <a:pt x="6219105" y="3216638"/>
                </a:lnTo>
                <a:close/>
                <a:moveTo>
                  <a:pt x="7881813" y="3216632"/>
                </a:moveTo>
                <a:lnTo>
                  <a:pt x="7932376" y="3303827"/>
                </a:lnTo>
                <a:lnTo>
                  <a:pt x="7994693" y="3411277"/>
                </a:lnTo>
                <a:lnTo>
                  <a:pt x="8286399" y="3411277"/>
                </a:lnTo>
                <a:lnTo>
                  <a:pt x="8286309" y="3411431"/>
                </a:lnTo>
                <a:lnTo>
                  <a:pt x="8286479" y="3411431"/>
                </a:lnTo>
                <a:lnTo>
                  <a:pt x="8016809" y="3876514"/>
                </a:lnTo>
                <a:lnTo>
                  <a:pt x="8220773" y="3876514"/>
                </a:lnTo>
                <a:lnTo>
                  <a:pt x="8760380" y="3876514"/>
                </a:lnTo>
                <a:lnTo>
                  <a:pt x="8647496" y="3681874"/>
                </a:lnTo>
                <a:lnTo>
                  <a:pt x="8355795" y="3681874"/>
                </a:lnTo>
                <a:lnTo>
                  <a:pt x="8355911" y="3681674"/>
                </a:lnTo>
                <a:lnTo>
                  <a:pt x="8355675" y="3681674"/>
                </a:lnTo>
                <a:lnTo>
                  <a:pt x="8625366" y="3216632"/>
                </a:lnTo>
                <a:close/>
                <a:moveTo>
                  <a:pt x="2215709" y="3215752"/>
                </a:moveTo>
                <a:lnTo>
                  <a:pt x="2328709" y="3410551"/>
                </a:lnTo>
                <a:lnTo>
                  <a:pt x="2620166" y="3410551"/>
                </a:lnTo>
                <a:lnTo>
                  <a:pt x="2620163" y="3410557"/>
                </a:lnTo>
                <a:lnTo>
                  <a:pt x="2620415" y="3410557"/>
                </a:lnTo>
                <a:lnTo>
                  <a:pt x="2350613" y="3875792"/>
                </a:lnTo>
                <a:lnTo>
                  <a:pt x="2554733" y="3875792"/>
                </a:lnTo>
                <a:lnTo>
                  <a:pt x="2554708" y="3875751"/>
                </a:lnTo>
                <a:lnTo>
                  <a:pt x="3094099" y="3875751"/>
                </a:lnTo>
                <a:lnTo>
                  <a:pt x="2981187" y="3680992"/>
                </a:lnTo>
                <a:lnTo>
                  <a:pt x="2689239" y="3680992"/>
                </a:lnTo>
                <a:lnTo>
                  <a:pt x="2959041" y="3215752"/>
                </a:lnTo>
                <a:close/>
                <a:moveTo>
                  <a:pt x="304412" y="3215750"/>
                </a:moveTo>
                <a:lnTo>
                  <a:pt x="248058" y="3312904"/>
                </a:lnTo>
                <a:lnTo>
                  <a:pt x="180470" y="3429456"/>
                </a:lnTo>
                <a:lnTo>
                  <a:pt x="304412" y="3643170"/>
                </a:lnTo>
                <a:lnTo>
                  <a:pt x="552434" y="3643170"/>
                </a:lnTo>
                <a:lnTo>
                  <a:pt x="676385" y="3429480"/>
                </a:lnTo>
                <a:lnTo>
                  <a:pt x="552434" y="3215750"/>
                </a:lnTo>
                <a:close/>
                <a:moveTo>
                  <a:pt x="11222045" y="3002934"/>
                </a:moveTo>
                <a:lnTo>
                  <a:pt x="11109067" y="3197746"/>
                </a:lnTo>
                <a:lnTo>
                  <a:pt x="11254919" y="3449254"/>
                </a:lnTo>
                <a:lnTo>
                  <a:pt x="10715187" y="3449254"/>
                </a:lnTo>
                <a:lnTo>
                  <a:pt x="10715319" y="3449482"/>
                </a:lnTo>
                <a:lnTo>
                  <a:pt x="11087051" y="4090130"/>
                </a:lnTo>
                <a:lnTo>
                  <a:pt x="11115607" y="4040833"/>
                </a:lnTo>
                <a:lnTo>
                  <a:pt x="11199845" y="3895405"/>
                </a:lnTo>
                <a:lnTo>
                  <a:pt x="11053993" y="3643893"/>
                </a:lnTo>
                <a:lnTo>
                  <a:pt x="11054031" y="3643893"/>
                </a:lnTo>
                <a:lnTo>
                  <a:pt x="11054031" y="3643892"/>
                </a:lnTo>
                <a:lnTo>
                  <a:pt x="11054353" y="3643892"/>
                </a:lnTo>
                <a:lnTo>
                  <a:pt x="11593599" y="3643892"/>
                </a:lnTo>
                <a:close/>
                <a:moveTo>
                  <a:pt x="8793359" y="3002907"/>
                </a:moveTo>
                <a:lnTo>
                  <a:pt x="8674818" y="3207327"/>
                </a:lnTo>
                <a:lnTo>
                  <a:pt x="8422102" y="3643732"/>
                </a:lnTo>
                <a:lnTo>
                  <a:pt x="8521055" y="3643892"/>
                </a:lnTo>
                <a:lnTo>
                  <a:pt x="8647405" y="3643892"/>
                </a:lnTo>
                <a:lnTo>
                  <a:pt x="8793193" y="3392542"/>
                </a:lnTo>
                <a:lnTo>
                  <a:pt x="8793268" y="3392671"/>
                </a:lnTo>
                <a:lnTo>
                  <a:pt x="8793273" y="3392661"/>
                </a:lnTo>
                <a:lnTo>
                  <a:pt x="8793288" y="3392689"/>
                </a:lnTo>
                <a:lnTo>
                  <a:pt x="8793393" y="3392508"/>
                </a:lnTo>
                <a:lnTo>
                  <a:pt x="9063101" y="3857604"/>
                </a:lnTo>
                <a:lnTo>
                  <a:pt x="9165086" y="3681714"/>
                </a:lnTo>
                <a:lnTo>
                  <a:pt x="9399282" y="3277872"/>
                </a:lnTo>
                <a:lnTo>
                  <a:pt x="9434707" y="3216757"/>
                </a:lnTo>
                <a:lnTo>
                  <a:pt x="9209090" y="3216757"/>
                </a:lnTo>
                <a:lnTo>
                  <a:pt x="9063317" y="3468143"/>
                </a:lnTo>
                <a:lnTo>
                  <a:pt x="9063113" y="3467792"/>
                </a:lnTo>
                <a:lnTo>
                  <a:pt x="9062956" y="3468062"/>
                </a:lnTo>
                <a:lnTo>
                  <a:pt x="9047312" y="3441030"/>
                </a:lnTo>
                <a:lnTo>
                  <a:pt x="8882065" y="3155777"/>
                </a:lnTo>
                <a:close/>
                <a:moveTo>
                  <a:pt x="5555853" y="3002123"/>
                </a:moveTo>
                <a:lnTo>
                  <a:pt x="5442940" y="3196844"/>
                </a:lnTo>
                <a:lnTo>
                  <a:pt x="5588768" y="3448331"/>
                </a:lnTo>
                <a:lnTo>
                  <a:pt x="5588745" y="3448331"/>
                </a:lnTo>
                <a:lnTo>
                  <a:pt x="5588768" y="3448371"/>
                </a:lnTo>
                <a:lnTo>
                  <a:pt x="5588521" y="3448371"/>
                </a:lnTo>
                <a:lnTo>
                  <a:pt x="5588569" y="3448451"/>
                </a:lnTo>
                <a:lnTo>
                  <a:pt x="5049247" y="3448451"/>
                </a:lnTo>
                <a:lnTo>
                  <a:pt x="5420997" y="4089481"/>
                </a:lnTo>
                <a:lnTo>
                  <a:pt x="5533842" y="3894662"/>
                </a:lnTo>
                <a:lnTo>
                  <a:pt x="5388017" y="3643171"/>
                </a:lnTo>
                <a:lnTo>
                  <a:pt x="5388039" y="3643171"/>
                </a:lnTo>
                <a:lnTo>
                  <a:pt x="5388017" y="3643130"/>
                </a:lnTo>
                <a:lnTo>
                  <a:pt x="5927502" y="3643130"/>
                </a:lnTo>
                <a:close/>
                <a:moveTo>
                  <a:pt x="3127130" y="3001904"/>
                </a:moveTo>
                <a:lnTo>
                  <a:pt x="3008515" y="3206449"/>
                </a:lnTo>
                <a:lnTo>
                  <a:pt x="2755798" y="3642849"/>
                </a:lnTo>
                <a:lnTo>
                  <a:pt x="2954523" y="3643170"/>
                </a:lnTo>
                <a:lnTo>
                  <a:pt x="2981187" y="3643170"/>
                </a:lnTo>
                <a:lnTo>
                  <a:pt x="3126759" y="3391779"/>
                </a:lnTo>
                <a:lnTo>
                  <a:pt x="3126937" y="3392087"/>
                </a:lnTo>
                <a:lnTo>
                  <a:pt x="3127089" y="3391824"/>
                </a:lnTo>
                <a:lnTo>
                  <a:pt x="3127138" y="3391910"/>
                </a:lnTo>
                <a:lnTo>
                  <a:pt x="3127209" y="3391787"/>
                </a:lnTo>
                <a:lnTo>
                  <a:pt x="3396964" y="3856936"/>
                </a:lnTo>
                <a:lnTo>
                  <a:pt x="3499022" y="3680991"/>
                </a:lnTo>
                <a:lnTo>
                  <a:pt x="3768787" y="3215752"/>
                </a:lnTo>
                <a:lnTo>
                  <a:pt x="3542992" y="3215752"/>
                </a:lnTo>
                <a:lnTo>
                  <a:pt x="3397264" y="3467061"/>
                </a:lnTo>
                <a:lnTo>
                  <a:pt x="3397182" y="3466918"/>
                </a:lnTo>
                <a:lnTo>
                  <a:pt x="3397053" y="3467141"/>
                </a:lnTo>
                <a:lnTo>
                  <a:pt x="3397028" y="3467097"/>
                </a:lnTo>
                <a:lnTo>
                  <a:pt x="3396933" y="3467260"/>
                </a:lnTo>
                <a:lnTo>
                  <a:pt x="3381250" y="3440229"/>
                </a:lnTo>
                <a:lnTo>
                  <a:pt x="3127821" y="3003094"/>
                </a:lnTo>
                <a:close/>
                <a:moveTo>
                  <a:pt x="7185100" y="2984172"/>
                </a:moveTo>
                <a:lnTo>
                  <a:pt x="7061717" y="3196885"/>
                </a:lnTo>
                <a:lnTo>
                  <a:pt x="7185612" y="3410515"/>
                </a:lnTo>
                <a:lnTo>
                  <a:pt x="7433740" y="3410515"/>
                </a:lnTo>
                <a:lnTo>
                  <a:pt x="7557147" y="3197708"/>
                </a:lnTo>
                <a:lnTo>
                  <a:pt x="7433313" y="2984172"/>
                </a:lnTo>
                <a:close/>
                <a:moveTo>
                  <a:pt x="9096130" y="2984016"/>
                </a:moveTo>
                <a:lnTo>
                  <a:pt x="9209039" y="3178730"/>
                </a:lnTo>
                <a:lnTo>
                  <a:pt x="9500676" y="3178730"/>
                </a:lnTo>
                <a:lnTo>
                  <a:pt x="9500625" y="3178818"/>
                </a:lnTo>
                <a:lnTo>
                  <a:pt x="9500796" y="3178818"/>
                </a:lnTo>
                <a:lnTo>
                  <a:pt x="9231039" y="3643973"/>
                </a:lnTo>
                <a:lnTo>
                  <a:pt x="9435257" y="3643973"/>
                </a:lnTo>
                <a:lnTo>
                  <a:pt x="9435210" y="3643893"/>
                </a:lnTo>
                <a:lnTo>
                  <a:pt x="9974411" y="3643893"/>
                </a:lnTo>
                <a:lnTo>
                  <a:pt x="9861567" y="3449254"/>
                </a:lnTo>
                <a:lnTo>
                  <a:pt x="9570112" y="3449254"/>
                </a:lnTo>
                <a:lnTo>
                  <a:pt x="9570182" y="3449133"/>
                </a:lnTo>
                <a:lnTo>
                  <a:pt x="9569791" y="3449133"/>
                </a:lnTo>
                <a:lnTo>
                  <a:pt x="9839483" y="2984016"/>
                </a:lnTo>
                <a:close/>
                <a:moveTo>
                  <a:pt x="4173491" y="2983173"/>
                </a:moveTo>
                <a:lnTo>
                  <a:pt x="3430083" y="2983213"/>
                </a:lnTo>
                <a:lnTo>
                  <a:pt x="3543038" y="3177935"/>
                </a:lnTo>
                <a:lnTo>
                  <a:pt x="3834492" y="3177935"/>
                </a:lnTo>
                <a:lnTo>
                  <a:pt x="3834744" y="3177935"/>
                </a:lnTo>
                <a:lnTo>
                  <a:pt x="3564938" y="3643171"/>
                </a:lnTo>
                <a:lnTo>
                  <a:pt x="3769157" y="3643171"/>
                </a:lnTo>
                <a:lnTo>
                  <a:pt x="4308343" y="3643171"/>
                </a:lnTo>
                <a:lnTo>
                  <a:pt x="4195389" y="3448410"/>
                </a:lnTo>
                <a:lnTo>
                  <a:pt x="3903686" y="3448410"/>
                </a:lnTo>
                <a:close/>
                <a:moveTo>
                  <a:pt x="1518848" y="2983134"/>
                </a:moveTo>
                <a:lnTo>
                  <a:pt x="1394899" y="3196860"/>
                </a:lnTo>
                <a:lnTo>
                  <a:pt x="1518849" y="3410551"/>
                </a:lnTo>
                <a:lnTo>
                  <a:pt x="1766871" y="3410551"/>
                </a:lnTo>
                <a:lnTo>
                  <a:pt x="1890782" y="3196860"/>
                </a:lnTo>
                <a:lnTo>
                  <a:pt x="1766874" y="2983134"/>
                </a:lnTo>
                <a:close/>
                <a:moveTo>
                  <a:pt x="6769574" y="2770286"/>
                </a:moveTo>
                <a:lnTo>
                  <a:pt x="6657068" y="2964284"/>
                </a:lnTo>
                <a:lnTo>
                  <a:pt x="6802920" y="3215794"/>
                </a:lnTo>
                <a:lnTo>
                  <a:pt x="6802083" y="3215794"/>
                </a:lnTo>
                <a:lnTo>
                  <a:pt x="6802479" y="3216481"/>
                </a:lnTo>
                <a:lnTo>
                  <a:pt x="6802226" y="3216481"/>
                </a:lnTo>
                <a:lnTo>
                  <a:pt x="6802319" y="3216638"/>
                </a:lnTo>
                <a:lnTo>
                  <a:pt x="6263803" y="3216638"/>
                </a:lnTo>
                <a:lnTo>
                  <a:pt x="6365323" y="3391772"/>
                </a:lnTo>
                <a:lnTo>
                  <a:pt x="6365361" y="3391706"/>
                </a:lnTo>
                <a:lnTo>
                  <a:pt x="6635280" y="3856932"/>
                </a:lnTo>
                <a:lnTo>
                  <a:pt x="6648980" y="3833303"/>
                </a:lnTo>
                <a:lnTo>
                  <a:pt x="6747804" y="3662714"/>
                </a:lnTo>
                <a:lnTo>
                  <a:pt x="6601993" y="3411277"/>
                </a:lnTo>
                <a:lnTo>
                  <a:pt x="6602771" y="3411277"/>
                </a:lnTo>
                <a:lnTo>
                  <a:pt x="6602353" y="3410558"/>
                </a:lnTo>
                <a:lnTo>
                  <a:pt x="6602376" y="3410558"/>
                </a:lnTo>
                <a:lnTo>
                  <a:pt x="6602352" y="3410515"/>
                </a:lnTo>
                <a:lnTo>
                  <a:pt x="7141156" y="3410515"/>
                </a:lnTo>
                <a:lnTo>
                  <a:pt x="7039458" y="3235155"/>
                </a:lnTo>
                <a:lnTo>
                  <a:pt x="7039309" y="3235409"/>
                </a:lnTo>
                <a:close/>
                <a:moveTo>
                  <a:pt x="10007737" y="2770187"/>
                </a:moveTo>
                <a:lnTo>
                  <a:pt x="9889135" y="2974711"/>
                </a:lnTo>
                <a:lnTo>
                  <a:pt x="9636420" y="3411157"/>
                </a:lnTo>
                <a:lnTo>
                  <a:pt x="9716775" y="3411272"/>
                </a:lnTo>
                <a:lnTo>
                  <a:pt x="9861497" y="3411272"/>
                </a:lnTo>
                <a:lnTo>
                  <a:pt x="10007269" y="3159880"/>
                </a:lnTo>
                <a:lnTo>
                  <a:pt x="10007452" y="3160195"/>
                </a:lnTo>
                <a:lnTo>
                  <a:pt x="10007631" y="3159885"/>
                </a:lnTo>
                <a:lnTo>
                  <a:pt x="10277395" y="3625123"/>
                </a:lnTo>
                <a:lnTo>
                  <a:pt x="10379523" y="3449052"/>
                </a:lnTo>
                <a:lnTo>
                  <a:pt x="10649209" y="2984016"/>
                </a:lnTo>
                <a:lnTo>
                  <a:pt x="10423607" y="2984016"/>
                </a:lnTo>
                <a:lnTo>
                  <a:pt x="10277835" y="3235369"/>
                </a:lnTo>
                <a:lnTo>
                  <a:pt x="10277679" y="3235098"/>
                </a:lnTo>
                <a:lnTo>
                  <a:pt x="10277595" y="3235249"/>
                </a:lnTo>
                <a:lnTo>
                  <a:pt x="10277591" y="3235245"/>
                </a:lnTo>
                <a:lnTo>
                  <a:pt x="10277475" y="3235449"/>
                </a:lnTo>
                <a:lnTo>
                  <a:pt x="10261789" y="3208417"/>
                </a:lnTo>
                <a:lnTo>
                  <a:pt x="10033059" y="2813827"/>
                </a:lnTo>
                <a:close/>
                <a:moveTo>
                  <a:pt x="1103152" y="2769397"/>
                </a:moveTo>
                <a:lnTo>
                  <a:pt x="990148" y="2964297"/>
                </a:lnTo>
                <a:lnTo>
                  <a:pt x="1135968" y="3215750"/>
                </a:lnTo>
                <a:lnTo>
                  <a:pt x="1135896" y="3215750"/>
                </a:lnTo>
                <a:lnTo>
                  <a:pt x="1135965" y="3215870"/>
                </a:lnTo>
                <a:lnTo>
                  <a:pt x="596548" y="3215870"/>
                </a:lnTo>
                <a:lnTo>
                  <a:pt x="968337" y="3856964"/>
                </a:lnTo>
                <a:lnTo>
                  <a:pt x="997012" y="3807530"/>
                </a:lnTo>
                <a:lnTo>
                  <a:pt x="1081250" y="3662061"/>
                </a:lnTo>
                <a:lnTo>
                  <a:pt x="935397" y="3410551"/>
                </a:lnTo>
                <a:lnTo>
                  <a:pt x="1474803" y="3410551"/>
                </a:lnTo>
                <a:close/>
                <a:moveTo>
                  <a:pt x="4341648" y="2769297"/>
                </a:moveTo>
                <a:lnTo>
                  <a:pt x="4223042" y="2973829"/>
                </a:lnTo>
                <a:lnTo>
                  <a:pt x="3970329" y="3410275"/>
                </a:lnTo>
                <a:lnTo>
                  <a:pt x="4140347" y="3410515"/>
                </a:lnTo>
                <a:lnTo>
                  <a:pt x="4195252" y="3410515"/>
                </a:lnTo>
                <a:lnTo>
                  <a:pt x="4341041" y="3159165"/>
                </a:lnTo>
                <a:lnTo>
                  <a:pt x="4341288" y="3159593"/>
                </a:lnTo>
                <a:lnTo>
                  <a:pt x="4341537" y="3159166"/>
                </a:lnTo>
                <a:lnTo>
                  <a:pt x="4341563" y="3159211"/>
                </a:lnTo>
                <a:lnTo>
                  <a:pt x="4341616" y="3159123"/>
                </a:lnTo>
                <a:lnTo>
                  <a:pt x="4611388" y="3624311"/>
                </a:lnTo>
                <a:lnTo>
                  <a:pt x="4752908" y="3380355"/>
                </a:lnTo>
                <a:lnTo>
                  <a:pt x="4983268" y="2983134"/>
                </a:lnTo>
                <a:lnTo>
                  <a:pt x="4757470" y="2983134"/>
                </a:lnTo>
                <a:lnTo>
                  <a:pt x="4611697" y="3234487"/>
                </a:lnTo>
                <a:lnTo>
                  <a:pt x="4611638" y="3234381"/>
                </a:lnTo>
                <a:lnTo>
                  <a:pt x="4611580" y="3234487"/>
                </a:lnTo>
                <a:lnTo>
                  <a:pt x="4611567" y="3234466"/>
                </a:lnTo>
                <a:lnTo>
                  <a:pt x="4611462" y="3234643"/>
                </a:lnTo>
                <a:lnTo>
                  <a:pt x="4595774" y="3207612"/>
                </a:lnTo>
                <a:lnTo>
                  <a:pt x="4360619" y="2801992"/>
                </a:lnTo>
                <a:close/>
                <a:moveTo>
                  <a:pt x="8399436" y="2751430"/>
                </a:moveTo>
                <a:lnTo>
                  <a:pt x="8275482" y="2965182"/>
                </a:lnTo>
                <a:lnTo>
                  <a:pt x="8399340" y="3178656"/>
                </a:lnTo>
                <a:lnTo>
                  <a:pt x="8647477" y="3178656"/>
                </a:lnTo>
                <a:lnTo>
                  <a:pt x="8771329" y="2965156"/>
                </a:lnTo>
                <a:lnTo>
                  <a:pt x="8647380" y="2751430"/>
                </a:lnTo>
                <a:close/>
                <a:moveTo>
                  <a:pt x="10849751" y="2751355"/>
                </a:moveTo>
                <a:lnTo>
                  <a:pt x="10849775" y="2751396"/>
                </a:lnTo>
                <a:lnTo>
                  <a:pt x="10310631" y="2751396"/>
                </a:lnTo>
                <a:lnTo>
                  <a:pt x="10423537" y="2946074"/>
                </a:lnTo>
                <a:lnTo>
                  <a:pt x="10714911" y="2946074"/>
                </a:lnTo>
                <a:lnTo>
                  <a:pt x="10714843" y="2946196"/>
                </a:lnTo>
                <a:lnTo>
                  <a:pt x="10715313" y="2946196"/>
                </a:lnTo>
                <a:lnTo>
                  <a:pt x="10445579" y="3411318"/>
                </a:lnTo>
                <a:lnTo>
                  <a:pt x="10649671" y="3411318"/>
                </a:lnTo>
                <a:lnTo>
                  <a:pt x="10649647" y="3411277"/>
                </a:lnTo>
                <a:lnTo>
                  <a:pt x="11189031" y="3411277"/>
                </a:lnTo>
                <a:lnTo>
                  <a:pt x="11076165" y="3216601"/>
                </a:lnTo>
                <a:lnTo>
                  <a:pt x="10784629" y="3216601"/>
                </a:lnTo>
                <a:lnTo>
                  <a:pt x="10784699" y="3216479"/>
                </a:lnTo>
                <a:lnTo>
                  <a:pt x="10784187" y="3216479"/>
                </a:lnTo>
                <a:lnTo>
                  <a:pt x="11053923" y="2751355"/>
                </a:lnTo>
                <a:close/>
                <a:moveTo>
                  <a:pt x="2733295" y="2750551"/>
                </a:moveTo>
                <a:lnTo>
                  <a:pt x="2609345" y="2964283"/>
                </a:lnTo>
                <a:lnTo>
                  <a:pt x="2733269" y="3177929"/>
                </a:lnTo>
                <a:lnTo>
                  <a:pt x="2981303" y="3177929"/>
                </a:lnTo>
                <a:lnTo>
                  <a:pt x="3017237" y="3115969"/>
                </a:lnTo>
                <a:lnTo>
                  <a:pt x="3105106" y="2964283"/>
                </a:lnTo>
                <a:lnTo>
                  <a:pt x="2981197" y="2750551"/>
                </a:lnTo>
                <a:close/>
                <a:moveTo>
                  <a:pt x="5388017" y="2750514"/>
                </a:moveTo>
                <a:lnTo>
                  <a:pt x="4644718" y="2750551"/>
                </a:lnTo>
                <a:lnTo>
                  <a:pt x="4757672" y="2945313"/>
                </a:lnTo>
                <a:lnTo>
                  <a:pt x="5049377" y="2945313"/>
                </a:lnTo>
                <a:lnTo>
                  <a:pt x="4779573" y="3410558"/>
                </a:lnTo>
                <a:lnTo>
                  <a:pt x="4983629" y="3410545"/>
                </a:lnTo>
                <a:lnTo>
                  <a:pt x="4983588" y="3410475"/>
                </a:lnTo>
                <a:lnTo>
                  <a:pt x="5522832" y="3410475"/>
                </a:lnTo>
                <a:lnTo>
                  <a:pt x="5409920" y="3215753"/>
                </a:lnTo>
                <a:lnTo>
                  <a:pt x="5118216" y="3215753"/>
                </a:lnTo>
                <a:close/>
                <a:moveTo>
                  <a:pt x="12192000" y="2650435"/>
                </a:moveTo>
                <a:lnTo>
                  <a:pt x="12192000" y="2726980"/>
                </a:lnTo>
                <a:lnTo>
                  <a:pt x="12065253" y="2945876"/>
                </a:lnTo>
                <a:lnTo>
                  <a:pt x="12177259" y="2946034"/>
                </a:lnTo>
                <a:lnTo>
                  <a:pt x="12192000" y="2946034"/>
                </a:lnTo>
                <a:lnTo>
                  <a:pt x="12192000" y="2983979"/>
                </a:lnTo>
                <a:lnTo>
                  <a:pt x="11998985" y="2983979"/>
                </a:lnTo>
                <a:lnTo>
                  <a:pt x="11999079" y="2983817"/>
                </a:lnTo>
                <a:lnTo>
                  <a:pt x="11998987" y="2983817"/>
                </a:lnTo>
                <a:lnTo>
                  <a:pt x="11998985" y="2983817"/>
                </a:lnTo>
                <a:lnTo>
                  <a:pt x="11998705" y="2983817"/>
                </a:lnTo>
                <a:close/>
                <a:moveTo>
                  <a:pt x="7983796" y="2537722"/>
                </a:moveTo>
                <a:lnTo>
                  <a:pt x="7870862" y="2732498"/>
                </a:lnTo>
                <a:lnTo>
                  <a:pt x="8016716" y="2984010"/>
                </a:lnTo>
                <a:lnTo>
                  <a:pt x="8016462" y="2984010"/>
                </a:lnTo>
                <a:lnTo>
                  <a:pt x="8016555" y="2984172"/>
                </a:lnTo>
                <a:lnTo>
                  <a:pt x="7477202" y="2984172"/>
                </a:lnTo>
                <a:lnTo>
                  <a:pt x="7625717" y="3240263"/>
                </a:lnTo>
                <a:lnTo>
                  <a:pt x="7849041" y="3625123"/>
                </a:lnTo>
                <a:lnTo>
                  <a:pt x="7961894" y="3430277"/>
                </a:lnTo>
                <a:lnTo>
                  <a:pt x="7816068" y="3178810"/>
                </a:lnTo>
                <a:lnTo>
                  <a:pt x="7816158" y="3178810"/>
                </a:lnTo>
                <a:lnTo>
                  <a:pt x="7816068" y="3178656"/>
                </a:lnTo>
                <a:lnTo>
                  <a:pt x="7816108" y="3178656"/>
                </a:lnTo>
                <a:lnTo>
                  <a:pt x="7816109" y="3178656"/>
                </a:lnTo>
                <a:lnTo>
                  <a:pt x="8355675" y="3178656"/>
                </a:lnTo>
                <a:lnTo>
                  <a:pt x="8253681" y="3002779"/>
                </a:lnTo>
                <a:lnTo>
                  <a:pt x="8253586" y="3002942"/>
                </a:lnTo>
                <a:close/>
                <a:moveTo>
                  <a:pt x="5555632" y="2537701"/>
                </a:moveTo>
                <a:lnTo>
                  <a:pt x="5437676" y="2741209"/>
                </a:lnTo>
                <a:lnTo>
                  <a:pt x="5184963" y="3177653"/>
                </a:lnTo>
                <a:lnTo>
                  <a:pt x="5383723" y="3177935"/>
                </a:lnTo>
                <a:lnTo>
                  <a:pt x="5409838" y="3177935"/>
                </a:lnTo>
                <a:lnTo>
                  <a:pt x="5555632" y="2926541"/>
                </a:lnTo>
                <a:lnTo>
                  <a:pt x="5555807" y="2926842"/>
                </a:lnTo>
                <a:lnTo>
                  <a:pt x="5555956" y="2926585"/>
                </a:lnTo>
                <a:lnTo>
                  <a:pt x="5556044" y="2926737"/>
                </a:lnTo>
                <a:lnTo>
                  <a:pt x="5556154" y="2926543"/>
                </a:lnTo>
                <a:lnTo>
                  <a:pt x="5825867" y="3391633"/>
                </a:lnTo>
                <a:lnTo>
                  <a:pt x="5927334" y="3216638"/>
                </a:lnTo>
                <a:lnTo>
                  <a:pt x="5927329" y="3216638"/>
                </a:lnTo>
                <a:lnTo>
                  <a:pt x="6197132" y="2751400"/>
                </a:lnTo>
                <a:lnTo>
                  <a:pt x="5971313" y="2751400"/>
                </a:lnTo>
                <a:lnTo>
                  <a:pt x="5826078" y="3002024"/>
                </a:lnTo>
                <a:lnTo>
                  <a:pt x="5825962" y="3001829"/>
                </a:lnTo>
                <a:lnTo>
                  <a:pt x="5825918" y="3001905"/>
                </a:lnTo>
                <a:lnTo>
                  <a:pt x="5825836" y="3001765"/>
                </a:lnTo>
                <a:lnTo>
                  <a:pt x="5825241" y="3002791"/>
                </a:lnTo>
                <a:close/>
                <a:moveTo>
                  <a:pt x="11222027" y="2537546"/>
                </a:moveTo>
                <a:lnTo>
                  <a:pt x="11103411" y="2742090"/>
                </a:lnTo>
                <a:lnTo>
                  <a:pt x="10850695" y="3178535"/>
                </a:lnTo>
                <a:lnTo>
                  <a:pt x="11047619" y="3178818"/>
                </a:lnTo>
                <a:lnTo>
                  <a:pt x="11076095" y="3178818"/>
                </a:lnTo>
                <a:lnTo>
                  <a:pt x="11221707" y="2927264"/>
                </a:lnTo>
                <a:lnTo>
                  <a:pt x="11221879" y="2927562"/>
                </a:lnTo>
                <a:lnTo>
                  <a:pt x="11222027" y="2927304"/>
                </a:lnTo>
                <a:lnTo>
                  <a:pt x="11222103" y="2927435"/>
                </a:lnTo>
                <a:lnTo>
                  <a:pt x="11222107" y="2927426"/>
                </a:lnTo>
                <a:lnTo>
                  <a:pt x="11491835" y="3392539"/>
                </a:lnTo>
                <a:lnTo>
                  <a:pt x="11593959" y="3216480"/>
                </a:lnTo>
                <a:lnTo>
                  <a:pt x="11863583" y="2751477"/>
                </a:lnTo>
                <a:lnTo>
                  <a:pt x="11637963" y="2751477"/>
                </a:lnTo>
                <a:lnTo>
                  <a:pt x="11492191" y="3002868"/>
                </a:lnTo>
                <a:lnTo>
                  <a:pt x="11492023" y="3002575"/>
                </a:lnTo>
                <a:lnTo>
                  <a:pt x="11491991" y="3002626"/>
                </a:lnTo>
                <a:lnTo>
                  <a:pt x="11491971" y="3002590"/>
                </a:lnTo>
                <a:lnTo>
                  <a:pt x="11491831" y="3002827"/>
                </a:lnTo>
                <a:lnTo>
                  <a:pt x="11476147" y="2975794"/>
                </a:lnTo>
                <a:close/>
                <a:moveTo>
                  <a:pt x="2317580" y="2537106"/>
                </a:moveTo>
                <a:lnTo>
                  <a:pt x="2204760" y="2731622"/>
                </a:lnTo>
                <a:lnTo>
                  <a:pt x="2350613" y="2983134"/>
                </a:lnTo>
                <a:lnTo>
                  <a:pt x="2350494" y="2983134"/>
                </a:lnTo>
                <a:lnTo>
                  <a:pt x="2350136" y="2983134"/>
                </a:lnTo>
                <a:lnTo>
                  <a:pt x="2350204" y="2983249"/>
                </a:lnTo>
                <a:lnTo>
                  <a:pt x="1811113" y="2983249"/>
                </a:lnTo>
                <a:lnTo>
                  <a:pt x="2182759" y="3624092"/>
                </a:lnTo>
                <a:lnTo>
                  <a:pt x="2198974" y="3596140"/>
                </a:lnTo>
                <a:lnTo>
                  <a:pt x="2295527" y="3429440"/>
                </a:lnTo>
                <a:lnTo>
                  <a:pt x="2149672" y="3177929"/>
                </a:lnTo>
                <a:lnTo>
                  <a:pt x="2689241" y="3177929"/>
                </a:lnTo>
                <a:close/>
                <a:moveTo>
                  <a:pt x="5859177" y="2518976"/>
                </a:moveTo>
                <a:lnTo>
                  <a:pt x="5971529" y="2712732"/>
                </a:lnTo>
                <a:lnTo>
                  <a:pt x="6263233" y="2712732"/>
                </a:lnTo>
                <a:lnTo>
                  <a:pt x="6263186" y="2712812"/>
                </a:lnTo>
                <a:lnTo>
                  <a:pt x="6263233" y="2712812"/>
                </a:lnTo>
                <a:lnTo>
                  <a:pt x="6262650" y="2713816"/>
                </a:lnTo>
                <a:lnTo>
                  <a:pt x="6262715" y="2713816"/>
                </a:lnTo>
                <a:lnTo>
                  <a:pt x="5993587" y="3177975"/>
                </a:lnTo>
                <a:lnTo>
                  <a:pt x="6736126" y="3177975"/>
                </a:lnTo>
                <a:lnTo>
                  <a:pt x="6623782" y="2984219"/>
                </a:lnTo>
                <a:lnTo>
                  <a:pt x="6332189" y="2984219"/>
                </a:lnTo>
                <a:lnTo>
                  <a:pt x="6332030" y="2984219"/>
                </a:lnTo>
                <a:lnTo>
                  <a:pt x="6332660" y="2983134"/>
                </a:lnTo>
                <a:lnTo>
                  <a:pt x="6332549" y="2983134"/>
                </a:lnTo>
                <a:lnTo>
                  <a:pt x="6601724" y="2518976"/>
                </a:lnTo>
                <a:close/>
                <a:moveTo>
                  <a:pt x="9613702" y="2518934"/>
                </a:moveTo>
                <a:lnTo>
                  <a:pt x="9489845" y="2732505"/>
                </a:lnTo>
                <a:lnTo>
                  <a:pt x="9613675" y="2946029"/>
                </a:lnTo>
                <a:lnTo>
                  <a:pt x="9861888" y="2946029"/>
                </a:lnTo>
                <a:lnTo>
                  <a:pt x="9963039" y="2771640"/>
                </a:lnTo>
                <a:lnTo>
                  <a:pt x="9985729" y="2732505"/>
                </a:lnTo>
                <a:lnTo>
                  <a:pt x="9861910" y="2518934"/>
                </a:lnTo>
                <a:close/>
                <a:moveTo>
                  <a:pt x="3947945" y="2517892"/>
                </a:moveTo>
                <a:lnTo>
                  <a:pt x="3823993" y="2731622"/>
                </a:lnTo>
                <a:lnTo>
                  <a:pt x="3947922" y="2945311"/>
                </a:lnTo>
                <a:lnTo>
                  <a:pt x="4195726" y="2945311"/>
                </a:lnTo>
                <a:lnTo>
                  <a:pt x="4319763" y="2731427"/>
                </a:lnTo>
                <a:lnTo>
                  <a:pt x="4195964" y="2517892"/>
                </a:lnTo>
                <a:close/>
                <a:moveTo>
                  <a:pt x="191775" y="2517888"/>
                </a:moveTo>
                <a:lnTo>
                  <a:pt x="304713" y="2712687"/>
                </a:lnTo>
                <a:lnTo>
                  <a:pt x="596119" y="2712687"/>
                </a:lnTo>
                <a:lnTo>
                  <a:pt x="596096" y="2712727"/>
                </a:lnTo>
                <a:lnTo>
                  <a:pt x="596118" y="2712727"/>
                </a:lnTo>
                <a:lnTo>
                  <a:pt x="596118" y="2712729"/>
                </a:lnTo>
                <a:lnTo>
                  <a:pt x="596481" y="2712729"/>
                </a:lnTo>
                <a:lnTo>
                  <a:pt x="326678" y="3177968"/>
                </a:lnTo>
                <a:lnTo>
                  <a:pt x="363810" y="3177968"/>
                </a:lnTo>
                <a:lnTo>
                  <a:pt x="530910" y="3177960"/>
                </a:lnTo>
                <a:lnTo>
                  <a:pt x="530894" y="3177930"/>
                </a:lnTo>
                <a:lnTo>
                  <a:pt x="1070278" y="3177930"/>
                </a:lnTo>
                <a:lnTo>
                  <a:pt x="957301" y="2983129"/>
                </a:lnTo>
                <a:lnTo>
                  <a:pt x="665597" y="2983129"/>
                </a:lnTo>
                <a:lnTo>
                  <a:pt x="665597" y="2983128"/>
                </a:lnTo>
                <a:lnTo>
                  <a:pt x="665593" y="2983128"/>
                </a:lnTo>
                <a:lnTo>
                  <a:pt x="935397" y="2517888"/>
                </a:lnTo>
                <a:close/>
                <a:moveTo>
                  <a:pt x="6769772" y="2305262"/>
                </a:moveTo>
                <a:lnTo>
                  <a:pt x="6651219" y="2509713"/>
                </a:lnTo>
                <a:lnTo>
                  <a:pt x="6398968" y="2945313"/>
                </a:lnTo>
                <a:lnTo>
                  <a:pt x="6624254" y="2945313"/>
                </a:lnTo>
                <a:lnTo>
                  <a:pt x="6770027" y="2693921"/>
                </a:lnTo>
                <a:lnTo>
                  <a:pt x="7039886" y="3159241"/>
                </a:lnTo>
                <a:lnTo>
                  <a:pt x="7141598" y="2983858"/>
                </a:lnTo>
                <a:lnTo>
                  <a:pt x="7381911" y="2569470"/>
                </a:lnTo>
                <a:lnTo>
                  <a:pt x="7411204" y="2518929"/>
                </a:lnTo>
                <a:lnTo>
                  <a:pt x="7185282" y="2518929"/>
                </a:lnTo>
                <a:lnTo>
                  <a:pt x="7054165" y="2744985"/>
                </a:lnTo>
                <a:lnTo>
                  <a:pt x="7039670" y="2770008"/>
                </a:lnTo>
                <a:lnTo>
                  <a:pt x="7039660" y="2769991"/>
                </a:lnTo>
                <a:lnTo>
                  <a:pt x="7039469" y="2770321"/>
                </a:lnTo>
                <a:close/>
                <a:moveTo>
                  <a:pt x="9198059" y="2305037"/>
                </a:moveTo>
                <a:lnTo>
                  <a:pt x="9085051" y="2499941"/>
                </a:lnTo>
                <a:lnTo>
                  <a:pt x="9230872" y="2751396"/>
                </a:lnTo>
                <a:lnTo>
                  <a:pt x="9230872" y="2751397"/>
                </a:lnTo>
                <a:lnTo>
                  <a:pt x="9230806" y="2751397"/>
                </a:lnTo>
                <a:lnTo>
                  <a:pt x="9230872" y="2751509"/>
                </a:lnTo>
                <a:lnTo>
                  <a:pt x="8691492" y="2751509"/>
                </a:lnTo>
                <a:lnTo>
                  <a:pt x="9027155" y="3330311"/>
                </a:lnTo>
                <a:lnTo>
                  <a:pt x="9063237" y="3392503"/>
                </a:lnTo>
                <a:lnTo>
                  <a:pt x="9176099" y="3197642"/>
                </a:lnTo>
                <a:lnTo>
                  <a:pt x="9030304" y="2946229"/>
                </a:lnTo>
                <a:lnTo>
                  <a:pt x="9030420" y="2946229"/>
                </a:lnTo>
                <a:lnTo>
                  <a:pt x="9030304" y="2946029"/>
                </a:lnTo>
                <a:lnTo>
                  <a:pt x="9569635" y="2946029"/>
                </a:lnTo>
                <a:close/>
                <a:moveTo>
                  <a:pt x="3531949" y="2304353"/>
                </a:moveTo>
                <a:lnTo>
                  <a:pt x="3419088" y="2499001"/>
                </a:lnTo>
                <a:lnTo>
                  <a:pt x="3564939" y="2750514"/>
                </a:lnTo>
                <a:lnTo>
                  <a:pt x="3564578" y="2750514"/>
                </a:lnTo>
                <a:lnTo>
                  <a:pt x="3564648" y="2750632"/>
                </a:lnTo>
                <a:lnTo>
                  <a:pt x="3025400" y="2750632"/>
                </a:lnTo>
                <a:lnTo>
                  <a:pt x="3397146" y="3391578"/>
                </a:lnTo>
                <a:lnTo>
                  <a:pt x="3425694" y="3342293"/>
                </a:lnTo>
                <a:lnTo>
                  <a:pt x="3509933" y="3196863"/>
                </a:lnTo>
                <a:lnTo>
                  <a:pt x="3364080" y="2945353"/>
                </a:lnTo>
                <a:lnTo>
                  <a:pt x="3364144" y="2945353"/>
                </a:lnTo>
                <a:lnTo>
                  <a:pt x="3364119" y="2945311"/>
                </a:lnTo>
                <a:lnTo>
                  <a:pt x="3903665" y="2945311"/>
                </a:lnTo>
                <a:close/>
                <a:moveTo>
                  <a:pt x="1103347" y="2304161"/>
                </a:moveTo>
                <a:lnTo>
                  <a:pt x="984780" y="2508622"/>
                </a:lnTo>
                <a:lnTo>
                  <a:pt x="732064" y="2945028"/>
                </a:lnTo>
                <a:lnTo>
                  <a:pt x="905728" y="2945309"/>
                </a:lnTo>
                <a:lnTo>
                  <a:pt x="957162" y="2945309"/>
                </a:lnTo>
                <a:lnTo>
                  <a:pt x="1102912" y="2693956"/>
                </a:lnTo>
                <a:lnTo>
                  <a:pt x="1103082" y="2694248"/>
                </a:lnTo>
                <a:lnTo>
                  <a:pt x="1103273" y="2693916"/>
                </a:lnTo>
                <a:lnTo>
                  <a:pt x="1373070" y="3159148"/>
                </a:lnTo>
                <a:lnTo>
                  <a:pt x="1418403" y="3081004"/>
                </a:lnTo>
                <a:lnTo>
                  <a:pt x="1475167" y="2983128"/>
                </a:lnTo>
                <a:lnTo>
                  <a:pt x="1744966" y="2517892"/>
                </a:lnTo>
                <a:lnTo>
                  <a:pt x="1519181" y="2517892"/>
                </a:lnTo>
                <a:lnTo>
                  <a:pt x="1373409" y="2769283"/>
                </a:lnTo>
                <a:lnTo>
                  <a:pt x="1373361" y="2769201"/>
                </a:lnTo>
                <a:lnTo>
                  <a:pt x="1373199" y="2769481"/>
                </a:lnTo>
                <a:lnTo>
                  <a:pt x="1357554" y="2742448"/>
                </a:lnTo>
                <a:lnTo>
                  <a:pt x="1221402" y="2507613"/>
                </a:lnTo>
                <a:close/>
                <a:moveTo>
                  <a:pt x="7072487" y="2286348"/>
                </a:moveTo>
                <a:lnTo>
                  <a:pt x="7185282" y="2480835"/>
                </a:lnTo>
                <a:lnTo>
                  <a:pt x="7476988" y="2480835"/>
                </a:lnTo>
                <a:lnTo>
                  <a:pt x="7476783" y="2481189"/>
                </a:lnTo>
                <a:lnTo>
                  <a:pt x="7476988" y="2481189"/>
                </a:lnTo>
                <a:lnTo>
                  <a:pt x="7207390" y="2946077"/>
                </a:lnTo>
                <a:lnTo>
                  <a:pt x="7950787" y="2946077"/>
                </a:lnTo>
                <a:lnTo>
                  <a:pt x="7838010" y="2751590"/>
                </a:lnTo>
                <a:lnTo>
                  <a:pt x="7546264" y="2751590"/>
                </a:lnTo>
                <a:lnTo>
                  <a:pt x="7546468" y="2751238"/>
                </a:lnTo>
                <a:lnTo>
                  <a:pt x="7546304" y="2751238"/>
                </a:lnTo>
                <a:lnTo>
                  <a:pt x="7815863" y="2286348"/>
                </a:lnTo>
                <a:close/>
                <a:moveTo>
                  <a:pt x="5161572" y="2286315"/>
                </a:moveTo>
                <a:lnTo>
                  <a:pt x="5038228" y="2499001"/>
                </a:lnTo>
                <a:lnTo>
                  <a:pt x="5162152" y="2712691"/>
                </a:lnTo>
                <a:lnTo>
                  <a:pt x="5410222" y="2712691"/>
                </a:lnTo>
                <a:lnTo>
                  <a:pt x="5533658" y="2499792"/>
                </a:lnTo>
                <a:lnTo>
                  <a:pt x="5409920" y="2286315"/>
                </a:lnTo>
                <a:close/>
                <a:moveTo>
                  <a:pt x="10828311" y="2286196"/>
                </a:moveTo>
                <a:lnTo>
                  <a:pt x="10704331" y="2499968"/>
                </a:lnTo>
                <a:lnTo>
                  <a:pt x="10828207" y="2713573"/>
                </a:lnTo>
                <a:lnTo>
                  <a:pt x="11076139" y="2713573"/>
                </a:lnTo>
                <a:lnTo>
                  <a:pt x="11183711" y="2528060"/>
                </a:lnTo>
                <a:lnTo>
                  <a:pt x="11200005" y="2499924"/>
                </a:lnTo>
                <a:lnTo>
                  <a:pt x="11076119" y="2286196"/>
                </a:lnTo>
                <a:close/>
                <a:moveTo>
                  <a:pt x="1406100" y="2285310"/>
                </a:moveTo>
                <a:lnTo>
                  <a:pt x="1519034" y="2480106"/>
                </a:lnTo>
                <a:lnTo>
                  <a:pt x="1810554" y="2480106"/>
                </a:lnTo>
                <a:lnTo>
                  <a:pt x="1810529" y="2480151"/>
                </a:lnTo>
                <a:lnTo>
                  <a:pt x="1810766" y="2480151"/>
                </a:lnTo>
                <a:lnTo>
                  <a:pt x="1541028" y="2945347"/>
                </a:lnTo>
                <a:lnTo>
                  <a:pt x="1745320" y="2945347"/>
                </a:lnTo>
                <a:lnTo>
                  <a:pt x="1745299" y="2945312"/>
                </a:lnTo>
                <a:lnTo>
                  <a:pt x="2284516" y="2945312"/>
                </a:lnTo>
                <a:lnTo>
                  <a:pt x="2171603" y="2750551"/>
                </a:lnTo>
                <a:lnTo>
                  <a:pt x="1880082" y="2750551"/>
                </a:lnTo>
                <a:lnTo>
                  <a:pt x="1880108" y="2750509"/>
                </a:lnTo>
                <a:lnTo>
                  <a:pt x="1879870" y="2750509"/>
                </a:lnTo>
                <a:lnTo>
                  <a:pt x="2149649" y="2285310"/>
                </a:lnTo>
                <a:close/>
                <a:moveTo>
                  <a:pt x="10412483" y="2072745"/>
                </a:moveTo>
                <a:lnTo>
                  <a:pt x="10392407" y="2107354"/>
                </a:lnTo>
                <a:lnTo>
                  <a:pt x="10299663" y="2267274"/>
                </a:lnTo>
                <a:lnTo>
                  <a:pt x="10445509" y="2518775"/>
                </a:lnTo>
                <a:lnTo>
                  <a:pt x="10445335" y="2518775"/>
                </a:lnTo>
                <a:lnTo>
                  <a:pt x="10445427" y="2518934"/>
                </a:lnTo>
                <a:lnTo>
                  <a:pt x="9906035" y="2518934"/>
                </a:lnTo>
                <a:lnTo>
                  <a:pt x="10277679" y="3159779"/>
                </a:lnTo>
                <a:lnTo>
                  <a:pt x="10282501" y="3151470"/>
                </a:lnTo>
                <a:lnTo>
                  <a:pt x="10390463" y="2965105"/>
                </a:lnTo>
                <a:lnTo>
                  <a:pt x="10244623" y="2713615"/>
                </a:lnTo>
                <a:lnTo>
                  <a:pt x="10244647" y="2713615"/>
                </a:lnTo>
                <a:lnTo>
                  <a:pt x="10244623" y="2713573"/>
                </a:lnTo>
                <a:lnTo>
                  <a:pt x="10784163" y="2713573"/>
                </a:lnTo>
                <a:close/>
                <a:moveTo>
                  <a:pt x="7983902" y="2072538"/>
                </a:moveTo>
                <a:lnTo>
                  <a:pt x="7865287" y="2277083"/>
                </a:lnTo>
                <a:lnTo>
                  <a:pt x="7612572" y="2713489"/>
                </a:lnTo>
                <a:lnTo>
                  <a:pt x="7686365" y="2713607"/>
                </a:lnTo>
                <a:lnTo>
                  <a:pt x="7838086" y="2713607"/>
                </a:lnTo>
                <a:lnTo>
                  <a:pt x="7983783" y="2462419"/>
                </a:lnTo>
                <a:lnTo>
                  <a:pt x="7983784" y="2462421"/>
                </a:lnTo>
                <a:lnTo>
                  <a:pt x="7983902" y="2462217"/>
                </a:lnTo>
                <a:lnTo>
                  <a:pt x="8253705" y="2927457"/>
                </a:lnTo>
                <a:lnTo>
                  <a:pt x="8625383" y="2286152"/>
                </a:lnTo>
                <a:lnTo>
                  <a:pt x="8399679" y="2286152"/>
                </a:lnTo>
                <a:lnTo>
                  <a:pt x="8253906" y="2537546"/>
                </a:lnTo>
                <a:lnTo>
                  <a:pt x="8253884" y="2537508"/>
                </a:lnTo>
                <a:lnTo>
                  <a:pt x="8253866" y="2537538"/>
                </a:lnTo>
                <a:lnTo>
                  <a:pt x="8253738" y="2537316"/>
                </a:lnTo>
                <a:lnTo>
                  <a:pt x="8253586" y="2537578"/>
                </a:lnTo>
                <a:lnTo>
                  <a:pt x="8237901" y="2510546"/>
                </a:lnTo>
                <a:close/>
                <a:moveTo>
                  <a:pt x="4746486" y="2071895"/>
                </a:moveTo>
                <a:lnTo>
                  <a:pt x="4633722" y="2266380"/>
                </a:lnTo>
                <a:lnTo>
                  <a:pt x="4779573" y="2517892"/>
                </a:lnTo>
                <a:lnTo>
                  <a:pt x="4778981" y="2517892"/>
                </a:lnTo>
                <a:lnTo>
                  <a:pt x="4779053" y="2518012"/>
                </a:lnTo>
                <a:lnTo>
                  <a:pt x="4240034" y="2518012"/>
                </a:lnTo>
                <a:lnTo>
                  <a:pt x="4611688" y="3158800"/>
                </a:lnTo>
                <a:lnTo>
                  <a:pt x="4640141" y="3109672"/>
                </a:lnTo>
                <a:lnTo>
                  <a:pt x="4724382" y="2964244"/>
                </a:lnTo>
                <a:lnTo>
                  <a:pt x="4578528" y="2712732"/>
                </a:lnTo>
                <a:lnTo>
                  <a:pt x="4578590" y="2712732"/>
                </a:lnTo>
                <a:lnTo>
                  <a:pt x="4578567" y="2712691"/>
                </a:lnTo>
                <a:lnTo>
                  <a:pt x="5118112" y="2712691"/>
                </a:lnTo>
                <a:close/>
                <a:moveTo>
                  <a:pt x="2317721" y="2071500"/>
                </a:moveTo>
                <a:lnTo>
                  <a:pt x="2199105" y="2276045"/>
                </a:lnTo>
                <a:lnTo>
                  <a:pt x="1946390" y="2712452"/>
                </a:lnTo>
                <a:lnTo>
                  <a:pt x="2117573" y="2712728"/>
                </a:lnTo>
                <a:lnTo>
                  <a:pt x="2171577" y="2712728"/>
                </a:lnTo>
                <a:lnTo>
                  <a:pt x="2317349" y="2461336"/>
                </a:lnTo>
                <a:lnTo>
                  <a:pt x="2317467" y="2461538"/>
                </a:lnTo>
                <a:lnTo>
                  <a:pt x="2317560" y="2461380"/>
                </a:lnTo>
                <a:lnTo>
                  <a:pt x="2317641" y="2461518"/>
                </a:lnTo>
                <a:lnTo>
                  <a:pt x="2317721" y="2461380"/>
                </a:lnTo>
                <a:lnTo>
                  <a:pt x="2587444" y="2926485"/>
                </a:lnTo>
                <a:lnTo>
                  <a:pt x="2956536" y="2290276"/>
                </a:lnTo>
                <a:lnTo>
                  <a:pt x="2959415" y="2285310"/>
                </a:lnTo>
                <a:lnTo>
                  <a:pt x="2733606" y="2285310"/>
                </a:lnTo>
                <a:lnTo>
                  <a:pt x="2587856" y="2536662"/>
                </a:lnTo>
                <a:lnTo>
                  <a:pt x="2587781" y="2536533"/>
                </a:lnTo>
                <a:lnTo>
                  <a:pt x="2587683" y="2536703"/>
                </a:lnTo>
                <a:lnTo>
                  <a:pt x="2587661" y="2536665"/>
                </a:lnTo>
                <a:lnTo>
                  <a:pt x="2587526" y="2536903"/>
                </a:lnTo>
                <a:lnTo>
                  <a:pt x="2571841" y="2509869"/>
                </a:lnTo>
                <a:close/>
                <a:moveTo>
                  <a:pt x="8286719" y="2053772"/>
                </a:moveTo>
                <a:lnTo>
                  <a:pt x="8399559" y="2248366"/>
                </a:lnTo>
                <a:lnTo>
                  <a:pt x="8691064" y="2248366"/>
                </a:lnTo>
                <a:lnTo>
                  <a:pt x="8690970" y="2248527"/>
                </a:lnTo>
                <a:lnTo>
                  <a:pt x="8691064" y="2248527"/>
                </a:lnTo>
                <a:lnTo>
                  <a:pt x="8691038" y="2248572"/>
                </a:lnTo>
                <a:lnTo>
                  <a:pt x="8691425" y="2248572"/>
                </a:lnTo>
                <a:lnTo>
                  <a:pt x="8421741" y="2713607"/>
                </a:lnTo>
                <a:lnTo>
                  <a:pt x="9165205" y="2713607"/>
                </a:lnTo>
                <a:lnTo>
                  <a:pt x="9052350" y="2519016"/>
                </a:lnTo>
                <a:lnTo>
                  <a:pt x="8760701" y="2519016"/>
                </a:lnTo>
                <a:lnTo>
                  <a:pt x="8760748" y="2518934"/>
                </a:lnTo>
                <a:lnTo>
                  <a:pt x="8760701" y="2518934"/>
                </a:lnTo>
                <a:lnTo>
                  <a:pt x="8760798" y="2518768"/>
                </a:lnTo>
                <a:lnTo>
                  <a:pt x="8760500" y="2518768"/>
                </a:lnTo>
                <a:lnTo>
                  <a:pt x="9030161" y="2053772"/>
                </a:lnTo>
                <a:close/>
                <a:moveTo>
                  <a:pt x="6375936" y="2053687"/>
                </a:moveTo>
                <a:lnTo>
                  <a:pt x="6252455" y="2266672"/>
                </a:lnTo>
                <a:lnTo>
                  <a:pt x="6376203" y="2480072"/>
                </a:lnTo>
                <a:lnTo>
                  <a:pt x="6624436" y="2480072"/>
                </a:lnTo>
                <a:lnTo>
                  <a:pt x="6747803" y="2267380"/>
                </a:lnTo>
                <a:lnTo>
                  <a:pt x="6623878" y="2053687"/>
                </a:lnTo>
                <a:close/>
                <a:moveTo>
                  <a:pt x="2620627" y="2052695"/>
                </a:moveTo>
                <a:lnTo>
                  <a:pt x="2733627" y="2247491"/>
                </a:lnTo>
                <a:lnTo>
                  <a:pt x="3025001" y="2247491"/>
                </a:lnTo>
                <a:lnTo>
                  <a:pt x="3025333" y="2247491"/>
                </a:lnTo>
                <a:lnTo>
                  <a:pt x="2755528" y="2712732"/>
                </a:lnTo>
                <a:lnTo>
                  <a:pt x="2959769" y="2712732"/>
                </a:lnTo>
                <a:lnTo>
                  <a:pt x="2959746" y="2712691"/>
                </a:lnTo>
                <a:lnTo>
                  <a:pt x="3498937" y="2712691"/>
                </a:lnTo>
                <a:lnTo>
                  <a:pt x="3386024" y="2517933"/>
                </a:lnTo>
                <a:lnTo>
                  <a:pt x="3094648" y="2517933"/>
                </a:lnTo>
                <a:lnTo>
                  <a:pt x="3094650" y="2517932"/>
                </a:lnTo>
                <a:lnTo>
                  <a:pt x="3094316" y="2517932"/>
                </a:lnTo>
                <a:lnTo>
                  <a:pt x="3364077" y="2052695"/>
                </a:lnTo>
                <a:close/>
                <a:moveTo>
                  <a:pt x="709438" y="2052689"/>
                </a:moveTo>
                <a:lnTo>
                  <a:pt x="653622" y="2148916"/>
                </a:lnTo>
                <a:lnTo>
                  <a:pt x="585499" y="2266391"/>
                </a:lnTo>
                <a:lnTo>
                  <a:pt x="709440" y="2480105"/>
                </a:lnTo>
                <a:lnTo>
                  <a:pt x="957464" y="2480105"/>
                </a:lnTo>
                <a:lnTo>
                  <a:pt x="1054428" y="2312938"/>
                </a:lnTo>
                <a:lnTo>
                  <a:pt x="1081412" y="2266412"/>
                </a:lnTo>
                <a:lnTo>
                  <a:pt x="957465" y="2052689"/>
                </a:lnTo>
                <a:close/>
                <a:moveTo>
                  <a:pt x="11626991" y="1840223"/>
                </a:moveTo>
                <a:lnTo>
                  <a:pt x="11514215" y="2034691"/>
                </a:lnTo>
                <a:lnTo>
                  <a:pt x="11660067" y="2286196"/>
                </a:lnTo>
                <a:lnTo>
                  <a:pt x="11659539" y="2286196"/>
                </a:lnTo>
                <a:lnTo>
                  <a:pt x="11659585" y="2286274"/>
                </a:lnTo>
                <a:lnTo>
                  <a:pt x="11120287" y="2286274"/>
                </a:lnTo>
                <a:lnTo>
                  <a:pt x="11492033" y="2927152"/>
                </a:lnTo>
                <a:lnTo>
                  <a:pt x="11604831" y="2732439"/>
                </a:lnTo>
                <a:lnTo>
                  <a:pt x="11459019" y="2480994"/>
                </a:lnTo>
                <a:lnTo>
                  <a:pt x="11459175" y="2480994"/>
                </a:lnTo>
                <a:lnTo>
                  <a:pt x="11459059" y="2480793"/>
                </a:lnTo>
                <a:lnTo>
                  <a:pt x="11998507" y="2480793"/>
                </a:lnTo>
                <a:close/>
                <a:moveTo>
                  <a:pt x="5960264" y="1840137"/>
                </a:moveTo>
                <a:lnTo>
                  <a:pt x="5847852" y="2033940"/>
                </a:lnTo>
                <a:lnTo>
                  <a:pt x="5993673" y="2285390"/>
                </a:lnTo>
                <a:lnTo>
                  <a:pt x="5992667" y="2285390"/>
                </a:lnTo>
                <a:lnTo>
                  <a:pt x="5993203" y="2286315"/>
                </a:lnTo>
                <a:lnTo>
                  <a:pt x="5992933" y="2286315"/>
                </a:lnTo>
                <a:lnTo>
                  <a:pt x="5992957" y="2286356"/>
                </a:lnTo>
                <a:lnTo>
                  <a:pt x="5454679" y="2286356"/>
                </a:lnTo>
                <a:lnTo>
                  <a:pt x="5556117" y="2461326"/>
                </a:lnTo>
                <a:lnTo>
                  <a:pt x="5556154" y="2461260"/>
                </a:lnTo>
                <a:lnTo>
                  <a:pt x="5825998" y="2926366"/>
                </a:lnTo>
                <a:lnTo>
                  <a:pt x="5896866" y="2804310"/>
                </a:lnTo>
                <a:lnTo>
                  <a:pt x="5938392" y="2732629"/>
                </a:lnTo>
                <a:lnTo>
                  <a:pt x="5792588" y="2481197"/>
                </a:lnTo>
                <a:lnTo>
                  <a:pt x="5793773" y="2481197"/>
                </a:lnTo>
                <a:lnTo>
                  <a:pt x="5793143" y="2480111"/>
                </a:lnTo>
                <a:lnTo>
                  <a:pt x="5793168" y="2480111"/>
                </a:lnTo>
                <a:lnTo>
                  <a:pt x="5793143" y="2480072"/>
                </a:lnTo>
                <a:lnTo>
                  <a:pt x="6331376" y="2480072"/>
                </a:lnTo>
                <a:close/>
                <a:moveTo>
                  <a:pt x="9198339" y="1839922"/>
                </a:moveTo>
                <a:lnTo>
                  <a:pt x="9079724" y="2044467"/>
                </a:lnTo>
                <a:lnTo>
                  <a:pt x="8827009" y="2480872"/>
                </a:lnTo>
                <a:lnTo>
                  <a:pt x="8900884" y="2480992"/>
                </a:lnTo>
                <a:lnTo>
                  <a:pt x="9052198" y="2480992"/>
                </a:lnTo>
                <a:lnTo>
                  <a:pt x="9197858" y="2229796"/>
                </a:lnTo>
                <a:lnTo>
                  <a:pt x="9197983" y="2230010"/>
                </a:lnTo>
                <a:lnTo>
                  <a:pt x="9198220" y="2229601"/>
                </a:lnTo>
                <a:lnTo>
                  <a:pt x="9468023" y="2694843"/>
                </a:lnTo>
                <a:lnTo>
                  <a:pt x="9570112" y="2518775"/>
                </a:lnTo>
                <a:lnTo>
                  <a:pt x="9638186" y="2401390"/>
                </a:lnTo>
                <a:lnTo>
                  <a:pt x="9839707" y="2053699"/>
                </a:lnTo>
                <a:lnTo>
                  <a:pt x="9614116" y="2053699"/>
                </a:lnTo>
                <a:lnTo>
                  <a:pt x="9468343" y="2305044"/>
                </a:lnTo>
                <a:lnTo>
                  <a:pt x="9468227" y="2304845"/>
                </a:lnTo>
                <a:lnTo>
                  <a:pt x="9468183" y="2304922"/>
                </a:lnTo>
                <a:lnTo>
                  <a:pt x="9468095" y="2304770"/>
                </a:lnTo>
                <a:lnTo>
                  <a:pt x="9467983" y="2304963"/>
                </a:lnTo>
                <a:lnTo>
                  <a:pt x="9452338" y="2277931"/>
                </a:lnTo>
                <a:close/>
                <a:moveTo>
                  <a:pt x="3532238" y="1838927"/>
                </a:moveTo>
                <a:lnTo>
                  <a:pt x="3413675" y="2043391"/>
                </a:lnTo>
                <a:lnTo>
                  <a:pt x="3160957" y="2479790"/>
                </a:lnTo>
                <a:lnTo>
                  <a:pt x="3358227" y="2480109"/>
                </a:lnTo>
                <a:lnTo>
                  <a:pt x="3386024" y="2480109"/>
                </a:lnTo>
                <a:lnTo>
                  <a:pt x="3531795" y="2228718"/>
                </a:lnTo>
                <a:lnTo>
                  <a:pt x="3531963" y="2229007"/>
                </a:lnTo>
                <a:lnTo>
                  <a:pt x="3532130" y="2228719"/>
                </a:lnTo>
                <a:lnTo>
                  <a:pt x="3532148" y="2228753"/>
                </a:lnTo>
                <a:lnTo>
                  <a:pt x="3532168" y="2228719"/>
                </a:lnTo>
                <a:lnTo>
                  <a:pt x="3795990" y="2683716"/>
                </a:lnTo>
                <a:lnTo>
                  <a:pt x="3801930" y="2693961"/>
                </a:lnTo>
                <a:lnTo>
                  <a:pt x="3904058" y="2517892"/>
                </a:lnTo>
                <a:lnTo>
                  <a:pt x="4173823" y="2052654"/>
                </a:lnTo>
                <a:lnTo>
                  <a:pt x="3948038" y="2052654"/>
                </a:lnTo>
                <a:lnTo>
                  <a:pt x="3802288" y="2303961"/>
                </a:lnTo>
                <a:lnTo>
                  <a:pt x="3802259" y="2303910"/>
                </a:lnTo>
                <a:lnTo>
                  <a:pt x="3802092" y="2304202"/>
                </a:lnTo>
                <a:lnTo>
                  <a:pt x="3786407" y="2277169"/>
                </a:lnTo>
                <a:lnTo>
                  <a:pt x="3662436" y="2063335"/>
                </a:lnTo>
                <a:close/>
                <a:moveTo>
                  <a:pt x="9501156" y="1821158"/>
                </a:moveTo>
                <a:lnTo>
                  <a:pt x="9614018" y="2015790"/>
                </a:lnTo>
                <a:lnTo>
                  <a:pt x="9905502" y="2015790"/>
                </a:lnTo>
                <a:lnTo>
                  <a:pt x="9905405" y="2015958"/>
                </a:lnTo>
                <a:lnTo>
                  <a:pt x="9905821" y="2015958"/>
                </a:lnTo>
                <a:lnTo>
                  <a:pt x="9636152" y="2481034"/>
                </a:lnTo>
                <a:lnTo>
                  <a:pt x="10379483" y="2481034"/>
                </a:lnTo>
                <a:lnTo>
                  <a:pt x="10266639" y="2286395"/>
                </a:lnTo>
                <a:lnTo>
                  <a:pt x="9975138" y="2286395"/>
                </a:lnTo>
                <a:lnTo>
                  <a:pt x="9975185" y="2286314"/>
                </a:lnTo>
                <a:lnTo>
                  <a:pt x="9975138" y="2286314"/>
                </a:lnTo>
                <a:lnTo>
                  <a:pt x="9975208" y="2286193"/>
                </a:lnTo>
                <a:lnTo>
                  <a:pt x="9974817" y="2286193"/>
                </a:lnTo>
                <a:lnTo>
                  <a:pt x="10244501" y="1821158"/>
                </a:lnTo>
                <a:close/>
                <a:moveTo>
                  <a:pt x="7590021" y="1820952"/>
                </a:moveTo>
                <a:lnTo>
                  <a:pt x="7466045" y="2034744"/>
                </a:lnTo>
                <a:lnTo>
                  <a:pt x="7589991" y="2248407"/>
                </a:lnTo>
                <a:lnTo>
                  <a:pt x="7837969" y="2248407"/>
                </a:lnTo>
                <a:lnTo>
                  <a:pt x="7961760" y="2034676"/>
                </a:lnTo>
                <a:lnTo>
                  <a:pt x="7837813" y="1820952"/>
                </a:lnTo>
                <a:close/>
                <a:moveTo>
                  <a:pt x="1923885" y="1820108"/>
                </a:moveTo>
                <a:lnTo>
                  <a:pt x="1799875" y="2033941"/>
                </a:lnTo>
                <a:lnTo>
                  <a:pt x="1923738" y="2247484"/>
                </a:lnTo>
                <a:lnTo>
                  <a:pt x="2171815" y="2247484"/>
                </a:lnTo>
                <a:lnTo>
                  <a:pt x="2295740" y="2033838"/>
                </a:lnTo>
                <a:lnTo>
                  <a:pt x="2171789" y="1820108"/>
                </a:lnTo>
                <a:close/>
                <a:moveTo>
                  <a:pt x="4578528" y="1820073"/>
                </a:moveTo>
                <a:lnTo>
                  <a:pt x="3834963" y="1820113"/>
                </a:lnTo>
                <a:lnTo>
                  <a:pt x="3947943" y="2014873"/>
                </a:lnTo>
                <a:lnTo>
                  <a:pt x="4239764" y="2014873"/>
                </a:lnTo>
                <a:lnTo>
                  <a:pt x="3969966" y="2480111"/>
                </a:lnTo>
                <a:lnTo>
                  <a:pt x="4174180" y="2480111"/>
                </a:lnTo>
                <a:lnTo>
                  <a:pt x="4174182" y="2480111"/>
                </a:lnTo>
                <a:lnTo>
                  <a:pt x="4713407" y="2480111"/>
                </a:lnTo>
                <a:lnTo>
                  <a:pt x="4600430" y="2285311"/>
                </a:lnTo>
                <a:lnTo>
                  <a:pt x="4308723" y="2285311"/>
                </a:lnTo>
                <a:close/>
                <a:moveTo>
                  <a:pt x="10412775" y="1607310"/>
                </a:moveTo>
                <a:lnTo>
                  <a:pt x="10294159" y="1811853"/>
                </a:lnTo>
                <a:lnTo>
                  <a:pt x="10041445" y="2248291"/>
                </a:lnTo>
                <a:lnTo>
                  <a:pt x="10126559" y="2248413"/>
                </a:lnTo>
                <a:lnTo>
                  <a:pt x="10266615" y="2248413"/>
                </a:lnTo>
                <a:lnTo>
                  <a:pt x="10412295" y="1997180"/>
                </a:lnTo>
                <a:lnTo>
                  <a:pt x="10412431" y="1997414"/>
                </a:lnTo>
                <a:lnTo>
                  <a:pt x="10412655" y="1997026"/>
                </a:lnTo>
                <a:lnTo>
                  <a:pt x="10682459" y="2462265"/>
                </a:lnTo>
                <a:lnTo>
                  <a:pt x="10784547" y="2286194"/>
                </a:lnTo>
                <a:lnTo>
                  <a:pt x="11054351" y="1820961"/>
                </a:lnTo>
                <a:lnTo>
                  <a:pt x="10828753" y="1820961"/>
                </a:lnTo>
                <a:lnTo>
                  <a:pt x="10682981" y="2072351"/>
                </a:lnTo>
                <a:lnTo>
                  <a:pt x="10682799" y="2072039"/>
                </a:lnTo>
                <a:lnTo>
                  <a:pt x="10682621" y="2072348"/>
                </a:lnTo>
                <a:lnTo>
                  <a:pt x="10675639" y="2060315"/>
                </a:lnTo>
                <a:close/>
                <a:moveTo>
                  <a:pt x="7174409" y="1607279"/>
                </a:moveTo>
                <a:lnTo>
                  <a:pt x="7061423" y="1802144"/>
                </a:lnTo>
                <a:lnTo>
                  <a:pt x="7207224" y="2053567"/>
                </a:lnTo>
                <a:lnTo>
                  <a:pt x="7207122" y="2053567"/>
                </a:lnTo>
                <a:lnTo>
                  <a:pt x="7207225" y="2053744"/>
                </a:lnTo>
                <a:lnTo>
                  <a:pt x="6667720" y="2053744"/>
                </a:lnTo>
                <a:lnTo>
                  <a:pt x="6856493" y="2379391"/>
                </a:lnTo>
                <a:lnTo>
                  <a:pt x="7039547" y="2694906"/>
                </a:lnTo>
                <a:lnTo>
                  <a:pt x="7152489" y="2499982"/>
                </a:lnTo>
                <a:lnTo>
                  <a:pt x="7006697" y="2248576"/>
                </a:lnTo>
                <a:lnTo>
                  <a:pt x="7006813" y="2248576"/>
                </a:lnTo>
                <a:lnTo>
                  <a:pt x="7006697" y="2248374"/>
                </a:lnTo>
                <a:lnTo>
                  <a:pt x="7006702" y="2248374"/>
                </a:lnTo>
                <a:lnTo>
                  <a:pt x="7006697" y="2248367"/>
                </a:lnTo>
                <a:lnTo>
                  <a:pt x="7546103" y="2248367"/>
                </a:lnTo>
                <a:lnTo>
                  <a:pt x="7384295" y="1969201"/>
                </a:lnTo>
                <a:close/>
                <a:moveTo>
                  <a:pt x="4746216" y="1607226"/>
                </a:moveTo>
                <a:lnTo>
                  <a:pt x="4561583" y="1925581"/>
                </a:lnTo>
                <a:lnTo>
                  <a:pt x="4375352" y="2247208"/>
                </a:lnTo>
                <a:lnTo>
                  <a:pt x="4574113" y="2247491"/>
                </a:lnTo>
                <a:lnTo>
                  <a:pt x="4600386" y="2247491"/>
                </a:lnTo>
                <a:lnTo>
                  <a:pt x="4746198" y="1996103"/>
                </a:lnTo>
                <a:lnTo>
                  <a:pt x="4746380" y="1996414"/>
                </a:lnTo>
                <a:lnTo>
                  <a:pt x="4746564" y="1996103"/>
                </a:lnTo>
                <a:lnTo>
                  <a:pt x="4746672" y="1996292"/>
                </a:lnTo>
                <a:lnTo>
                  <a:pt x="4746759" y="1996142"/>
                </a:lnTo>
                <a:lnTo>
                  <a:pt x="5016451" y="2461190"/>
                </a:lnTo>
                <a:lnTo>
                  <a:pt x="5387769" y="1821084"/>
                </a:lnTo>
                <a:lnTo>
                  <a:pt x="5161823" y="1821084"/>
                </a:lnTo>
                <a:lnTo>
                  <a:pt x="5133118" y="1870570"/>
                </a:lnTo>
                <a:lnTo>
                  <a:pt x="5016725" y="2071463"/>
                </a:lnTo>
                <a:lnTo>
                  <a:pt x="5016659" y="2071351"/>
                </a:lnTo>
                <a:lnTo>
                  <a:pt x="5016008" y="2072475"/>
                </a:lnTo>
                <a:close/>
                <a:moveTo>
                  <a:pt x="1508152" y="1606561"/>
                </a:moveTo>
                <a:lnTo>
                  <a:pt x="1455310" y="1697667"/>
                </a:lnTo>
                <a:lnTo>
                  <a:pt x="1395282" y="1801197"/>
                </a:lnTo>
                <a:lnTo>
                  <a:pt x="1541125" y="2052689"/>
                </a:lnTo>
                <a:lnTo>
                  <a:pt x="1541100" y="2052689"/>
                </a:lnTo>
                <a:lnTo>
                  <a:pt x="1541123" y="2052729"/>
                </a:lnTo>
                <a:lnTo>
                  <a:pt x="1540790" y="2052729"/>
                </a:lnTo>
                <a:lnTo>
                  <a:pt x="1540834" y="2052805"/>
                </a:lnTo>
                <a:lnTo>
                  <a:pt x="1001439" y="2052805"/>
                </a:lnTo>
                <a:lnTo>
                  <a:pt x="1373217" y="2693879"/>
                </a:lnTo>
                <a:lnTo>
                  <a:pt x="1389995" y="2664958"/>
                </a:lnTo>
                <a:lnTo>
                  <a:pt x="1486116" y="2498997"/>
                </a:lnTo>
                <a:lnTo>
                  <a:pt x="1340264" y="2247484"/>
                </a:lnTo>
                <a:lnTo>
                  <a:pt x="1879833" y="2247484"/>
                </a:lnTo>
                <a:close/>
                <a:moveTo>
                  <a:pt x="5049787" y="1588502"/>
                </a:moveTo>
                <a:lnTo>
                  <a:pt x="5092933" y="1662923"/>
                </a:lnTo>
                <a:lnTo>
                  <a:pt x="5162175" y="1782291"/>
                </a:lnTo>
                <a:lnTo>
                  <a:pt x="5453879" y="1782291"/>
                </a:lnTo>
                <a:lnTo>
                  <a:pt x="5453272" y="1783343"/>
                </a:lnTo>
                <a:lnTo>
                  <a:pt x="5453534" y="1783343"/>
                </a:lnTo>
                <a:lnTo>
                  <a:pt x="5184334" y="2247530"/>
                </a:lnTo>
                <a:lnTo>
                  <a:pt x="5926909" y="2247530"/>
                </a:lnTo>
                <a:lnTo>
                  <a:pt x="5814532" y="2053744"/>
                </a:lnTo>
                <a:lnTo>
                  <a:pt x="5522991" y="2053744"/>
                </a:lnTo>
                <a:lnTo>
                  <a:pt x="5522787" y="2053744"/>
                </a:lnTo>
                <a:lnTo>
                  <a:pt x="5523398" y="2052693"/>
                </a:lnTo>
                <a:lnTo>
                  <a:pt x="5523343" y="2052693"/>
                </a:lnTo>
                <a:lnTo>
                  <a:pt x="5792533" y="1588502"/>
                </a:lnTo>
                <a:close/>
                <a:moveTo>
                  <a:pt x="10715755" y="1588499"/>
                </a:moveTo>
                <a:lnTo>
                  <a:pt x="10828659" y="1783175"/>
                </a:lnTo>
                <a:lnTo>
                  <a:pt x="11119939" y="1783175"/>
                </a:lnTo>
                <a:lnTo>
                  <a:pt x="11119843" y="1783340"/>
                </a:lnTo>
                <a:lnTo>
                  <a:pt x="11120459" y="1783340"/>
                </a:lnTo>
                <a:lnTo>
                  <a:pt x="10850749" y="2248413"/>
                </a:lnTo>
                <a:lnTo>
                  <a:pt x="11593919" y="2248413"/>
                </a:lnTo>
                <a:lnTo>
                  <a:pt x="11481057" y="2053741"/>
                </a:lnTo>
                <a:lnTo>
                  <a:pt x="11189775" y="2053741"/>
                </a:lnTo>
                <a:lnTo>
                  <a:pt x="11189845" y="2053621"/>
                </a:lnTo>
                <a:lnTo>
                  <a:pt x="11189575" y="2053621"/>
                </a:lnTo>
                <a:lnTo>
                  <a:pt x="11189599" y="2053577"/>
                </a:lnTo>
                <a:lnTo>
                  <a:pt x="11189255" y="2053577"/>
                </a:lnTo>
                <a:lnTo>
                  <a:pt x="11458923" y="1588499"/>
                </a:lnTo>
                <a:close/>
                <a:moveTo>
                  <a:pt x="8804364" y="1588377"/>
                </a:moveTo>
                <a:lnTo>
                  <a:pt x="8680443" y="1802075"/>
                </a:lnTo>
                <a:lnTo>
                  <a:pt x="8804384" y="2015791"/>
                </a:lnTo>
                <a:lnTo>
                  <a:pt x="9052406" y="2015791"/>
                </a:lnTo>
                <a:lnTo>
                  <a:pt x="9176357" y="1802059"/>
                </a:lnTo>
                <a:lnTo>
                  <a:pt x="9052434" y="1588377"/>
                </a:lnTo>
                <a:close/>
                <a:moveTo>
                  <a:pt x="3138308" y="1587492"/>
                </a:moveTo>
                <a:lnTo>
                  <a:pt x="3014383" y="1801183"/>
                </a:lnTo>
                <a:lnTo>
                  <a:pt x="3138305" y="2014867"/>
                </a:lnTo>
                <a:lnTo>
                  <a:pt x="3386343" y="2014867"/>
                </a:lnTo>
                <a:lnTo>
                  <a:pt x="3510265" y="1801181"/>
                </a:lnTo>
                <a:lnTo>
                  <a:pt x="3386380" y="1587492"/>
                </a:lnTo>
                <a:close/>
                <a:moveTo>
                  <a:pt x="8388693" y="1374878"/>
                </a:moveTo>
                <a:lnTo>
                  <a:pt x="8275806" y="1569574"/>
                </a:lnTo>
                <a:lnTo>
                  <a:pt x="8421581" y="1820952"/>
                </a:lnTo>
                <a:lnTo>
                  <a:pt x="8421506" y="1820952"/>
                </a:lnTo>
                <a:lnTo>
                  <a:pt x="8421621" y="1821150"/>
                </a:lnTo>
                <a:lnTo>
                  <a:pt x="7882014" y="1821150"/>
                </a:lnTo>
                <a:lnTo>
                  <a:pt x="8253733" y="2462126"/>
                </a:lnTo>
                <a:lnTo>
                  <a:pt x="8282387" y="2412726"/>
                </a:lnTo>
                <a:lnTo>
                  <a:pt x="8366580" y="2267378"/>
                </a:lnTo>
                <a:lnTo>
                  <a:pt x="8220773" y="2015945"/>
                </a:lnTo>
                <a:lnTo>
                  <a:pt x="8220866" y="2015945"/>
                </a:lnTo>
                <a:lnTo>
                  <a:pt x="8220773" y="2015786"/>
                </a:lnTo>
                <a:lnTo>
                  <a:pt x="8760380" y="2015786"/>
                </a:lnTo>
                <a:close/>
                <a:moveTo>
                  <a:pt x="5960377" y="1374774"/>
                </a:moveTo>
                <a:lnTo>
                  <a:pt x="5841807" y="1579237"/>
                </a:lnTo>
                <a:lnTo>
                  <a:pt x="5589541" y="2014872"/>
                </a:lnTo>
                <a:lnTo>
                  <a:pt x="5814845" y="2014872"/>
                </a:lnTo>
                <a:lnTo>
                  <a:pt x="5960658" y="1763480"/>
                </a:lnTo>
                <a:lnTo>
                  <a:pt x="6230570" y="2228932"/>
                </a:lnTo>
                <a:lnTo>
                  <a:pt x="6320893" y="2073092"/>
                </a:lnTo>
                <a:lnTo>
                  <a:pt x="6332190" y="2053585"/>
                </a:lnTo>
                <a:lnTo>
                  <a:pt x="6339503" y="2040973"/>
                </a:lnTo>
                <a:lnTo>
                  <a:pt x="6601763" y="1588445"/>
                </a:lnTo>
                <a:lnTo>
                  <a:pt x="6375871" y="1588445"/>
                </a:lnTo>
                <a:lnTo>
                  <a:pt x="6324245" y="1677477"/>
                </a:lnTo>
                <a:lnTo>
                  <a:pt x="6230263" y="1839733"/>
                </a:lnTo>
                <a:lnTo>
                  <a:pt x="6230211" y="1839644"/>
                </a:lnTo>
                <a:lnTo>
                  <a:pt x="6230099" y="1839836"/>
                </a:lnTo>
                <a:lnTo>
                  <a:pt x="6230043" y="1839740"/>
                </a:lnTo>
                <a:lnTo>
                  <a:pt x="6230024" y="1839774"/>
                </a:lnTo>
                <a:lnTo>
                  <a:pt x="6214342" y="1812700"/>
                </a:lnTo>
                <a:lnTo>
                  <a:pt x="6171403" y="1738631"/>
                </a:lnTo>
                <a:close/>
                <a:moveTo>
                  <a:pt x="2722559" y="1373944"/>
                </a:moveTo>
                <a:lnTo>
                  <a:pt x="2615259" y="1558938"/>
                </a:lnTo>
                <a:lnTo>
                  <a:pt x="2609677" y="1568564"/>
                </a:lnTo>
                <a:lnTo>
                  <a:pt x="2755530" y="1820075"/>
                </a:lnTo>
                <a:lnTo>
                  <a:pt x="2755173" y="1820075"/>
                </a:lnTo>
                <a:lnTo>
                  <a:pt x="2755240" y="1820188"/>
                </a:lnTo>
                <a:lnTo>
                  <a:pt x="2216028" y="1820188"/>
                </a:lnTo>
                <a:lnTo>
                  <a:pt x="2587738" y="2461137"/>
                </a:lnTo>
                <a:lnTo>
                  <a:pt x="2604218" y="2432721"/>
                </a:lnTo>
                <a:lnTo>
                  <a:pt x="2700551" y="2266399"/>
                </a:lnTo>
                <a:lnTo>
                  <a:pt x="2554712" y="2014909"/>
                </a:lnTo>
                <a:lnTo>
                  <a:pt x="2554734" y="2014909"/>
                </a:lnTo>
                <a:lnTo>
                  <a:pt x="2554710" y="2014867"/>
                </a:lnTo>
                <a:lnTo>
                  <a:pt x="3094133" y="2014867"/>
                </a:lnTo>
                <a:close/>
                <a:moveTo>
                  <a:pt x="6262962" y="1355863"/>
                </a:moveTo>
                <a:lnTo>
                  <a:pt x="6375919" y="1550560"/>
                </a:lnTo>
                <a:lnTo>
                  <a:pt x="6667620" y="1550560"/>
                </a:lnTo>
                <a:lnTo>
                  <a:pt x="6667537" y="1550704"/>
                </a:lnTo>
                <a:lnTo>
                  <a:pt x="6667577" y="1550704"/>
                </a:lnTo>
                <a:lnTo>
                  <a:pt x="6540671" y="1769539"/>
                </a:lnTo>
                <a:lnTo>
                  <a:pt x="6397902" y="2015804"/>
                </a:lnTo>
                <a:lnTo>
                  <a:pt x="7141539" y="2015804"/>
                </a:lnTo>
                <a:lnTo>
                  <a:pt x="7028639" y="1821106"/>
                </a:lnTo>
                <a:lnTo>
                  <a:pt x="6736894" y="1821106"/>
                </a:lnTo>
                <a:lnTo>
                  <a:pt x="6736893" y="1821106"/>
                </a:lnTo>
                <a:lnTo>
                  <a:pt x="6736976" y="1820963"/>
                </a:lnTo>
                <a:lnTo>
                  <a:pt x="6736894" y="1820963"/>
                </a:lnTo>
                <a:lnTo>
                  <a:pt x="7006614" y="1355863"/>
                </a:lnTo>
                <a:close/>
                <a:moveTo>
                  <a:pt x="4352217" y="1355842"/>
                </a:moveTo>
                <a:lnTo>
                  <a:pt x="4228829" y="1568587"/>
                </a:lnTo>
                <a:lnTo>
                  <a:pt x="4352743" y="1782252"/>
                </a:lnTo>
                <a:lnTo>
                  <a:pt x="4600723" y="1782252"/>
                </a:lnTo>
                <a:lnTo>
                  <a:pt x="4724233" y="1569314"/>
                </a:lnTo>
                <a:lnTo>
                  <a:pt x="4600443" y="1355842"/>
                </a:lnTo>
                <a:close/>
                <a:moveTo>
                  <a:pt x="10018831" y="1355759"/>
                </a:moveTo>
                <a:lnTo>
                  <a:pt x="9894805" y="1569607"/>
                </a:lnTo>
                <a:lnTo>
                  <a:pt x="10018662" y="1783176"/>
                </a:lnTo>
                <a:lnTo>
                  <a:pt x="10266683" y="1783176"/>
                </a:lnTo>
                <a:lnTo>
                  <a:pt x="10390635" y="1569485"/>
                </a:lnTo>
                <a:lnTo>
                  <a:pt x="10266711" y="1355759"/>
                </a:lnTo>
                <a:close/>
                <a:moveTo>
                  <a:pt x="596653" y="1354825"/>
                </a:moveTo>
                <a:lnTo>
                  <a:pt x="709625" y="1549622"/>
                </a:lnTo>
                <a:lnTo>
                  <a:pt x="1001147" y="1549622"/>
                </a:lnTo>
                <a:lnTo>
                  <a:pt x="1001124" y="1549662"/>
                </a:lnTo>
                <a:lnTo>
                  <a:pt x="1001146" y="1549662"/>
                </a:lnTo>
                <a:lnTo>
                  <a:pt x="1001144" y="1549667"/>
                </a:lnTo>
                <a:lnTo>
                  <a:pt x="1001357" y="1549667"/>
                </a:lnTo>
                <a:lnTo>
                  <a:pt x="731557" y="2014904"/>
                </a:lnTo>
                <a:lnTo>
                  <a:pt x="833926" y="2014904"/>
                </a:lnTo>
                <a:lnTo>
                  <a:pt x="1475147" y="2014869"/>
                </a:lnTo>
                <a:lnTo>
                  <a:pt x="1362170" y="1820068"/>
                </a:lnTo>
                <a:lnTo>
                  <a:pt x="1070752" y="1820068"/>
                </a:lnTo>
                <a:lnTo>
                  <a:pt x="1070755" y="1820064"/>
                </a:lnTo>
                <a:lnTo>
                  <a:pt x="1070463" y="1820064"/>
                </a:lnTo>
                <a:lnTo>
                  <a:pt x="1340264" y="1354825"/>
                </a:lnTo>
                <a:close/>
                <a:moveTo>
                  <a:pt x="9603111" y="1142228"/>
                </a:moveTo>
                <a:lnTo>
                  <a:pt x="9490211" y="1336945"/>
                </a:lnTo>
                <a:lnTo>
                  <a:pt x="9636018" y="1588377"/>
                </a:lnTo>
                <a:lnTo>
                  <a:pt x="9635926" y="1588377"/>
                </a:lnTo>
                <a:lnTo>
                  <a:pt x="9636018" y="1588536"/>
                </a:lnTo>
                <a:lnTo>
                  <a:pt x="9096451" y="1588536"/>
                </a:lnTo>
                <a:lnTo>
                  <a:pt x="9468171" y="2229507"/>
                </a:lnTo>
                <a:lnTo>
                  <a:pt x="9496824" y="2180110"/>
                </a:lnTo>
                <a:lnTo>
                  <a:pt x="9581028" y="2034741"/>
                </a:lnTo>
                <a:lnTo>
                  <a:pt x="9435210" y="1783328"/>
                </a:lnTo>
                <a:lnTo>
                  <a:pt x="9435302" y="1783328"/>
                </a:lnTo>
                <a:lnTo>
                  <a:pt x="9435210" y="1783169"/>
                </a:lnTo>
                <a:lnTo>
                  <a:pt x="9974778" y="1783169"/>
                </a:lnTo>
                <a:close/>
                <a:moveTo>
                  <a:pt x="7174432" y="1141995"/>
                </a:moveTo>
                <a:lnTo>
                  <a:pt x="7055916" y="1346438"/>
                </a:lnTo>
                <a:lnTo>
                  <a:pt x="6803201" y="1782844"/>
                </a:lnTo>
                <a:lnTo>
                  <a:pt x="7001614" y="1783165"/>
                </a:lnTo>
                <a:lnTo>
                  <a:pt x="7028639" y="1783165"/>
                </a:lnTo>
                <a:lnTo>
                  <a:pt x="7174372" y="1531813"/>
                </a:lnTo>
                <a:lnTo>
                  <a:pt x="7424546" y="1963208"/>
                </a:lnTo>
                <a:lnTo>
                  <a:pt x="7444178" y="1997050"/>
                </a:lnTo>
                <a:lnTo>
                  <a:pt x="7546264" y="1820985"/>
                </a:lnTo>
                <a:lnTo>
                  <a:pt x="7816068" y="1355743"/>
                </a:lnTo>
                <a:lnTo>
                  <a:pt x="7590289" y="1355743"/>
                </a:lnTo>
                <a:lnTo>
                  <a:pt x="7444495" y="1607101"/>
                </a:lnTo>
                <a:lnTo>
                  <a:pt x="7444471" y="1607060"/>
                </a:lnTo>
                <a:lnTo>
                  <a:pt x="7444335" y="1607295"/>
                </a:lnTo>
                <a:lnTo>
                  <a:pt x="7428651" y="1580263"/>
                </a:lnTo>
                <a:lnTo>
                  <a:pt x="7318232" y="1389813"/>
                </a:lnTo>
                <a:close/>
                <a:moveTo>
                  <a:pt x="3937058" y="1141348"/>
                </a:moveTo>
                <a:lnTo>
                  <a:pt x="3824191" y="1335940"/>
                </a:lnTo>
                <a:lnTo>
                  <a:pt x="3970046" y="1587451"/>
                </a:lnTo>
                <a:lnTo>
                  <a:pt x="3969944" y="1587451"/>
                </a:lnTo>
                <a:lnTo>
                  <a:pt x="3969967" y="1587492"/>
                </a:lnTo>
                <a:lnTo>
                  <a:pt x="3969679" y="1587492"/>
                </a:lnTo>
                <a:lnTo>
                  <a:pt x="3969727" y="1587572"/>
                </a:lnTo>
                <a:lnTo>
                  <a:pt x="3430549" y="1587572"/>
                </a:lnTo>
                <a:lnTo>
                  <a:pt x="3802190" y="2228548"/>
                </a:lnTo>
                <a:lnTo>
                  <a:pt x="3915000" y="2033783"/>
                </a:lnTo>
                <a:lnTo>
                  <a:pt x="3769118" y="1782293"/>
                </a:lnTo>
                <a:lnTo>
                  <a:pt x="3769182" y="1782293"/>
                </a:lnTo>
                <a:lnTo>
                  <a:pt x="3769157" y="1782252"/>
                </a:lnTo>
                <a:lnTo>
                  <a:pt x="4308703" y="1782252"/>
                </a:lnTo>
                <a:close/>
                <a:moveTo>
                  <a:pt x="1508231" y="1141084"/>
                </a:moveTo>
                <a:lnTo>
                  <a:pt x="1389655" y="1345561"/>
                </a:lnTo>
                <a:lnTo>
                  <a:pt x="1136941" y="1781966"/>
                </a:lnTo>
                <a:lnTo>
                  <a:pt x="1333021" y="1782283"/>
                </a:lnTo>
                <a:lnTo>
                  <a:pt x="1362167" y="1782283"/>
                </a:lnTo>
                <a:lnTo>
                  <a:pt x="1507940" y="1530891"/>
                </a:lnTo>
                <a:lnTo>
                  <a:pt x="1508048" y="1531075"/>
                </a:lnTo>
                <a:lnTo>
                  <a:pt x="1508151" y="1530896"/>
                </a:lnTo>
                <a:lnTo>
                  <a:pt x="1508182" y="1530950"/>
                </a:lnTo>
                <a:lnTo>
                  <a:pt x="1508190" y="1530936"/>
                </a:lnTo>
                <a:lnTo>
                  <a:pt x="1777942" y="1996090"/>
                </a:lnTo>
                <a:lnTo>
                  <a:pt x="1948741" y="1701713"/>
                </a:lnTo>
                <a:lnTo>
                  <a:pt x="2149887" y="1354865"/>
                </a:lnTo>
                <a:lnTo>
                  <a:pt x="1924201" y="1354865"/>
                </a:lnTo>
                <a:lnTo>
                  <a:pt x="1778446" y="1606224"/>
                </a:lnTo>
                <a:lnTo>
                  <a:pt x="1778337" y="1606036"/>
                </a:lnTo>
                <a:lnTo>
                  <a:pt x="1778116" y="1606417"/>
                </a:lnTo>
                <a:lnTo>
                  <a:pt x="1762431" y="1579385"/>
                </a:lnTo>
                <a:lnTo>
                  <a:pt x="1605163" y="1308133"/>
                </a:lnTo>
                <a:close/>
                <a:moveTo>
                  <a:pt x="7477229" y="1123289"/>
                </a:moveTo>
                <a:lnTo>
                  <a:pt x="7590154" y="1317962"/>
                </a:lnTo>
                <a:lnTo>
                  <a:pt x="7881653" y="1317962"/>
                </a:lnTo>
                <a:lnTo>
                  <a:pt x="7881606" y="1318043"/>
                </a:lnTo>
                <a:lnTo>
                  <a:pt x="7881653" y="1318043"/>
                </a:lnTo>
                <a:lnTo>
                  <a:pt x="7881627" y="1318089"/>
                </a:lnTo>
                <a:lnTo>
                  <a:pt x="7882014" y="1318089"/>
                </a:lnTo>
                <a:lnTo>
                  <a:pt x="7612284" y="1783205"/>
                </a:lnTo>
                <a:lnTo>
                  <a:pt x="7816449" y="1783205"/>
                </a:lnTo>
                <a:lnTo>
                  <a:pt x="7816428" y="1783169"/>
                </a:lnTo>
                <a:lnTo>
                  <a:pt x="8355655" y="1783169"/>
                </a:lnTo>
                <a:lnTo>
                  <a:pt x="8242771" y="1588531"/>
                </a:lnTo>
                <a:lnTo>
                  <a:pt x="7951210" y="1588531"/>
                </a:lnTo>
                <a:lnTo>
                  <a:pt x="7951307" y="1588364"/>
                </a:lnTo>
                <a:lnTo>
                  <a:pt x="7950969" y="1588364"/>
                </a:lnTo>
                <a:lnTo>
                  <a:pt x="8220676" y="1123289"/>
                </a:lnTo>
                <a:close/>
                <a:moveTo>
                  <a:pt x="5566486" y="1123204"/>
                </a:moveTo>
                <a:lnTo>
                  <a:pt x="5442976" y="1336220"/>
                </a:lnTo>
                <a:lnTo>
                  <a:pt x="5566647" y="1549629"/>
                </a:lnTo>
                <a:lnTo>
                  <a:pt x="5815030" y="1549629"/>
                </a:lnTo>
                <a:lnTo>
                  <a:pt x="5938420" y="1336916"/>
                </a:lnTo>
                <a:lnTo>
                  <a:pt x="5814473" y="1123204"/>
                </a:lnTo>
                <a:close/>
                <a:moveTo>
                  <a:pt x="11233251" y="1123143"/>
                </a:moveTo>
                <a:lnTo>
                  <a:pt x="11109319" y="1336849"/>
                </a:lnTo>
                <a:lnTo>
                  <a:pt x="11233259" y="1550557"/>
                </a:lnTo>
                <a:lnTo>
                  <a:pt x="11481279" y="1550557"/>
                </a:lnTo>
                <a:lnTo>
                  <a:pt x="11605151" y="1336866"/>
                </a:lnTo>
                <a:lnTo>
                  <a:pt x="11481267" y="1123143"/>
                </a:lnTo>
                <a:close/>
                <a:moveTo>
                  <a:pt x="1811259" y="1122292"/>
                </a:moveTo>
                <a:lnTo>
                  <a:pt x="1924191" y="1317045"/>
                </a:lnTo>
                <a:lnTo>
                  <a:pt x="2215632" y="1317045"/>
                </a:lnTo>
                <a:lnTo>
                  <a:pt x="2215606" y="1317092"/>
                </a:lnTo>
                <a:lnTo>
                  <a:pt x="2215924" y="1317092"/>
                </a:lnTo>
                <a:lnTo>
                  <a:pt x="1946166" y="1782327"/>
                </a:lnTo>
                <a:lnTo>
                  <a:pt x="2150358" y="1782327"/>
                </a:lnTo>
                <a:lnTo>
                  <a:pt x="2150338" y="1782293"/>
                </a:lnTo>
                <a:lnTo>
                  <a:pt x="2689434" y="1782293"/>
                </a:lnTo>
                <a:lnTo>
                  <a:pt x="2576521" y="1587534"/>
                </a:lnTo>
                <a:lnTo>
                  <a:pt x="2285240" y="1587534"/>
                </a:lnTo>
                <a:lnTo>
                  <a:pt x="2285268" y="1587487"/>
                </a:lnTo>
                <a:lnTo>
                  <a:pt x="2284787" y="1587487"/>
                </a:lnTo>
                <a:lnTo>
                  <a:pt x="2554564" y="1122292"/>
                </a:lnTo>
                <a:close/>
                <a:moveTo>
                  <a:pt x="10817635" y="909874"/>
                </a:moveTo>
                <a:lnTo>
                  <a:pt x="10704803" y="1104406"/>
                </a:lnTo>
                <a:lnTo>
                  <a:pt x="10850655" y="1355917"/>
                </a:lnTo>
                <a:lnTo>
                  <a:pt x="10311089" y="1355917"/>
                </a:lnTo>
                <a:lnTo>
                  <a:pt x="10682707" y="1996720"/>
                </a:lnTo>
                <a:lnTo>
                  <a:pt x="10711259" y="1947495"/>
                </a:lnTo>
                <a:lnTo>
                  <a:pt x="10795453" y="1802146"/>
                </a:lnTo>
                <a:lnTo>
                  <a:pt x="10649647" y="1550714"/>
                </a:lnTo>
                <a:lnTo>
                  <a:pt x="10649739" y="1550714"/>
                </a:lnTo>
                <a:lnTo>
                  <a:pt x="10649647" y="1550555"/>
                </a:lnTo>
                <a:lnTo>
                  <a:pt x="11189055" y="1550555"/>
                </a:lnTo>
                <a:close/>
                <a:moveTo>
                  <a:pt x="5150917" y="909449"/>
                </a:moveTo>
                <a:lnTo>
                  <a:pt x="5038331" y="1103619"/>
                </a:lnTo>
                <a:lnTo>
                  <a:pt x="5184120" y="1354950"/>
                </a:lnTo>
                <a:lnTo>
                  <a:pt x="5183210" y="1354950"/>
                </a:lnTo>
                <a:lnTo>
                  <a:pt x="5183727" y="1355842"/>
                </a:lnTo>
                <a:lnTo>
                  <a:pt x="5183705" y="1355842"/>
                </a:lnTo>
                <a:lnTo>
                  <a:pt x="5183727" y="1355880"/>
                </a:lnTo>
                <a:lnTo>
                  <a:pt x="4645050" y="1355880"/>
                </a:lnTo>
                <a:lnTo>
                  <a:pt x="4746524" y="1530884"/>
                </a:lnTo>
                <a:lnTo>
                  <a:pt x="4746560" y="1530819"/>
                </a:lnTo>
                <a:lnTo>
                  <a:pt x="5016523" y="1996060"/>
                </a:lnTo>
                <a:lnTo>
                  <a:pt x="5045164" y="1946610"/>
                </a:lnTo>
                <a:lnTo>
                  <a:pt x="5128947" y="1801975"/>
                </a:lnTo>
                <a:lnTo>
                  <a:pt x="4983237" y="1550722"/>
                </a:lnTo>
                <a:lnTo>
                  <a:pt x="4984162" y="1550722"/>
                </a:lnTo>
                <a:lnTo>
                  <a:pt x="4983556" y="1549671"/>
                </a:lnTo>
                <a:lnTo>
                  <a:pt x="4983615" y="1549671"/>
                </a:lnTo>
                <a:lnTo>
                  <a:pt x="4983590" y="1549629"/>
                </a:lnTo>
                <a:lnTo>
                  <a:pt x="5522154" y="1549629"/>
                </a:lnTo>
                <a:close/>
                <a:moveTo>
                  <a:pt x="8388889" y="909437"/>
                </a:moveTo>
                <a:lnTo>
                  <a:pt x="8270313" y="1113984"/>
                </a:lnTo>
                <a:lnTo>
                  <a:pt x="8017598" y="1550389"/>
                </a:lnTo>
                <a:lnTo>
                  <a:pt x="8116418" y="1550549"/>
                </a:lnTo>
                <a:lnTo>
                  <a:pt x="8242805" y="1550549"/>
                </a:lnTo>
                <a:lnTo>
                  <a:pt x="8388487" y="1299312"/>
                </a:lnTo>
                <a:lnTo>
                  <a:pt x="8388603" y="1299512"/>
                </a:lnTo>
                <a:lnTo>
                  <a:pt x="8388809" y="1299156"/>
                </a:lnTo>
                <a:lnTo>
                  <a:pt x="8658612" y="1764399"/>
                </a:lnTo>
                <a:lnTo>
                  <a:pt x="8760701" y="1588330"/>
                </a:lnTo>
                <a:lnTo>
                  <a:pt x="9030411" y="1123248"/>
                </a:lnTo>
                <a:lnTo>
                  <a:pt x="8804679" y="1123248"/>
                </a:lnTo>
                <a:lnTo>
                  <a:pt x="8658932" y="1374486"/>
                </a:lnTo>
                <a:lnTo>
                  <a:pt x="8658923" y="1374472"/>
                </a:lnTo>
                <a:lnTo>
                  <a:pt x="8658733" y="1374800"/>
                </a:lnTo>
                <a:lnTo>
                  <a:pt x="8643048" y="1347768"/>
                </a:lnTo>
                <a:close/>
                <a:moveTo>
                  <a:pt x="2722842" y="908505"/>
                </a:moveTo>
                <a:lnTo>
                  <a:pt x="2604264" y="1112987"/>
                </a:lnTo>
                <a:lnTo>
                  <a:pt x="2351547" y="1549392"/>
                </a:lnTo>
                <a:lnTo>
                  <a:pt x="2521121" y="1549666"/>
                </a:lnTo>
                <a:lnTo>
                  <a:pt x="2576493" y="1549666"/>
                </a:lnTo>
                <a:lnTo>
                  <a:pt x="2722266" y="1298274"/>
                </a:lnTo>
                <a:lnTo>
                  <a:pt x="2722505" y="1298689"/>
                </a:lnTo>
                <a:lnTo>
                  <a:pt x="2722719" y="1298322"/>
                </a:lnTo>
                <a:lnTo>
                  <a:pt x="2722726" y="1298335"/>
                </a:lnTo>
                <a:lnTo>
                  <a:pt x="2722757" y="1298281"/>
                </a:lnTo>
                <a:lnTo>
                  <a:pt x="2992552" y="1763511"/>
                </a:lnTo>
                <a:lnTo>
                  <a:pt x="3017502" y="1720506"/>
                </a:lnTo>
                <a:lnTo>
                  <a:pt x="3094648" y="1587452"/>
                </a:lnTo>
                <a:lnTo>
                  <a:pt x="3364430" y="1122251"/>
                </a:lnTo>
                <a:lnTo>
                  <a:pt x="3138652" y="1122251"/>
                </a:lnTo>
                <a:lnTo>
                  <a:pt x="2992879" y="1373602"/>
                </a:lnTo>
                <a:lnTo>
                  <a:pt x="2992838" y="1373532"/>
                </a:lnTo>
                <a:lnTo>
                  <a:pt x="2992683" y="1373803"/>
                </a:lnTo>
                <a:lnTo>
                  <a:pt x="2977037" y="1346771"/>
                </a:lnTo>
                <a:lnTo>
                  <a:pt x="2822822" y="1080805"/>
                </a:lnTo>
                <a:close/>
                <a:moveTo>
                  <a:pt x="8691746" y="890675"/>
                </a:moveTo>
                <a:lnTo>
                  <a:pt x="8804648" y="1085307"/>
                </a:lnTo>
                <a:lnTo>
                  <a:pt x="9096090" y="1085307"/>
                </a:lnTo>
                <a:lnTo>
                  <a:pt x="9096068" y="1085346"/>
                </a:lnTo>
                <a:lnTo>
                  <a:pt x="9096090" y="1085346"/>
                </a:lnTo>
                <a:lnTo>
                  <a:pt x="9096015" y="1085474"/>
                </a:lnTo>
                <a:lnTo>
                  <a:pt x="9096451" y="1085474"/>
                </a:lnTo>
                <a:lnTo>
                  <a:pt x="8826722" y="1550588"/>
                </a:lnTo>
                <a:lnTo>
                  <a:pt x="9570112" y="1550588"/>
                </a:lnTo>
                <a:lnTo>
                  <a:pt x="9457209" y="1355916"/>
                </a:lnTo>
                <a:lnTo>
                  <a:pt x="9165647" y="1355916"/>
                </a:lnTo>
                <a:lnTo>
                  <a:pt x="9165745" y="1355747"/>
                </a:lnTo>
                <a:lnTo>
                  <a:pt x="9165406" y="1355747"/>
                </a:lnTo>
                <a:lnTo>
                  <a:pt x="9435112" y="890675"/>
                </a:lnTo>
                <a:close/>
                <a:moveTo>
                  <a:pt x="6780576" y="890541"/>
                </a:moveTo>
                <a:lnTo>
                  <a:pt x="6664171" y="1091262"/>
                </a:lnTo>
                <a:lnTo>
                  <a:pt x="6656627" y="1104273"/>
                </a:lnTo>
                <a:lnTo>
                  <a:pt x="6740194" y="1248343"/>
                </a:lnTo>
                <a:lnTo>
                  <a:pt x="6780565" y="1317940"/>
                </a:lnTo>
                <a:lnTo>
                  <a:pt x="7028612" y="1317940"/>
                </a:lnTo>
                <a:lnTo>
                  <a:pt x="7152549" y="1104272"/>
                </a:lnTo>
                <a:lnTo>
                  <a:pt x="7028639" y="890541"/>
                </a:lnTo>
                <a:close/>
                <a:moveTo>
                  <a:pt x="1114473" y="889631"/>
                </a:moveTo>
                <a:lnTo>
                  <a:pt x="990526" y="1103355"/>
                </a:lnTo>
                <a:lnTo>
                  <a:pt x="1114474" y="1317040"/>
                </a:lnTo>
                <a:lnTo>
                  <a:pt x="1362502" y="1317040"/>
                </a:lnTo>
                <a:lnTo>
                  <a:pt x="1478432" y="1117177"/>
                </a:lnTo>
                <a:lnTo>
                  <a:pt x="1486448" y="1103353"/>
                </a:lnTo>
                <a:lnTo>
                  <a:pt x="1362504" y="889631"/>
                </a:lnTo>
                <a:close/>
                <a:moveTo>
                  <a:pt x="3564939" y="889629"/>
                </a:moveTo>
                <a:lnTo>
                  <a:pt x="3564941" y="889630"/>
                </a:lnTo>
                <a:lnTo>
                  <a:pt x="3025696" y="889630"/>
                </a:lnTo>
                <a:lnTo>
                  <a:pt x="3138652" y="1084430"/>
                </a:lnTo>
                <a:lnTo>
                  <a:pt x="3430359" y="1084430"/>
                </a:lnTo>
                <a:lnTo>
                  <a:pt x="3160554" y="1549672"/>
                </a:lnTo>
                <a:lnTo>
                  <a:pt x="3364821" y="1549672"/>
                </a:lnTo>
                <a:lnTo>
                  <a:pt x="3364770" y="1549590"/>
                </a:lnTo>
                <a:lnTo>
                  <a:pt x="3903950" y="1549590"/>
                </a:lnTo>
                <a:lnTo>
                  <a:pt x="3791060" y="1354871"/>
                </a:lnTo>
                <a:lnTo>
                  <a:pt x="3499676" y="1354871"/>
                </a:lnTo>
                <a:lnTo>
                  <a:pt x="3499356" y="1354871"/>
                </a:lnTo>
                <a:lnTo>
                  <a:pt x="3769118" y="889629"/>
                </a:lnTo>
                <a:close/>
                <a:moveTo>
                  <a:pt x="9603272" y="676984"/>
                </a:moveTo>
                <a:lnTo>
                  <a:pt x="9484750" y="881370"/>
                </a:lnTo>
                <a:lnTo>
                  <a:pt x="9232035" y="1317814"/>
                </a:lnTo>
                <a:lnTo>
                  <a:pt x="9344823" y="1317974"/>
                </a:lnTo>
                <a:lnTo>
                  <a:pt x="9457177" y="1317974"/>
                </a:lnTo>
                <a:lnTo>
                  <a:pt x="9602884" y="1066695"/>
                </a:lnTo>
                <a:lnTo>
                  <a:pt x="9602951" y="1066812"/>
                </a:lnTo>
                <a:lnTo>
                  <a:pt x="9603085" y="1066582"/>
                </a:lnTo>
                <a:lnTo>
                  <a:pt x="9603201" y="1066782"/>
                </a:lnTo>
                <a:lnTo>
                  <a:pt x="9603246" y="1066704"/>
                </a:lnTo>
                <a:lnTo>
                  <a:pt x="9872913" y="1531781"/>
                </a:lnTo>
                <a:lnTo>
                  <a:pt x="9974977" y="1355754"/>
                </a:lnTo>
                <a:lnTo>
                  <a:pt x="10244711" y="890634"/>
                </a:lnTo>
                <a:lnTo>
                  <a:pt x="10019073" y="890634"/>
                </a:lnTo>
                <a:lnTo>
                  <a:pt x="9874181" y="1140507"/>
                </a:lnTo>
                <a:lnTo>
                  <a:pt x="9873209" y="1142185"/>
                </a:lnTo>
                <a:lnTo>
                  <a:pt x="9857526" y="1115153"/>
                </a:lnTo>
                <a:lnTo>
                  <a:pt x="9857353" y="1114854"/>
                </a:lnTo>
                <a:close/>
                <a:moveTo>
                  <a:pt x="6364997" y="676872"/>
                </a:moveTo>
                <a:lnTo>
                  <a:pt x="6252006" y="871748"/>
                </a:lnTo>
                <a:lnTo>
                  <a:pt x="6397856" y="1123260"/>
                </a:lnTo>
                <a:lnTo>
                  <a:pt x="6397760" y="1123260"/>
                </a:lnTo>
                <a:lnTo>
                  <a:pt x="6397773" y="1123282"/>
                </a:lnTo>
                <a:lnTo>
                  <a:pt x="5858267" y="1123282"/>
                </a:lnTo>
                <a:lnTo>
                  <a:pt x="5960349" y="1299329"/>
                </a:lnTo>
                <a:lnTo>
                  <a:pt x="5960406" y="1299432"/>
                </a:lnTo>
                <a:lnTo>
                  <a:pt x="5960466" y="1299330"/>
                </a:lnTo>
                <a:lnTo>
                  <a:pt x="6230238" y="1764316"/>
                </a:lnTo>
                <a:lnTo>
                  <a:pt x="6263362" y="1707187"/>
                </a:lnTo>
                <a:lnTo>
                  <a:pt x="6342969" y="1569751"/>
                </a:lnTo>
                <a:lnTo>
                  <a:pt x="6343100" y="1569527"/>
                </a:lnTo>
                <a:lnTo>
                  <a:pt x="6197286" y="1318083"/>
                </a:lnTo>
                <a:lnTo>
                  <a:pt x="6197372" y="1318083"/>
                </a:lnTo>
                <a:lnTo>
                  <a:pt x="6197289" y="1317940"/>
                </a:lnTo>
                <a:lnTo>
                  <a:pt x="6197297" y="1317940"/>
                </a:lnTo>
                <a:lnTo>
                  <a:pt x="6197297" y="1317939"/>
                </a:lnTo>
                <a:lnTo>
                  <a:pt x="6736810" y="1317939"/>
                </a:lnTo>
                <a:close/>
                <a:moveTo>
                  <a:pt x="3936847" y="676794"/>
                </a:moveTo>
                <a:lnTo>
                  <a:pt x="3818819" y="880325"/>
                </a:lnTo>
                <a:lnTo>
                  <a:pt x="3566101" y="1316769"/>
                </a:lnTo>
                <a:lnTo>
                  <a:pt x="3763543" y="1317049"/>
                </a:lnTo>
                <a:lnTo>
                  <a:pt x="3791060" y="1317049"/>
                </a:lnTo>
                <a:lnTo>
                  <a:pt x="3936834" y="1065659"/>
                </a:lnTo>
                <a:lnTo>
                  <a:pt x="3936993" y="1065934"/>
                </a:lnTo>
                <a:lnTo>
                  <a:pt x="3937153" y="1065660"/>
                </a:lnTo>
                <a:lnTo>
                  <a:pt x="3937173" y="1065693"/>
                </a:lnTo>
                <a:lnTo>
                  <a:pt x="3937192" y="1065658"/>
                </a:lnTo>
                <a:lnTo>
                  <a:pt x="4198823" y="1516878"/>
                </a:lnTo>
                <a:lnTo>
                  <a:pt x="4206954" y="1530899"/>
                </a:lnTo>
                <a:lnTo>
                  <a:pt x="4309081" y="1354830"/>
                </a:lnTo>
                <a:lnTo>
                  <a:pt x="4578299" y="890600"/>
                </a:lnTo>
                <a:lnTo>
                  <a:pt x="4352466" y="890600"/>
                </a:lnTo>
                <a:lnTo>
                  <a:pt x="4207235" y="1141141"/>
                </a:lnTo>
                <a:lnTo>
                  <a:pt x="4207166" y="1141021"/>
                </a:lnTo>
                <a:lnTo>
                  <a:pt x="4206600" y="1141992"/>
                </a:lnTo>
                <a:close/>
                <a:moveTo>
                  <a:pt x="698738" y="675781"/>
                </a:moveTo>
                <a:lnTo>
                  <a:pt x="585943" y="870735"/>
                </a:lnTo>
                <a:lnTo>
                  <a:pt x="731756" y="1122246"/>
                </a:lnTo>
                <a:lnTo>
                  <a:pt x="731357" y="1122246"/>
                </a:lnTo>
                <a:lnTo>
                  <a:pt x="731423" y="1122361"/>
                </a:lnTo>
                <a:lnTo>
                  <a:pt x="192174" y="1122361"/>
                </a:lnTo>
                <a:lnTo>
                  <a:pt x="563812" y="1763472"/>
                </a:lnTo>
                <a:lnTo>
                  <a:pt x="676707" y="1568552"/>
                </a:lnTo>
                <a:lnTo>
                  <a:pt x="530855" y="1317040"/>
                </a:lnTo>
                <a:lnTo>
                  <a:pt x="1070463" y="1317040"/>
                </a:lnTo>
                <a:close/>
                <a:moveTo>
                  <a:pt x="9906183" y="658015"/>
                </a:moveTo>
                <a:lnTo>
                  <a:pt x="10019069" y="852731"/>
                </a:lnTo>
                <a:lnTo>
                  <a:pt x="10310527" y="852731"/>
                </a:lnTo>
                <a:lnTo>
                  <a:pt x="10310479" y="852813"/>
                </a:lnTo>
                <a:lnTo>
                  <a:pt x="10310527" y="852813"/>
                </a:lnTo>
                <a:lnTo>
                  <a:pt x="10310503" y="852856"/>
                </a:lnTo>
                <a:lnTo>
                  <a:pt x="10310847" y="852856"/>
                </a:lnTo>
                <a:lnTo>
                  <a:pt x="10041155" y="1317974"/>
                </a:lnTo>
                <a:lnTo>
                  <a:pt x="10784347" y="1317974"/>
                </a:lnTo>
                <a:lnTo>
                  <a:pt x="10671459" y="1123258"/>
                </a:lnTo>
                <a:lnTo>
                  <a:pt x="10380163" y="1123258"/>
                </a:lnTo>
                <a:lnTo>
                  <a:pt x="10380187" y="1123216"/>
                </a:lnTo>
                <a:lnTo>
                  <a:pt x="10380163" y="1123216"/>
                </a:lnTo>
                <a:lnTo>
                  <a:pt x="10380211" y="1123133"/>
                </a:lnTo>
                <a:lnTo>
                  <a:pt x="10379683" y="1123133"/>
                </a:lnTo>
                <a:lnTo>
                  <a:pt x="10649415" y="658015"/>
                </a:lnTo>
                <a:close/>
                <a:moveTo>
                  <a:pt x="4240333" y="657980"/>
                </a:moveTo>
                <a:lnTo>
                  <a:pt x="4265094" y="700710"/>
                </a:lnTo>
                <a:lnTo>
                  <a:pt x="4352766" y="851847"/>
                </a:lnTo>
                <a:lnTo>
                  <a:pt x="4644471" y="851847"/>
                </a:lnTo>
                <a:lnTo>
                  <a:pt x="4644426" y="851929"/>
                </a:lnTo>
                <a:lnTo>
                  <a:pt x="4644474" y="851929"/>
                </a:lnTo>
                <a:lnTo>
                  <a:pt x="4643956" y="852819"/>
                </a:lnTo>
                <a:lnTo>
                  <a:pt x="4644119" y="852819"/>
                </a:lnTo>
                <a:lnTo>
                  <a:pt x="4374881" y="1317090"/>
                </a:lnTo>
                <a:lnTo>
                  <a:pt x="5117578" y="1317090"/>
                </a:lnTo>
                <a:lnTo>
                  <a:pt x="5005139" y="1123260"/>
                </a:lnTo>
                <a:lnTo>
                  <a:pt x="4713433" y="1123260"/>
                </a:lnTo>
                <a:lnTo>
                  <a:pt x="4713458" y="1123221"/>
                </a:lnTo>
                <a:lnTo>
                  <a:pt x="4713402" y="1123221"/>
                </a:lnTo>
                <a:lnTo>
                  <a:pt x="4713965" y="1122249"/>
                </a:lnTo>
                <a:lnTo>
                  <a:pt x="4713747" y="1122249"/>
                </a:lnTo>
                <a:lnTo>
                  <a:pt x="4982988" y="657980"/>
                </a:lnTo>
                <a:close/>
                <a:moveTo>
                  <a:pt x="7994978" y="657892"/>
                </a:moveTo>
                <a:lnTo>
                  <a:pt x="7871032" y="871631"/>
                </a:lnTo>
                <a:lnTo>
                  <a:pt x="7994973" y="1085347"/>
                </a:lnTo>
                <a:lnTo>
                  <a:pt x="8242996" y="1085347"/>
                </a:lnTo>
                <a:lnTo>
                  <a:pt x="8366907" y="871616"/>
                </a:lnTo>
                <a:lnTo>
                  <a:pt x="8242959" y="657892"/>
                </a:lnTo>
                <a:close/>
                <a:moveTo>
                  <a:pt x="2329069" y="657050"/>
                </a:moveTo>
                <a:lnTo>
                  <a:pt x="2205050" y="870915"/>
                </a:lnTo>
                <a:lnTo>
                  <a:pt x="2328895" y="1084423"/>
                </a:lnTo>
                <a:lnTo>
                  <a:pt x="2576941" y="1084423"/>
                </a:lnTo>
                <a:lnTo>
                  <a:pt x="2700864" y="870724"/>
                </a:lnTo>
                <a:lnTo>
                  <a:pt x="2576945" y="657050"/>
                </a:lnTo>
                <a:close/>
                <a:moveTo>
                  <a:pt x="0" y="619178"/>
                </a:moveTo>
                <a:lnTo>
                  <a:pt x="191738" y="619178"/>
                </a:lnTo>
                <a:lnTo>
                  <a:pt x="191715" y="619218"/>
                </a:lnTo>
                <a:lnTo>
                  <a:pt x="191736" y="619218"/>
                </a:lnTo>
                <a:lnTo>
                  <a:pt x="191733" y="619224"/>
                </a:lnTo>
                <a:lnTo>
                  <a:pt x="192109" y="619224"/>
                </a:lnTo>
                <a:lnTo>
                  <a:pt x="0" y="950492"/>
                </a:lnTo>
                <a:lnTo>
                  <a:pt x="0" y="874184"/>
                </a:lnTo>
                <a:lnTo>
                  <a:pt x="125946" y="657004"/>
                </a:lnTo>
                <a:lnTo>
                  <a:pt x="0" y="657004"/>
                </a:lnTo>
                <a:close/>
                <a:moveTo>
                  <a:pt x="7579259" y="444551"/>
                </a:moveTo>
                <a:lnTo>
                  <a:pt x="7466518" y="638995"/>
                </a:lnTo>
                <a:lnTo>
                  <a:pt x="7612371" y="890507"/>
                </a:lnTo>
                <a:lnTo>
                  <a:pt x="7612210" y="890507"/>
                </a:lnTo>
                <a:lnTo>
                  <a:pt x="7612210" y="890508"/>
                </a:lnTo>
                <a:lnTo>
                  <a:pt x="7611824" y="890508"/>
                </a:lnTo>
                <a:lnTo>
                  <a:pt x="7611889" y="890621"/>
                </a:lnTo>
                <a:lnTo>
                  <a:pt x="7072830" y="890621"/>
                </a:lnTo>
                <a:lnTo>
                  <a:pt x="7444354" y="1531695"/>
                </a:lnTo>
                <a:lnTo>
                  <a:pt x="7472976" y="1482281"/>
                </a:lnTo>
                <a:lnTo>
                  <a:pt x="7557189" y="1336858"/>
                </a:lnTo>
                <a:lnTo>
                  <a:pt x="7411362" y="1085461"/>
                </a:lnTo>
                <a:lnTo>
                  <a:pt x="7411432" y="1085461"/>
                </a:lnTo>
                <a:lnTo>
                  <a:pt x="7411362" y="1085341"/>
                </a:lnTo>
                <a:lnTo>
                  <a:pt x="7411743" y="1085341"/>
                </a:lnTo>
                <a:lnTo>
                  <a:pt x="7411723" y="1085307"/>
                </a:lnTo>
                <a:lnTo>
                  <a:pt x="7950950" y="1085307"/>
                </a:lnTo>
                <a:close/>
                <a:moveTo>
                  <a:pt x="5150942" y="444218"/>
                </a:moveTo>
                <a:lnTo>
                  <a:pt x="5032420" y="648675"/>
                </a:lnTo>
                <a:lnTo>
                  <a:pt x="4780103" y="1084428"/>
                </a:lnTo>
                <a:lnTo>
                  <a:pt x="5005575" y="1084428"/>
                </a:lnTo>
                <a:lnTo>
                  <a:pt x="5151347" y="833036"/>
                </a:lnTo>
                <a:lnTo>
                  <a:pt x="5421146" y="1298549"/>
                </a:lnTo>
                <a:lnTo>
                  <a:pt x="5440815" y="1264654"/>
                </a:lnTo>
                <a:lnTo>
                  <a:pt x="5522787" y="1123140"/>
                </a:lnTo>
                <a:lnTo>
                  <a:pt x="5792551" y="657962"/>
                </a:lnTo>
                <a:lnTo>
                  <a:pt x="5566579" y="657962"/>
                </a:lnTo>
                <a:lnTo>
                  <a:pt x="5420839" y="909531"/>
                </a:lnTo>
                <a:lnTo>
                  <a:pt x="5420715" y="909315"/>
                </a:lnTo>
                <a:lnTo>
                  <a:pt x="5420692" y="909353"/>
                </a:lnTo>
                <a:close/>
                <a:moveTo>
                  <a:pt x="10817779" y="444206"/>
                </a:moveTo>
                <a:lnTo>
                  <a:pt x="10699187" y="648711"/>
                </a:lnTo>
                <a:lnTo>
                  <a:pt x="10446471" y="1085156"/>
                </a:lnTo>
                <a:lnTo>
                  <a:pt x="10587465" y="1085355"/>
                </a:lnTo>
                <a:lnTo>
                  <a:pt x="10671615" y="1085355"/>
                </a:lnTo>
                <a:lnTo>
                  <a:pt x="10817323" y="834081"/>
                </a:lnTo>
                <a:lnTo>
                  <a:pt x="10817467" y="834334"/>
                </a:lnTo>
                <a:lnTo>
                  <a:pt x="10817683" y="833964"/>
                </a:lnTo>
                <a:lnTo>
                  <a:pt x="11087485" y="1299206"/>
                </a:lnTo>
                <a:lnTo>
                  <a:pt x="11189575" y="1123137"/>
                </a:lnTo>
                <a:lnTo>
                  <a:pt x="11459331" y="657976"/>
                </a:lnTo>
                <a:lnTo>
                  <a:pt x="11233535" y="657976"/>
                </a:lnTo>
                <a:lnTo>
                  <a:pt x="11087807" y="909292"/>
                </a:lnTo>
                <a:lnTo>
                  <a:pt x="11087775" y="909238"/>
                </a:lnTo>
                <a:lnTo>
                  <a:pt x="11087607" y="909527"/>
                </a:lnTo>
                <a:lnTo>
                  <a:pt x="11071963" y="882495"/>
                </a:lnTo>
                <a:lnTo>
                  <a:pt x="10883815" y="558012"/>
                </a:lnTo>
                <a:close/>
                <a:moveTo>
                  <a:pt x="1913250" y="443606"/>
                </a:moveTo>
                <a:lnTo>
                  <a:pt x="1862408" y="531263"/>
                </a:lnTo>
                <a:lnTo>
                  <a:pt x="1800439" y="638139"/>
                </a:lnTo>
                <a:lnTo>
                  <a:pt x="1946282" y="889631"/>
                </a:lnTo>
                <a:lnTo>
                  <a:pt x="1946258" y="889631"/>
                </a:lnTo>
                <a:lnTo>
                  <a:pt x="1946280" y="889670"/>
                </a:lnTo>
                <a:lnTo>
                  <a:pt x="1945826" y="889670"/>
                </a:lnTo>
                <a:lnTo>
                  <a:pt x="1945870" y="889744"/>
                </a:lnTo>
                <a:lnTo>
                  <a:pt x="1406597" y="889744"/>
                </a:lnTo>
                <a:lnTo>
                  <a:pt x="1778314" y="1530715"/>
                </a:lnTo>
                <a:lnTo>
                  <a:pt x="1795067" y="1501834"/>
                </a:lnTo>
                <a:lnTo>
                  <a:pt x="1891153" y="1335935"/>
                </a:lnTo>
                <a:lnTo>
                  <a:pt x="1745300" y="1084423"/>
                </a:lnTo>
                <a:lnTo>
                  <a:pt x="2284867" y="1084423"/>
                </a:lnTo>
                <a:close/>
                <a:moveTo>
                  <a:pt x="11120619" y="425399"/>
                </a:moveTo>
                <a:lnTo>
                  <a:pt x="11233503" y="620113"/>
                </a:lnTo>
                <a:lnTo>
                  <a:pt x="11524963" y="620113"/>
                </a:lnTo>
                <a:lnTo>
                  <a:pt x="11524963" y="620114"/>
                </a:lnTo>
                <a:lnTo>
                  <a:pt x="11524891" y="620240"/>
                </a:lnTo>
                <a:lnTo>
                  <a:pt x="11525285" y="620240"/>
                </a:lnTo>
                <a:lnTo>
                  <a:pt x="11255555" y="1085355"/>
                </a:lnTo>
                <a:lnTo>
                  <a:pt x="11459719" y="1085355"/>
                </a:lnTo>
                <a:lnTo>
                  <a:pt x="11459699" y="1085320"/>
                </a:lnTo>
                <a:lnTo>
                  <a:pt x="11998925" y="1085320"/>
                </a:lnTo>
                <a:lnTo>
                  <a:pt x="11886059" y="890642"/>
                </a:lnTo>
                <a:lnTo>
                  <a:pt x="11594599" y="890642"/>
                </a:lnTo>
                <a:lnTo>
                  <a:pt x="11594675" y="890515"/>
                </a:lnTo>
                <a:lnTo>
                  <a:pt x="11594281" y="890515"/>
                </a:lnTo>
                <a:lnTo>
                  <a:pt x="11863971" y="425399"/>
                </a:lnTo>
                <a:close/>
                <a:moveTo>
                  <a:pt x="5453771" y="425380"/>
                </a:moveTo>
                <a:lnTo>
                  <a:pt x="5566635" y="620076"/>
                </a:lnTo>
                <a:lnTo>
                  <a:pt x="5858336" y="620076"/>
                </a:lnTo>
                <a:lnTo>
                  <a:pt x="5588572" y="1085319"/>
                </a:lnTo>
                <a:lnTo>
                  <a:pt x="6332105" y="1085319"/>
                </a:lnTo>
                <a:lnTo>
                  <a:pt x="6219189" y="890623"/>
                </a:lnTo>
                <a:lnTo>
                  <a:pt x="5927484" y="890623"/>
                </a:lnTo>
                <a:lnTo>
                  <a:pt x="5927486" y="890621"/>
                </a:lnTo>
                <a:lnTo>
                  <a:pt x="5927484" y="890621"/>
                </a:lnTo>
                <a:lnTo>
                  <a:pt x="5927545" y="890518"/>
                </a:lnTo>
                <a:lnTo>
                  <a:pt x="5927491" y="890518"/>
                </a:lnTo>
                <a:lnTo>
                  <a:pt x="6197236" y="425380"/>
                </a:lnTo>
                <a:close/>
                <a:moveTo>
                  <a:pt x="3542816" y="425319"/>
                </a:moveTo>
                <a:lnTo>
                  <a:pt x="3419407" y="638118"/>
                </a:lnTo>
                <a:lnTo>
                  <a:pt x="3543333" y="851808"/>
                </a:lnTo>
                <a:lnTo>
                  <a:pt x="3791367" y="851808"/>
                </a:lnTo>
                <a:lnTo>
                  <a:pt x="3914859" y="638880"/>
                </a:lnTo>
                <a:lnTo>
                  <a:pt x="3791017" y="425319"/>
                </a:lnTo>
                <a:close/>
                <a:moveTo>
                  <a:pt x="9209439" y="425315"/>
                </a:moveTo>
                <a:lnTo>
                  <a:pt x="9085489" y="639052"/>
                </a:lnTo>
                <a:lnTo>
                  <a:pt x="9209410" y="852732"/>
                </a:lnTo>
                <a:lnTo>
                  <a:pt x="9457433" y="852732"/>
                </a:lnTo>
                <a:lnTo>
                  <a:pt x="9581383" y="639043"/>
                </a:lnTo>
                <a:lnTo>
                  <a:pt x="9457458" y="425315"/>
                </a:lnTo>
                <a:close/>
                <a:moveTo>
                  <a:pt x="8793783" y="211671"/>
                </a:moveTo>
                <a:lnTo>
                  <a:pt x="8680861" y="406427"/>
                </a:lnTo>
                <a:lnTo>
                  <a:pt x="8826647" y="657892"/>
                </a:lnTo>
                <a:lnTo>
                  <a:pt x="8826554" y="657892"/>
                </a:lnTo>
                <a:lnTo>
                  <a:pt x="8826647" y="658053"/>
                </a:lnTo>
                <a:lnTo>
                  <a:pt x="8287040" y="658053"/>
                </a:lnTo>
                <a:lnTo>
                  <a:pt x="8658790" y="1299081"/>
                </a:lnTo>
                <a:lnTo>
                  <a:pt x="8687413" y="1249666"/>
                </a:lnTo>
                <a:lnTo>
                  <a:pt x="8771618" y="1104297"/>
                </a:lnTo>
                <a:lnTo>
                  <a:pt x="8625799" y="852845"/>
                </a:lnTo>
                <a:lnTo>
                  <a:pt x="8625868" y="852845"/>
                </a:lnTo>
                <a:lnTo>
                  <a:pt x="8625799" y="852726"/>
                </a:lnTo>
                <a:lnTo>
                  <a:pt x="9165406" y="852726"/>
                </a:lnTo>
                <a:close/>
                <a:moveTo>
                  <a:pt x="6365097" y="211612"/>
                </a:moveTo>
                <a:lnTo>
                  <a:pt x="6246505" y="416116"/>
                </a:lnTo>
                <a:lnTo>
                  <a:pt x="5993793" y="852521"/>
                </a:lnTo>
                <a:lnTo>
                  <a:pt x="6191581" y="852840"/>
                </a:lnTo>
                <a:lnTo>
                  <a:pt x="6219188" y="852840"/>
                </a:lnTo>
                <a:lnTo>
                  <a:pt x="6364961" y="601449"/>
                </a:lnTo>
                <a:lnTo>
                  <a:pt x="6395571" y="654233"/>
                </a:lnTo>
                <a:lnTo>
                  <a:pt x="6634794" y="1066639"/>
                </a:lnTo>
                <a:lnTo>
                  <a:pt x="6736893" y="890541"/>
                </a:lnTo>
                <a:lnTo>
                  <a:pt x="7006610" y="425380"/>
                </a:lnTo>
                <a:lnTo>
                  <a:pt x="6780831" y="425380"/>
                </a:lnTo>
                <a:lnTo>
                  <a:pt x="6635125" y="676657"/>
                </a:lnTo>
                <a:lnTo>
                  <a:pt x="6635117" y="676643"/>
                </a:lnTo>
                <a:lnTo>
                  <a:pt x="6634925" y="676973"/>
                </a:lnTo>
                <a:lnTo>
                  <a:pt x="6619240" y="649940"/>
                </a:lnTo>
                <a:lnTo>
                  <a:pt x="6423809" y="312809"/>
                </a:lnTo>
                <a:close/>
                <a:moveTo>
                  <a:pt x="3127588" y="210873"/>
                </a:moveTo>
                <a:lnTo>
                  <a:pt x="3014703" y="405498"/>
                </a:lnTo>
                <a:lnTo>
                  <a:pt x="3160556" y="657009"/>
                </a:lnTo>
                <a:lnTo>
                  <a:pt x="3160206" y="657009"/>
                </a:lnTo>
                <a:lnTo>
                  <a:pt x="3160276" y="657129"/>
                </a:lnTo>
                <a:lnTo>
                  <a:pt x="2621058" y="657129"/>
                </a:lnTo>
                <a:lnTo>
                  <a:pt x="2992748" y="1298054"/>
                </a:lnTo>
                <a:lnTo>
                  <a:pt x="3009521" y="1269139"/>
                </a:lnTo>
                <a:lnTo>
                  <a:pt x="3105550" y="1103339"/>
                </a:lnTo>
                <a:lnTo>
                  <a:pt x="2959749" y="851849"/>
                </a:lnTo>
                <a:lnTo>
                  <a:pt x="2959770" y="851849"/>
                </a:lnTo>
                <a:lnTo>
                  <a:pt x="2959746" y="851808"/>
                </a:lnTo>
                <a:lnTo>
                  <a:pt x="3499292" y="851808"/>
                </a:lnTo>
                <a:close/>
                <a:moveTo>
                  <a:pt x="698874" y="210760"/>
                </a:moveTo>
                <a:lnTo>
                  <a:pt x="580408" y="415119"/>
                </a:lnTo>
                <a:lnTo>
                  <a:pt x="327692" y="851523"/>
                </a:lnTo>
                <a:lnTo>
                  <a:pt x="500627" y="851803"/>
                </a:lnTo>
                <a:lnTo>
                  <a:pt x="552939" y="851803"/>
                </a:lnTo>
                <a:lnTo>
                  <a:pt x="698731" y="600447"/>
                </a:lnTo>
                <a:lnTo>
                  <a:pt x="698787" y="600540"/>
                </a:lnTo>
                <a:lnTo>
                  <a:pt x="698860" y="600411"/>
                </a:lnTo>
                <a:lnTo>
                  <a:pt x="698895" y="600469"/>
                </a:lnTo>
                <a:lnTo>
                  <a:pt x="698903" y="600454"/>
                </a:lnTo>
                <a:lnTo>
                  <a:pt x="968674" y="1065638"/>
                </a:lnTo>
                <a:lnTo>
                  <a:pt x="1070752" y="889624"/>
                </a:lnTo>
                <a:lnTo>
                  <a:pt x="1340552" y="424389"/>
                </a:lnTo>
                <a:lnTo>
                  <a:pt x="1114849" y="424389"/>
                </a:lnTo>
                <a:lnTo>
                  <a:pt x="969037" y="675780"/>
                </a:lnTo>
                <a:lnTo>
                  <a:pt x="968988" y="675697"/>
                </a:lnTo>
                <a:lnTo>
                  <a:pt x="968827" y="675975"/>
                </a:lnTo>
                <a:lnTo>
                  <a:pt x="968708" y="675769"/>
                </a:lnTo>
                <a:lnTo>
                  <a:pt x="968705" y="675773"/>
                </a:lnTo>
                <a:close/>
                <a:moveTo>
                  <a:pt x="6667898" y="192805"/>
                </a:moveTo>
                <a:lnTo>
                  <a:pt x="6780823" y="387477"/>
                </a:lnTo>
                <a:lnTo>
                  <a:pt x="7072282" y="387477"/>
                </a:lnTo>
                <a:lnTo>
                  <a:pt x="7072235" y="387559"/>
                </a:lnTo>
                <a:lnTo>
                  <a:pt x="7072243" y="387559"/>
                </a:lnTo>
                <a:lnTo>
                  <a:pt x="7072216" y="387605"/>
                </a:lnTo>
                <a:lnTo>
                  <a:pt x="7072603" y="387605"/>
                </a:lnTo>
                <a:lnTo>
                  <a:pt x="6802873" y="852720"/>
                </a:lnTo>
                <a:lnTo>
                  <a:pt x="7546103" y="852720"/>
                </a:lnTo>
                <a:lnTo>
                  <a:pt x="7433338" y="658047"/>
                </a:lnTo>
                <a:lnTo>
                  <a:pt x="7141919" y="658047"/>
                </a:lnTo>
                <a:lnTo>
                  <a:pt x="7141993" y="657919"/>
                </a:lnTo>
                <a:lnTo>
                  <a:pt x="7141558" y="657919"/>
                </a:lnTo>
                <a:lnTo>
                  <a:pt x="7411288" y="192805"/>
                </a:lnTo>
                <a:close/>
                <a:moveTo>
                  <a:pt x="4757106" y="192719"/>
                </a:moveTo>
                <a:lnTo>
                  <a:pt x="4638968" y="396395"/>
                </a:lnTo>
                <a:lnTo>
                  <a:pt x="4633586" y="405670"/>
                </a:lnTo>
                <a:lnTo>
                  <a:pt x="4757402" y="619185"/>
                </a:lnTo>
                <a:lnTo>
                  <a:pt x="5005687" y="619185"/>
                </a:lnTo>
                <a:lnTo>
                  <a:pt x="5129038" y="406451"/>
                </a:lnTo>
                <a:lnTo>
                  <a:pt x="5005085" y="192719"/>
                </a:lnTo>
                <a:close/>
                <a:moveTo>
                  <a:pt x="10424003" y="192699"/>
                </a:moveTo>
                <a:lnTo>
                  <a:pt x="10299989" y="406543"/>
                </a:lnTo>
                <a:lnTo>
                  <a:pt x="10423847" y="620114"/>
                </a:lnTo>
                <a:lnTo>
                  <a:pt x="10671831" y="620114"/>
                </a:lnTo>
                <a:lnTo>
                  <a:pt x="10795819" y="406425"/>
                </a:lnTo>
                <a:lnTo>
                  <a:pt x="10671895" y="192699"/>
                </a:lnTo>
                <a:close/>
                <a:moveTo>
                  <a:pt x="1001810" y="191807"/>
                </a:moveTo>
                <a:lnTo>
                  <a:pt x="1114805" y="386600"/>
                </a:lnTo>
                <a:lnTo>
                  <a:pt x="1406182" y="386600"/>
                </a:lnTo>
                <a:lnTo>
                  <a:pt x="1406178" y="386608"/>
                </a:lnTo>
                <a:lnTo>
                  <a:pt x="1406514" y="386608"/>
                </a:lnTo>
                <a:lnTo>
                  <a:pt x="1136716" y="851843"/>
                </a:lnTo>
                <a:lnTo>
                  <a:pt x="1880203" y="851843"/>
                </a:lnTo>
                <a:lnTo>
                  <a:pt x="1767232" y="657050"/>
                </a:lnTo>
                <a:lnTo>
                  <a:pt x="1475911" y="657050"/>
                </a:lnTo>
                <a:lnTo>
                  <a:pt x="1475934" y="657009"/>
                </a:lnTo>
                <a:lnTo>
                  <a:pt x="1475870" y="657009"/>
                </a:lnTo>
                <a:lnTo>
                  <a:pt x="1475873" y="657003"/>
                </a:lnTo>
                <a:lnTo>
                  <a:pt x="1475497" y="657003"/>
                </a:lnTo>
                <a:lnTo>
                  <a:pt x="1745274" y="191807"/>
                </a:lnTo>
                <a:close/>
                <a:moveTo>
                  <a:pt x="8940997" y="0"/>
                </a:moveTo>
                <a:lnTo>
                  <a:pt x="8984958" y="0"/>
                </a:lnTo>
                <a:lnTo>
                  <a:pt x="9063797" y="135946"/>
                </a:lnTo>
                <a:lnTo>
                  <a:pt x="9092439" y="86606"/>
                </a:lnTo>
                <a:lnTo>
                  <a:pt x="9142606" y="0"/>
                </a:lnTo>
                <a:lnTo>
                  <a:pt x="9186609" y="0"/>
                </a:lnTo>
                <a:lnTo>
                  <a:pt x="9063958" y="211424"/>
                </a:lnTo>
                <a:lnTo>
                  <a:pt x="9063939" y="211391"/>
                </a:lnTo>
                <a:lnTo>
                  <a:pt x="9063759" y="211700"/>
                </a:lnTo>
                <a:lnTo>
                  <a:pt x="9048074" y="184668"/>
                </a:lnTo>
                <a:close/>
                <a:moveTo>
                  <a:pt x="3274602" y="0"/>
                </a:moveTo>
                <a:lnTo>
                  <a:pt x="3319337" y="0"/>
                </a:lnTo>
                <a:lnTo>
                  <a:pt x="3397773" y="135192"/>
                </a:lnTo>
                <a:lnTo>
                  <a:pt x="3417992" y="100336"/>
                </a:lnTo>
                <a:lnTo>
                  <a:pt x="3476118" y="0"/>
                </a:lnTo>
                <a:lnTo>
                  <a:pt x="3519958" y="0"/>
                </a:lnTo>
                <a:lnTo>
                  <a:pt x="3397827" y="210697"/>
                </a:lnTo>
                <a:lnTo>
                  <a:pt x="3397758" y="210577"/>
                </a:lnTo>
                <a:lnTo>
                  <a:pt x="3397241" y="211468"/>
                </a:lnTo>
                <a:close/>
                <a:moveTo>
                  <a:pt x="36879" y="0"/>
                </a:moveTo>
                <a:lnTo>
                  <a:pt x="80885" y="0"/>
                </a:lnTo>
                <a:lnTo>
                  <a:pt x="159297" y="135211"/>
                </a:lnTo>
                <a:lnTo>
                  <a:pt x="237712" y="0"/>
                </a:lnTo>
                <a:lnTo>
                  <a:pt x="281520" y="0"/>
                </a:lnTo>
                <a:lnTo>
                  <a:pt x="181278" y="172872"/>
                </a:lnTo>
                <a:lnTo>
                  <a:pt x="305065" y="386596"/>
                </a:lnTo>
                <a:lnTo>
                  <a:pt x="553134" y="386596"/>
                </a:lnTo>
                <a:lnTo>
                  <a:pt x="568336" y="360407"/>
                </a:lnTo>
                <a:lnTo>
                  <a:pt x="677102" y="172809"/>
                </a:lnTo>
                <a:lnTo>
                  <a:pt x="576916" y="0"/>
                </a:lnTo>
                <a:lnTo>
                  <a:pt x="620774" y="0"/>
                </a:lnTo>
                <a:lnTo>
                  <a:pt x="968909" y="600307"/>
                </a:lnTo>
                <a:lnTo>
                  <a:pt x="1081744" y="405491"/>
                </a:lnTo>
                <a:lnTo>
                  <a:pt x="935891" y="153979"/>
                </a:lnTo>
                <a:lnTo>
                  <a:pt x="1475499" y="153979"/>
                </a:lnTo>
                <a:lnTo>
                  <a:pt x="1386186" y="0"/>
                </a:lnTo>
                <a:lnTo>
                  <a:pt x="1430200" y="0"/>
                </a:lnTo>
                <a:lnTo>
                  <a:pt x="1519487" y="153979"/>
                </a:lnTo>
                <a:lnTo>
                  <a:pt x="1767564" y="153979"/>
                </a:lnTo>
                <a:lnTo>
                  <a:pt x="1798803" y="100123"/>
                </a:lnTo>
                <a:lnTo>
                  <a:pt x="1856864" y="0"/>
                </a:lnTo>
                <a:lnTo>
                  <a:pt x="1900610" y="0"/>
                </a:lnTo>
                <a:lnTo>
                  <a:pt x="1794813" y="182503"/>
                </a:lnTo>
                <a:lnTo>
                  <a:pt x="1542098" y="618908"/>
                </a:lnTo>
                <a:lnTo>
                  <a:pt x="1736372" y="619222"/>
                </a:lnTo>
                <a:lnTo>
                  <a:pt x="1767205" y="619222"/>
                </a:lnTo>
                <a:lnTo>
                  <a:pt x="1912976" y="367830"/>
                </a:lnTo>
                <a:lnTo>
                  <a:pt x="1913146" y="368121"/>
                </a:lnTo>
                <a:lnTo>
                  <a:pt x="1913308" y="367838"/>
                </a:lnTo>
                <a:lnTo>
                  <a:pt x="1913340" y="367891"/>
                </a:lnTo>
                <a:lnTo>
                  <a:pt x="1913349" y="367877"/>
                </a:lnTo>
                <a:lnTo>
                  <a:pt x="2183121" y="833066"/>
                </a:lnTo>
                <a:lnTo>
                  <a:pt x="2344021" y="555689"/>
                </a:lnTo>
                <a:lnTo>
                  <a:pt x="2555044" y="191807"/>
                </a:lnTo>
                <a:lnTo>
                  <a:pt x="2329219" y="191807"/>
                </a:lnTo>
                <a:lnTo>
                  <a:pt x="2183469" y="443158"/>
                </a:lnTo>
                <a:lnTo>
                  <a:pt x="2183402" y="443042"/>
                </a:lnTo>
                <a:lnTo>
                  <a:pt x="2183311" y="443198"/>
                </a:lnTo>
                <a:lnTo>
                  <a:pt x="2183307" y="443191"/>
                </a:lnTo>
                <a:lnTo>
                  <a:pt x="2183232" y="443319"/>
                </a:lnTo>
                <a:lnTo>
                  <a:pt x="2167547" y="416287"/>
                </a:lnTo>
                <a:lnTo>
                  <a:pt x="1968350" y="72743"/>
                </a:lnTo>
                <a:lnTo>
                  <a:pt x="1926139" y="0"/>
                </a:lnTo>
                <a:lnTo>
                  <a:pt x="1970272" y="0"/>
                </a:lnTo>
                <a:lnTo>
                  <a:pt x="2183319" y="367368"/>
                </a:lnTo>
                <a:lnTo>
                  <a:pt x="2209987" y="321712"/>
                </a:lnTo>
                <a:lnTo>
                  <a:pt x="2296180" y="172896"/>
                </a:lnTo>
                <a:lnTo>
                  <a:pt x="2195918" y="0"/>
                </a:lnTo>
                <a:lnTo>
                  <a:pt x="2240072" y="0"/>
                </a:lnTo>
                <a:lnTo>
                  <a:pt x="2329363" y="153986"/>
                </a:lnTo>
                <a:lnTo>
                  <a:pt x="2621108" y="153986"/>
                </a:lnTo>
                <a:lnTo>
                  <a:pt x="2351305" y="619228"/>
                </a:lnTo>
                <a:lnTo>
                  <a:pt x="2555402" y="619228"/>
                </a:lnTo>
                <a:lnTo>
                  <a:pt x="2555402" y="619227"/>
                </a:lnTo>
                <a:lnTo>
                  <a:pt x="3094627" y="619227"/>
                </a:lnTo>
                <a:lnTo>
                  <a:pt x="2981652" y="424429"/>
                </a:lnTo>
                <a:lnTo>
                  <a:pt x="2689943" y="424429"/>
                </a:lnTo>
                <a:lnTo>
                  <a:pt x="2936080" y="0"/>
                </a:lnTo>
                <a:lnTo>
                  <a:pt x="2980385" y="0"/>
                </a:lnTo>
                <a:lnTo>
                  <a:pt x="2756693" y="386286"/>
                </a:lnTo>
                <a:lnTo>
                  <a:pt x="2954966" y="386606"/>
                </a:lnTo>
                <a:lnTo>
                  <a:pt x="2981652" y="386606"/>
                </a:lnTo>
                <a:lnTo>
                  <a:pt x="3127423" y="135216"/>
                </a:lnTo>
                <a:lnTo>
                  <a:pt x="3127603" y="135525"/>
                </a:lnTo>
                <a:lnTo>
                  <a:pt x="3127783" y="135215"/>
                </a:lnTo>
                <a:lnTo>
                  <a:pt x="3127843" y="135320"/>
                </a:lnTo>
                <a:lnTo>
                  <a:pt x="3127904" y="135216"/>
                </a:lnTo>
                <a:lnTo>
                  <a:pt x="3397624" y="600387"/>
                </a:lnTo>
                <a:lnTo>
                  <a:pt x="3499676" y="424387"/>
                </a:lnTo>
                <a:lnTo>
                  <a:pt x="3745786" y="0"/>
                </a:lnTo>
                <a:lnTo>
                  <a:pt x="3789680" y="0"/>
                </a:lnTo>
                <a:lnTo>
                  <a:pt x="3565479" y="386606"/>
                </a:lnTo>
                <a:lnTo>
                  <a:pt x="4308168" y="386606"/>
                </a:lnTo>
                <a:lnTo>
                  <a:pt x="4195728" y="192777"/>
                </a:lnTo>
                <a:lnTo>
                  <a:pt x="3904037" y="192777"/>
                </a:lnTo>
                <a:lnTo>
                  <a:pt x="3904058" y="192738"/>
                </a:lnTo>
                <a:lnTo>
                  <a:pt x="3904037" y="192738"/>
                </a:lnTo>
                <a:lnTo>
                  <a:pt x="3904576" y="191806"/>
                </a:lnTo>
                <a:lnTo>
                  <a:pt x="3904378" y="191806"/>
                </a:lnTo>
                <a:lnTo>
                  <a:pt x="4015612" y="0"/>
                </a:lnTo>
                <a:lnTo>
                  <a:pt x="4059866" y="0"/>
                </a:lnTo>
                <a:lnTo>
                  <a:pt x="3970705" y="153985"/>
                </a:lnTo>
                <a:lnTo>
                  <a:pt x="4196086" y="153985"/>
                </a:lnTo>
                <a:lnTo>
                  <a:pt x="4285376" y="0"/>
                </a:lnTo>
                <a:lnTo>
                  <a:pt x="4329309" y="0"/>
                </a:lnTo>
                <a:lnTo>
                  <a:pt x="4228895" y="173148"/>
                </a:lnTo>
                <a:lnTo>
                  <a:pt x="4374709" y="424507"/>
                </a:lnTo>
                <a:lnTo>
                  <a:pt x="4373847" y="424507"/>
                </a:lnTo>
                <a:lnTo>
                  <a:pt x="4374318" y="425319"/>
                </a:lnTo>
                <a:lnTo>
                  <a:pt x="4374269" y="425319"/>
                </a:lnTo>
                <a:lnTo>
                  <a:pt x="4374318" y="425398"/>
                </a:lnTo>
                <a:lnTo>
                  <a:pt x="3835621" y="425398"/>
                </a:lnTo>
                <a:lnTo>
                  <a:pt x="3937135" y="600474"/>
                </a:lnTo>
                <a:lnTo>
                  <a:pt x="3937192" y="600375"/>
                </a:lnTo>
                <a:lnTo>
                  <a:pt x="4207112" y="1065616"/>
                </a:lnTo>
                <a:lnTo>
                  <a:pt x="4209106" y="1062177"/>
                </a:lnTo>
                <a:lnTo>
                  <a:pt x="4319552" y="871527"/>
                </a:lnTo>
                <a:lnTo>
                  <a:pt x="4173841" y="620239"/>
                </a:lnTo>
                <a:lnTo>
                  <a:pt x="4174772" y="620239"/>
                </a:lnTo>
                <a:lnTo>
                  <a:pt x="4174185" y="619227"/>
                </a:lnTo>
                <a:lnTo>
                  <a:pt x="4174206" y="619227"/>
                </a:lnTo>
                <a:lnTo>
                  <a:pt x="4174182" y="619185"/>
                </a:lnTo>
                <a:lnTo>
                  <a:pt x="4712792" y="619185"/>
                </a:lnTo>
                <a:lnTo>
                  <a:pt x="4353706" y="0"/>
                </a:lnTo>
                <a:lnTo>
                  <a:pt x="4398344" y="0"/>
                </a:lnTo>
                <a:lnTo>
                  <a:pt x="4611769" y="368047"/>
                </a:lnTo>
                <a:lnTo>
                  <a:pt x="4614350" y="363603"/>
                </a:lnTo>
                <a:lnTo>
                  <a:pt x="4713479" y="192719"/>
                </a:lnTo>
                <a:lnTo>
                  <a:pt x="4713371" y="192719"/>
                </a:lnTo>
                <a:lnTo>
                  <a:pt x="4825133" y="0"/>
                </a:lnTo>
                <a:lnTo>
                  <a:pt x="4868858" y="0"/>
                </a:lnTo>
                <a:lnTo>
                  <a:pt x="4779056" y="154876"/>
                </a:lnTo>
                <a:lnTo>
                  <a:pt x="5522746" y="154876"/>
                </a:lnTo>
                <a:lnTo>
                  <a:pt x="5432904" y="0"/>
                </a:lnTo>
                <a:lnTo>
                  <a:pt x="5476809" y="0"/>
                </a:lnTo>
                <a:lnTo>
                  <a:pt x="5588569" y="192719"/>
                </a:lnTo>
                <a:lnTo>
                  <a:pt x="5588541" y="192719"/>
                </a:lnTo>
                <a:lnTo>
                  <a:pt x="5588575" y="192777"/>
                </a:lnTo>
                <a:lnTo>
                  <a:pt x="5588554" y="192777"/>
                </a:lnTo>
                <a:lnTo>
                  <a:pt x="5588567" y="192799"/>
                </a:lnTo>
                <a:lnTo>
                  <a:pt x="5048842" y="192799"/>
                </a:lnTo>
                <a:lnTo>
                  <a:pt x="5150917" y="368847"/>
                </a:lnTo>
                <a:lnTo>
                  <a:pt x="5151263" y="369454"/>
                </a:lnTo>
                <a:lnTo>
                  <a:pt x="5420764" y="833952"/>
                </a:lnTo>
                <a:lnTo>
                  <a:pt x="5512067" y="676643"/>
                </a:lnTo>
                <a:lnTo>
                  <a:pt x="5533830" y="639070"/>
                </a:lnTo>
                <a:lnTo>
                  <a:pt x="5387999" y="387600"/>
                </a:lnTo>
                <a:lnTo>
                  <a:pt x="5388085" y="387600"/>
                </a:lnTo>
                <a:lnTo>
                  <a:pt x="5388026" y="387497"/>
                </a:lnTo>
                <a:lnTo>
                  <a:pt x="5927491" y="387497"/>
                </a:lnTo>
                <a:lnTo>
                  <a:pt x="5702865" y="0"/>
                </a:lnTo>
                <a:lnTo>
                  <a:pt x="5746422" y="0"/>
                </a:lnTo>
                <a:lnTo>
                  <a:pt x="5825328" y="136049"/>
                </a:lnTo>
                <a:lnTo>
                  <a:pt x="5825985" y="134917"/>
                </a:lnTo>
                <a:lnTo>
                  <a:pt x="5904256" y="0"/>
                </a:lnTo>
                <a:lnTo>
                  <a:pt x="5948209" y="0"/>
                </a:lnTo>
                <a:lnTo>
                  <a:pt x="5847338" y="173931"/>
                </a:lnTo>
                <a:lnTo>
                  <a:pt x="5971208" y="387479"/>
                </a:lnTo>
                <a:lnTo>
                  <a:pt x="6219228" y="387479"/>
                </a:lnTo>
                <a:lnTo>
                  <a:pt x="6343139" y="173789"/>
                </a:lnTo>
                <a:lnTo>
                  <a:pt x="6242385" y="0"/>
                </a:lnTo>
                <a:lnTo>
                  <a:pt x="6286286" y="0"/>
                </a:lnTo>
                <a:lnTo>
                  <a:pt x="6634943" y="601142"/>
                </a:lnTo>
                <a:lnTo>
                  <a:pt x="6663606" y="551838"/>
                </a:lnTo>
                <a:lnTo>
                  <a:pt x="6745838" y="409835"/>
                </a:lnTo>
                <a:lnTo>
                  <a:pt x="6747844" y="406369"/>
                </a:lnTo>
                <a:lnTo>
                  <a:pt x="6743515" y="398906"/>
                </a:lnTo>
                <a:lnTo>
                  <a:pt x="6601991" y="154976"/>
                </a:lnTo>
                <a:lnTo>
                  <a:pt x="6602020" y="154976"/>
                </a:lnTo>
                <a:lnTo>
                  <a:pt x="6601951" y="154858"/>
                </a:lnTo>
                <a:lnTo>
                  <a:pt x="7141598" y="154858"/>
                </a:lnTo>
                <a:lnTo>
                  <a:pt x="7051771" y="0"/>
                </a:lnTo>
                <a:lnTo>
                  <a:pt x="7095751" y="0"/>
                </a:lnTo>
                <a:lnTo>
                  <a:pt x="7185602" y="154903"/>
                </a:lnTo>
                <a:lnTo>
                  <a:pt x="7433625" y="154903"/>
                </a:lnTo>
                <a:lnTo>
                  <a:pt x="7448545" y="129207"/>
                </a:lnTo>
                <a:lnTo>
                  <a:pt x="7523483" y="0"/>
                </a:lnTo>
                <a:lnTo>
                  <a:pt x="7567405" y="0"/>
                </a:lnTo>
                <a:lnTo>
                  <a:pt x="7461063" y="183379"/>
                </a:lnTo>
                <a:lnTo>
                  <a:pt x="7208347" y="619785"/>
                </a:lnTo>
                <a:lnTo>
                  <a:pt x="7406661" y="620105"/>
                </a:lnTo>
                <a:lnTo>
                  <a:pt x="7433330" y="620105"/>
                </a:lnTo>
                <a:lnTo>
                  <a:pt x="7579077" y="368827"/>
                </a:lnTo>
                <a:lnTo>
                  <a:pt x="7579240" y="369108"/>
                </a:lnTo>
                <a:lnTo>
                  <a:pt x="7579398" y="368834"/>
                </a:lnTo>
                <a:lnTo>
                  <a:pt x="7849201" y="834076"/>
                </a:lnTo>
                <a:lnTo>
                  <a:pt x="7951290" y="657926"/>
                </a:lnTo>
                <a:lnTo>
                  <a:pt x="8221094" y="192684"/>
                </a:lnTo>
                <a:lnTo>
                  <a:pt x="7995355" y="192684"/>
                </a:lnTo>
                <a:lnTo>
                  <a:pt x="7891378" y="371898"/>
                </a:lnTo>
                <a:lnTo>
                  <a:pt x="7849481" y="444196"/>
                </a:lnTo>
                <a:lnTo>
                  <a:pt x="7849387" y="444033"/>
                </a:lnTo>
                <a:lnTo>
                  <a:pt x="7849362" y="444075"/>
                </a:lnTo>
                <a:lnTo>
                  <a:pt x="7591681" y="0"/>
                </a:lnTo>
                <a:lnTo>
                  <a:pt x="7635621" y="0"/>
                </a:lnTo>
                <a:lnTo>
                  <a:pt x="7849360" y="368562"/>
                </a:lnTo>
                <a:lnTo>
                  <a:pt x="7878002" y="319222"/>
                </a:lnTo>
                <a:lnTo>
                  <a:pt x="7962238" y="173799"/>
                </a:lnTo>
                <a:lnTo>
                  <a:pt x="7861424" y="0"/>
                </a:lnTo>
                <a:lnTo>
                  <a:pt x="7905469" y="0"/>
                </a:lnTo>
                <a:lnTo>
                  <a:pt x="7995302" y="154863"/>
                </a:lnTo>
                <a:lnTo>
                  <a:pt x="8286680" y="154863"/>
                </a:lnTo>
                <a:lnTo>
                  <a:pt x="8286634" y="154943"/>
                </a:lnTo>
                <a:lnTo>
                  <a:pt x="8286680" y="154943"/>
                </a:lnTo>
                <a:lnTo>
                  <a:pt x="8286653" y="154989"/>
                </a:lnTo>
                <a:lnTo>
                  <a:pt x="8287040" y="154989"/>
                </a:lnTo>
                <a:lnTo>
                  <a:pt x="8017263" y="620185"/>
                </a:lnTo>
                <a:lnTo>
                  <a:pt x="8221498" y="620185"/>
                </a:lnTo>
                <a:lnTo>
                  <a:pt x="8221455" y="620112"/>
                </a:lnTo>
                <a:lnTo>
                  <a:pt x="8760658" y="620112"/>
                </a:lnTo>
                <a:lnTo>
                  <a:pt x="8647751" y="425431"/>
                </a:lnTo>
                <a:lnTo>
                  <a:pt x="8356356" y="425431"/>
                </a:lnTo>
                <a:lnTo>
                  <a:pt x="8356406" y="425345"/>
                </a:lnTo>
                <a:lnTo>
                  <a:pt x="8355995" y="425345"/>
                </a:lnTo>
                <a:lnTo>
                  <a:pt x="8602662" y="0"/>
                </a:lnTo>
                <a:lnTo>
                  <a:pt x="8646897" y="0"/>
                </a:lnTo>
                <a:lnTo>
                  <a:pt x="8422624" y="387289"/>
                </a:lnTo>
                <a:lnTo>
                  <a:pt x="8617793" y="387604"/>
                </a:lnTo>
                <a:lnTo>
                  <a:pt x="8647821" y="387604"/>
                </a:lnTo>
                <a:lnTo>
                  <a:pt x="8793634" y="136212"/>
                </a:lnTo>
                <a:lnTo>
                  <a:pt x="8793737" y="136389"/>
                </a:lnTo>
                <a:lnTo>
                  <a:pt x="8793835" y="136219"/>
                </a:lnTo>
                <a:lnTo>
                  <a:pt x="9063638" y="601461"/>
                </a:lnTo>
                <a:lnTo>
                  <a:pt x="9063831" y="601129"/>
                </a:lnTo>
                <a:lnTo>
                  <a:pt x="9165647" y="425231"/>
                </a:lnTo>
                <a:lnTo>
                  <a:pt x="9412248" y="0"/>
                </a:lnTo>
                <a:lnTo>
                  <a:pt x="9456459" y="0"/>
                </a:lnTo>
                <a:lnTo>
                  <a:pt x="9231721" y="387531"/>
                </a:lnTo>
                <a:lnTo>
                  <a:pt x="9435914" y="387531"/>
                </a:lnTo>
                <a:lnTo>
                  <a:pt x="9435892" y="387494"/>
                </a:lnTo>
                <a:lnTo>
                  <a:pt x="9975116" y="387494"/>
                </a:lnTo>
                <a:lnTo>
                  <a:pt x="9862210" y="192814"/>
                </a:lnTo>
                <a:lnTo>
                  <a:pt x="9570793" y="192814"/>
                </a:lnTo>
                <a:lnTo>
                  <a:pt x="9570865" y="192690"/>
                </a:lnTo>
                <a:lnTo>
                  <a:pt x="9570432" y="192690"/>
                </a:lnTo>
                <a:lnTo>
                  <a:pt x="9682178" y="0"/>
                </a:lnTo>
                <a:lnTo>
                  <a:pt x="9726644" y="0"/>
                </a:lnTo>
                <a:lnTo>
                  <a:pt x="9637061" y="154712"/>
                </a:lnTo>
                <a:lnTo>
                  <a:pt x="9833441" y="154990"/>
                </a:lnTo>
                <a:lnTo>
                  <a:pt x="9862138" y="154990"/>
                </a:lnTo>
                <a:lnTo>
                  <a:pt x="9952010" y="0"/>
                </a:lnTo>
                <a:lnTo>
                  <a:pt x="9996153" y="0"/>
                </a:lnTo>
                <a:lnTo>
                  <a:pt x="9895347" y="173863"/>
                </a:lnTo>
                <a:lnTo>
                  <a:pt x="10041163" y="425315"/>
                </a:lnTo>
                <a:lnTo>
                  <a:pt x="10041095" y="425315"/>
                </a:lnTo>
                <a:lnTo>
                  <a:pt x="10041165" y="425435"/>
                </a:lnTo>
                <a:lnTo>
                  <a:pt x="9501477" y="425435"/>
                </a:lnTo>
                <a:lnTo>
                  <a:pt x="9873188" y="1066396"/>
                </a:lnTo>
                <a:lnTo>
                  <a:pt x="9901850" y="1017051"/>
                </a:lnTo>
                <a:lnTo>
                  <a:pt x="9986055" y="871683"/>
                </a:lnTo>
                <a:lnTo>
                  <a:pt x="9840237" y="620230"/>
                </a:lnTo>
                <a:lnTo>
                  <a:pt x="9840306" y="620230"/>
                </a:lnTo>
                <a:lnTo>
                  <a:pt x="9840237" y="620112"/>
                </a:lnTo>
                <a:lnTo>
                  <a:pt x="10379803" y="620112"/>
                </a:lnTo>
                <a:lnTo>
                  <a:pt x="10020176" y="0"/>
                </a:lnTo>
                <a:lnTo>
                  <a:pt x="10064174" y="0"/>
                </a:lnTo>
                <a:lnTo>
                  <a:pt x="10278075" y="368844"/>
                </a:lnTo>
                <a:lnTo>
                  <a:pt x="10380123" y="192694"/>
                </a:lnTo>
                <a:lnTo>
                  <a:pt x="10491870" y="0"/>
                </a:lnTo>
                <a:lnTo>
                  <a:pt x="10536128" y="0"/>
                </a:lnTo>
                <a:lnTo>
                  <a:pt x="10446311" y="154878"/>
                </a:lnTo>
                <a:lnTo>
                  <a:pt x="11189467" y="154798"/>
                </a:lnTo>
                <a:lnTo>
                  <a:pt x="11099691" y="0"/>
                </a:lnTo>
                <a:lnTo>
                  <a:pt x="11143735" y="0"/>
                </a:lnTo>
                <a:lnTo>
                  <a:pt x="11255483" y="192699"/>
                </a:lnTo>
                <a:lnTo>
                  <a:pt x="11255413" y="192699"/>
                </a:lnTo>
                <a:lnTo>
                  <a:pt x="11255483" y="192819"/>
                </a:lnTo>
                <a:lnTo>
                  <a:pt x="10715915" y="192819"/>
                </a:lnTo>
                <a:lnTo>
                  <a:pt x="11087625" y="833778"/>
                </a:lnTo>
                <a:lnTo>
                  <a:pt x="11116207" y="784433"/>
                </a:lnTo>
                <a:lnTo>
                  <a:pt x="11199811" y="640101"/>
                </a:lnTo>
                <a:lnTo>
                  <a:pt x="11200447" y="639005"/>
                </a:lnTo>
                <a:lnTo>
                  <a:pt x="11198539" y="635715"/>
                </a:lnTo>
                <a:lnTo>
                  <a:pt x="11054675" y="387612"/>
                </a:lnTo>
                <a:lnTo>
                  <a:pt x="11054743" y="387612"/>
                </a:lnTo>
                <a:lnTo>
                  <a:pt x="11054675" y="387494"/>
                </a:lnTo>
                <a:lnTo>
                  <a:pt x="11594201" y="387494"/>
                </a:lnTo>
                <a:lnTo>
                  <a:pt x="11369502" y="0"/>
                </a:lnTo>
                <a:lnTo>
                  <a:pt x="11413509" y="0"/>
                </a:lnTo>
                <a:lnTo>
                  <a:pt x="11492491" y="136193"/>
                </a:lnTo>
                <a:lnTo>
                  <a:pt x="11534749" y="63349"/>
                </a:lnTo>
                <a:lnTo>
                  <a:pt x="11571462" y="0"/>
                </a:lnTo>
                <a:lnTo>
                  <a:pt x="11615142" y="0"/>
                </a:lnTo>
                <a:lnTo>
                  <a:pt x="11514347" y="173790"/>
                </a:lnTo>
                <a:lnTo>
                  <a:pt x="11638283" y="387498"/>
                </a:lnTo>
                <a:lnTo>
                  <a:pt x="11886307" y="387498"/>
                </a:lnTo>
                <a:lnTo>
                  <a:pt x="12010299" y="173808"/>
                </a:lnTo>
                <a:lnTo>
                  <a:pt x="11909550" y="0"/>
                </a:lnTo>
                <a:lnTo>
                  <a:pt x="11953682" y="0"/>
                </a:lnTo>
                <a:lnTo>
                  <a:pt x="12192000" y="411224"/>
                </a:lnTo>
                <a:lnTo>
                  <a:pt x="12192000" y="486956"/>
                </a:lnTo>
                <a:lnTo>
                  <a:pt x="12032219" y="211599"/>
                </a:lnTo>
                <a:lnTo>
                  <a:pt x="11913703" y="415974"/>
                </a:lnTo>
                <a:lnTo>
                  <a:pt x="11660989" y="852420"/>
                </a:lnTo>
                <a:lnTo>
                  <a:pt x="11858623" y="852699"/>
                </a:lnTo>
                <a:lnTo>
                  <a:pt x="11886075" y="852699"/>
                </a:lnTo>
                <a:lnTo>
                  <a:pt x="12031759" y="601463"/>
                </a:lnTo>
                <a:lnTo>
                  <a:pt x="12031921" y="601742"/>
                </a:lnTo>
                <a:lnTo>
                  <a:pt x="12032079" y="601470"/>
                </a:lnTo>
                <a:lnTo>
                  <a:pt x="12032099" y="601506"/>
                </a:lnTo>
                <a:lnTo>
                  <a:pt x="12032119" y="601469"/>
                </a:lnTo>
                <a:lnTo>
                  <a:pt x="12192000" y="877203"/>
                </a:lnTo>
                <a:lnTo>
                  <a:pt x="12192000" y="952944"/>
                </a:lnTo>
                <a:lnTo>
                  <a:pt x="12031957" y="676950"/>
                </a:lnTo>
                <a:lnTo>
                  <a:pt x="11984911" y="758044"/>
                </a:lnTo>
                <a:lnTo>
                  <a:pt x="11919051" y="871610"/>
                </a:lnTo>
                <a:lnTo>
                  <a:pt x="12064891" y="1123101"/>
                </a:lnTo>
                <a:lnTo>
                  <a:pt x="12064867" y="1123101"/>
                </a:lnTo>
                <a:lnTo>
                  <a:pt x="12064891" y="1123143"/>
                </a:lnTo>
                <a:lnTo>
                  <a:pt x="12064631" y="1123143"/>
                </a:lnTo>
                <a:lnTo>
                  <a:pt x="12064651" y="1123177"/>
                </a:lnTo>
                <a:lnTo>
                  <a:pt x="11525409" y="1123177"/>
                </a:lnTo>
                <a:lnTo>
                  <a:pt x="11897063" y="1764309"/>
                </a:lnTo>
                <a:lnTo>
                  <a:pt x="11925699" y="1714876"/>
                </a:lnTo>
                <a:lnTo>
                  <a:pt x="12009901" y="1569508"/>
                </a:lnTo>
                <a:lnTo>
                  <a:pt x="11864083" y="1318056"/>
                </a:lnTo>
                <a:lnTo>
                  <a:pt x="11864115" y="1318056"/>
                </a:lnTo>
                <a:lnTo>
                  <a:pt x="11864045" y="1317936"/>
                </a:lnTo>
                <a:lnTo>
                  <a:pt x="12192000" y="1317936"/>
                </a:lnTo>
                <a:lnTo>
                  <a:pt x="12192000" y="1355842"/>
                </a:lnTo>
                <a:lnTo>
                  <a:pt x="11929927" y="1355842"/>
                </a:lnTo>
                <a:lnTo>
                  <a:pt x="12042831" y="1550517"/>
                </a:lnTo>
                <a:lnTo>
                  <a:pt x="12192000" y="1550517"/>
                </a:lnTo>
                <a:lnTo>
                  <a:pt x="12192000" y="1588344"/>
                </a:lnTo>
                <a:lnTo>
                  <a:pt x="12042991" y="1588344"/>
                </a:lnTo>
                <a:lnTo>
                  <a:pt x="11897219" y="1839735"/>
                </a:lnTo>
                <a:lnTo>
                  <a:pt x="11897115" y="1839560"/>
                </a:lnTo>
                <a:lnTo>
                  <a:pt x="11897017" y="1839730"/>
                </a:lnTo>
                <a:lnTo>
                  <a:pt x="11896935" y="1839591"/>
                </a:lnTo>
                <a:lnTo>
                  <a:pt x="11896855" y="1839730"/>
                </a:lnTo>
                <a:lnTo>
                  <a:pt x="11881173" y="1812697"/>
                </a:lnTo>
                <a:lnTo>
                  <a:pt x="11711423" y="1519839"/>
                </a:lnTo>
                <a:lnTo>
                  <a:pt x="11627133" y="1374556"/>
                </a:lnTo>
                <a:lnTo>
                  <a:pt x="11508559" y="1579033"/>
                </a:lnTo>
                <a:lnTo>
                  <a:pt x="11255843" y="2015479"/>
                </a:lnTo>
                <a:lnTo>
                  <a:pt x="11454195" y="2015760"/>
                </a:lnTo>
                <a:lnTo>
                  <a:pt x="11481075" y="2015760"/>
                </a:lnTo>
                <a:lnTo>
                  <a:pt x="11626733" y="1764565"/>
                </a:lnTo>
                <a:lnTo>
                  <a:pt x="11626867" y="1764797"/>
                </a:lnTo>
                <a:lnTo>
                  <a:pt x="11627093" y="1764408"/>
                </a:lnTo>
                <a:lnTo>
                  <a:pt x="11627219" y="1764626"/>
                </a:lnTo>
                <a:lnTo>
                  <a:pt x="11627253" y="1764570"/>
                </a:lnTo>
                <a:lnTo>
                  <a:pt x="11896911" y="2229551"/>
                </a:lnTo>
                <a:lnTo>
                  <a:pt x="11998985" y="2053581"/>
                </a:lnTo>
                <a:lnTo>
                  <a:pt x="12170511" y="1757764"/>
                </a:lnTo>
                <a:lnTo>
                  <a:pt x="12192000" y="1720668"/>
                </a:lnTo>
                <a:lnTo>
                  <a:pt x="12192000" y="1796743"/>
                </a:lnTo>
                <a:lnTo>
                  <a:pt x="12064987" y="2015760"/>
                </a:lnTo>
                <a:lnTo>
                  <a:pt x="12192000" y="2015760"/>
                </a:lnTo>
                <a:lnTo>
                  <a:pt x="12192000" y="2053586"/>
                </a:lnTo>
                <a:lnTo>
                  <a:pt x="12042867" y="2053586"/>
                </a:lnTo>
                <a:lnTo>
                  <a:pt x="11918913" y="2267321"/>
                </a:lnTo>
                <a:lnTo>
                  <a:pt x="12042713" y="2480793"/>
                </a:lnTo>
                <a:lnTo>
                  <a:pt x="12192000" y="2480793"/>
                </a:lnTo>
                <a:lnTo>
                  <a:pt x="12192000" y="2518736"/>
                </a:lnTo>
                <a:lnTo>
                  <a:pt x="12064187" y="2518736"/>
                </a:lnTo>
                <a:lnTo>
                  <a:pt x="12064211" y="2518775"/>
                </a:lnTo>
                <a:lnTo>
                  <a:pt x="11524987" y="2518775"/>
                </a:lnTo>
                <a:lnTo>
                  <a:pt x="11637867" y="2713414"/>
                </a:lnTo>
                <a:lnTo>
                  <a:pt x="11929349" y="2713414"/>
                </a:lnTo>
                <a:lnTo>
                  <a:pt x="11929255" y="2713576"/>
                </a:lnTo>
                <a:lnTo>
                  <a:pt x="11929671" y="2713576"/>
                </a:lnTo>
                <a:lnTo>
                  <a:pt x="11659959" y="3178655"/>
                </a:lnTo>
                <a:lnTo>
                  <a:pt x="12192000" y="3178655"/>
                </a:lnTo>
                <a:lnTo>
                  <a:pt x="12192000" y="3216721"/>
                </a:lnTo>
                <a:lnTo>
                  <a:pt x="11929833" y="3216721"/>
                </a:lnTo>
                <a:lnTo>
                  <a:pt x="12192000" y="3668875"/>
                </a:lnTo>
                <a:lnTo>
                  <a:pt x="12192000" y="3744763"/>
                </a:lnTo>
                <a:lnTo>
                  <a:pt x="12160155" y="3689786"/>
                </a:lnTo>
                <a:lnTo>
                  <a:pt x="12031447" y="3467976"/>
                </a:lnTo>
                <a:lnTo>
                  <a:pt x="11912943" y="3672329"/>
                </a:lnTo>
                <a:lnTo>
                  <a:pt x="11660227" y="4108774"/>
                </a:lnTo>
                <a:lnTo>
                  <a:pt x="11858991" y="4109055"/>
                </a:lnTo>
                <a:lnTo>
                  <a:pt x="11885349" y="4109055"/>
                </a:lnTo>
                <a:lnTo>
                  <a:pt x="12031117" y="3857743"/>
                </a:lnTo>
                <a:lnTo>
                  <a:pt x="12031237" y="3857951"/>
                </a:lnTo>
                <a:lnTo>
                  <a:pt x="12031357" y="3857744"/>
                </a:lnTo>
                <a:lnTo>
                  <a:pt x="12031387" y="3857795"/>
                </a:lnTo>
                <a:lnTo>
                  <a:pt x="12031439" y="3857704"/>
                </a:lnTo>
                <a:lnTo>
                  <a:pt x="12192000" y="4134574"/>
                </a:lnTo>
                <a:lnTo>
                  <a:pt x="12192000" y="4165204"/>
                </a:lnTo>
                <a:lnTo>
                  <a:pt x="12165698" y="4165204"/>
                </a:lnTo>
                <a:lnTo>
                  <a:pt x="12031337" y="3933538"/>
                </a:lnTo>
                <a:lnTo>
                  <a:pt x="11918479" y="4128146"/>
                </a:lnTo>
                <a:lnTo>
                  <a:pt x="11939967" y="4165204"/>
                </a:lnTo>
                <a:lnTo>
                  <a:pt x="11895870" y="4165204"/>
                </a:lnTo>
                <a:lnTo>
                  <a:pt x="11885263" y="4146916"/>
                </a:lnTo>
                <a:lnTo>
                  <a:pt x="11593959" y="4146916"/>
                </a:lnTo>
                <a:lnTo>
                  <a:pt x="11593559" y="4146916"/>
                </a:lnTo>
                <a:lnTo>
                  <a:pt x="11863401" y="3681674"/>
                </a:lnTo>
                <a:lnTo>
                  <a:pt x="11659183" y="3681674"/>
                </a:lnTo>
                <a:lnTo>
                  <a:pt x="11119939" y="3681674"/>
                </a:lnTo>
                <a:lnTo>
                  <a:pt x="11232939" y="3876474"/>
                </a:lnTo>
                <a:lnTo>
                  <a:pt x="11524643" y="3876474"/>
                </a:lnTo>
                <a:lnTo>
                  <a:pt x="11357202" y="4165204"/>
                </a:lnTo>
                <a:lnTo>
                  <a:pt x="11313108" y="4165204"/>
                </a:lnTo>
                <a:lnTo>
                  <a:pt x="11458615" y="3914295"/>
                </a:lnTo>
                <a:lnTo>
                  <a:pt x="11232939" y="3914295"/>
                </a:lnTo>
                <a:lnTo>
                  <a:pt x="11087444" y="4165204"/>
                </a:lnTo>
                <a:lnTo>
                  <a:pt x="11086384" y="4165204"/>
                </a:lnTo>
                <a:lnTo>
                  <a:pt x="11071119" y="4138895"/>
                </a:lnTo>
                <a:lnTo>
                  <a:pt x="10817083" y="3700604"/>
                </a:lnTo>
                <a:lnTo>
                  <a:pt x="10698465" y="3905150"/>
                </a:lnTo>
                <a:lnTo>
                  <a:pt x="10547887" y="4165204"/>
                </a:lnTo>
                <a:lnTo>
                  <a:pt x="10503457" y="4165204"/>
                </a:lnTo>
                <a:lnTo>
                  <a:pt x="10648965" y="3914295"/>
                </a:lnTo>
                <a:lnTo>
                  <a:pt x="10444747" y="3914295"/>
                </a:lnTo>
                <a:lnTo>
                  <a:pt x="9905502" y="3914295"/>
                </a:lnTo>
                <a:lnTo>
                  <a:pt x="10018390" y="4109135"/>
                </a:lnTo>
                <a:lnTo>
                  <a:pt x="10309887" y="4109135"/>
                </a:lnTo>
                <a:lnTo>
                  <a:pt x="10309815" y="4109256"/>
                </a:lnTo>
                <a:lnTo>
                  <a:pt x="10309927" y="4109256"/>
                </a:lnTo>
                <a:lnTo>
                  <a:pt x="10310167" y="4109256"/>
                </a:lnTo>
                <a:lnTo>
                  <a:pt x="10277721" y="4165204"/>
                </a:lnTo>
                <a:lnTo>
                  <a:pt x="10233632" y="4165204"/>
                </a:lnTo>
                <a:lnTo>
                  <a:pt x="10244143" y="4147077"/>
                </a:lnTo>
                <a:lnTo>
                  <a:pt x="10018460" y="4147077"/>
                </a:lnTo>
                <a:lnTo>
                  <a:pt x="10007947" y="4165204"/>
                </a:lnTo>
                <a:lnTo>
                  <a:pt x="9963912" y="4165204"/>
                </a:lnTo>
                <a:lnTo>
                  <a:pt x="9985412" y="4128086"/>
                </a:lnTo>
                <a:lnTo>
                  <a:pt x="9839594" y="3876634"/>
                </a:lnTo>
                <a:lnTo>
                  <a:pt x="9839626" y="3876634"/>
                </a:lnTo>
                <a:lnTo>
                  <a:pt x="9839556" y="3876514"/>
                </a:lnTo>
                <a:lnTo>
                  <a:pt x="9839916" y="3876514"/>
                </a:lnTo>
                <a:lnTo>
                  <a:pt x="10379161" y="3876514"/>
                </a:lnTo>
                <a:lnTo>
                  <a:pt x="10007541" y="3235653"/>
                </a:lnTo>
                <a:lnTo>
                  <a:pt x="9894644" y="3430323"/>
                </a:lnTo>
                <a:lnTo>
                  <a:pt x="10040403" y="3681674"/>
                </a:lnTo>
                <a:lnTo>
                  <a:pt x="10040219" y="3681674"/>
                </a:lnTo>
                <a:lnTo>
                  <a:pt x="10040403" y="3681994"/>
                </a:lnTo>
                <a:lnTo>
                  <a:pt x="9501022" y="3681994"/>
                </a:lnTo>
                <a:lnTo>
                  <a:pt x="9781148" y="4165204"/>
                </a:lnTo>
                <a:lnTo>
                  <a:pt x="9737151" y="4165204"/>
                </a:lnTo>
                <a:lnTo>
                  <a:pt x="9645947" y="4007733"/>
                </a:lnTo>
                <a:lnTo>
                  <a:pt x="9602687" y="3933169"/>
                </a:lnTo>
                <a:lnTo>
                  <a:pt x="9500644" y="4109135"/>
                </a:lnTo>
                <a:lnTo>
                  <a:pt x="9500675" y="4109135"/>
                </a:lnTo>
                <a:lnTo>
                  <a:pt x="9468160" y="4165204"/>
                </a:lnTo>
                <a:lnTo>
                  <a:pt x="9424284" y="4165204"/>
                </a:lnTo>
                <a:lnTo>
                  <a:pt x="9434890" y="4146916"/>
                </a:lnTo>
                <a:lnTo>
                  <a:pt x="9230872" y="4146916"/>
                </a:lnTo>
                <a:lnTo>
                  <a:pt x="8691104" y="4146916"/>
                </a:lnTo>
                <a:lnTo>
                  <a:pt x="8701707" y="4165204"/>
                </a:lnTo>
                <a:lnTo>
                  <a:pt x="8658002" y="4165204"/>
                </a:lnTo>
                <a:lnTo>
                  <a:pt x="8625479" y="4109135"/>
                </a:lnTo>
                <a:lnTo>
                  <a:pt x="8625502" y="4109135"/>
                </a:lnTo>
                <a:lnTo>
                  <a:pt x="8625479" y="4109095"/>
                </a:lnTo>
                <a:lnTo>
                  <a:pt x="9165086" y="4109095"/>
                </a:lnTo>
                <a:lnTo>
                  <a:pt x="9063067" y="3933193"/>
                </a:lnTo>
                <a:lnTo>
                  <a:pt x="9062956" y="3933385"/>
                </a:lnTo>
                <a:lnTo>
                  <a:pt x="8793152" y="3468143"/>
                </a:lnTo>
                <a:lnTo>
                  <a:pt x="8680205" y="3662943"/>
                </a:lnTo>
                <a:lnTo>
                  <a:pt x="8825966" y="3914295"/>
                </a:lnTo>
                <a:lnTo>
                  <a:pt x="8825936" y="3914295"/>
                </a:lnTo>
                <a:lnTo>
                  <a:pt x="8826006" y="3914415"/>
                </a:lnTo>
                <a:lnTo>
                  <a:pt x="8825850" y="3914415"/>
                </a:lnTo>
                <a:lnTo>
                  <a:pt x="8825966" y="3914615"/>
                </a:lnTo>
                <a:lnTo>
                  <a:pt x="8286585" y="3914615"/>
                </a:lnTo>
                <a:lnTo>
                  <a:pt x="8408721" y="4125233"/>
                </a:lnTo>
                <a:lnTo>
                  <a:pt x="8431915" y="4165204"/>
                </a:lnTo>
                <a:lnTo>
                  <a:pt x="8345068" y="4165204"/>
                </a:lnTo>
                <a:lnTo>
                  <a:pt x="8366626" y="4128026"/>
                </a:lnTo>
                <a:lnTo>
                  <a:pt x="8320466" y="4048406"/>
                </a:lnTo>
                <a:lnTo>
                  <a:pt x="8242871" y="3914615"/>
                </a:lnTo>
                <a:lnTo>
                  <a:pt x="7994508" y="3914615"/>
                </a:lnTo>
                <a:lnTo>
                  <a:pt x="7871135" y="4127349"/>
                </a:lnTo>
                <a:lnTo>
                  <a:pt x="7893090" y="4165204"/>
                </a:lnTo>
                <a:lnTo>
                  <a:pt x="7848347" y="4165204"/>
                </a:lnTo>
                <a:lnTo>
                  <a:pt x="7578982" y="3700717"/>
                </a:lnTo>
                <a:lnTo>
                  <a:pt x="7466518" y="3894642"/>
                </a:lnTo>
                <a:lnTo>
                  <a:pt x="7612371" y="4146154"/>
                </a:lnTo>
                <a:lnTo>
                  <a:pt x="7611447" y="4146154"/>
                </a:lnTo>
                <a:lnTo>
                  <a:pt x="7611889" y="4146916"/>
                </a:lnTo>
                <a:lnTo>
                  <a:pt x="7611680" y="4146916"/>
                </a:lnTo>
                <a:lnTo>
                  <a:pt x="7611889" y="4147277"/>
                </a:lnTo>
                <a:lnTo>
                  <a:pt x="7073415" y="4147277"/>
                </a:lnTo>
                <a:lnTo>
                  <a:pt x="7083798" y="4165204"/>
                </a:lnTo>
                <a:lnTo>
                  <a:pt x="7039238" y="4165204"/>
                </a:lnTo>
                <a:lnTo>
                  <a:pt x="7028841" y="4147277"/>
                </a:lnTo>
                <a:lnTo>
                  <a:pt x="6780476" y="4147277"/>
                </a:lnTo>
                <a:lnTo>
                  <a:pt x="6770082" y="4165204"/>
                </a:lnTo>
                <a:lnTo>
                  <a:pt x="6726226" y="4165204"/>
                </a:lnTo>
                <a:lnTo>
                  <a:pt x="6939695" y="3797111"/>
                </a:lnTo>
                <a:lnTo>
                  <a:pt x="7006430" y="3682035"/>
                </a:lnTo>
                <a:lnTo>
                  <a:pt x="6780576" y="3682035"/>
                </a:lnTo>
                <a:lnTo>
                  <a:pt x="6634809" y="3933426"/>
                </a:lnTo>
                <a:lnTo>
                  <a:pt x="6364911" y="3468046"/>
                </a:lnTo>
                <a:lnTo>
                  <a:pt x="6246867" y="3671607"/>
                </a:lnTo>
                <a:lnTo>
                  <a:pt x="5994155" y="4108053"/>
                </a:lnTo>
                <a:lnTo>
                  <a:pt x="6192914" y="4108333"/>
                </a:lnTo>
                <a:lnTo>
                  <a:pt x="6219252" y="4108333"/>
                </a:lnTo>
                <a:lnTo>
                  <a:pt x="6365001" y="3856981"/>
                </a:lnTo>
                <a:lnTo>
                  <a:pt x="6365182" y="3857293"/>
                </a:lnTo>
                <a:lnTo>
                  <a:pt x="6365362" y="3856982"/>
                </a:lnTo>
                <a:lnTo>
                  <a:pt x="6544106" y="4165204"/>
                </a:lnTo>
                <a:lnTo>
                  <a:pt x="6500052" y="4165204"/>
                </a:lnTo>
                <a:lnTo>
                  <a:pt x="6365276" y="3932797"/>
                </a:lnTo>
                <a:lnTo>
                  <a:pt x="6252483" y="4127224"/>
                </a:lnTo>
                <a:lnTo>
                  <a:pt x="6274508" y="4165204"/>
                </a:lnTo>
                <a:lnTo>
                  <a:pt x="6230254" y="4165204"/>
                </a:lnTo>
                <a:lnTo>
                  <a:pt x="6219228" y="4146194"/>
                </a:lnTo>
                <a:lnTo>
                  <a:pt x="5927525" y="4146194"/>
                </a:lnTo>
                <a:lnTo>
                  <a:pt x="6197327" y="3680951"/>
                </a:lnTo>
                <a:lnTo>
                  <a:pt x="5453923" y="3680991"/>
                </a:lnTo>
                <a:lnTo>
                  <a:pt x="5566866" y="3875752"/>
                </a:lnTo>
                <a:lnTo>
                  <a:pt x="5858571" y="3875752"/>
                </a:lnTo>
                <a:lnTo>
                  <a:pt x="5690712" y="4165204"/>
                </a:lnTo>
                <a:lnTo>
                  <a:pt x="5646698" y="4165204"/>
                </a:lnTo>
                <a:lnTo>
                  <a:pt x="5792625" y="3913573"/>
                </a:lnTo>
                <a:lnTo>
                  <a:pt x="5566820" y="3913573"/>
                </a:lnTo>
                <a:lnTo>
                  <a:pt x="5421065" y="4164884"/>
                </a:lnTo>
                <a:lnTo>
                  <a:pt x="5421065" y="4164883"/>
                </a:lnTo>
                <a:lnTo>
                  <a:pt x="5420948" y="4165085"/>
                </a:lnTo>
                <a:lnTo>
                  <a:pt x="5405268" y="4138052"/>
                </a:lnTo>
                <a:lnTo>
                  <a:pt x="5369741" y="4076783"/>
                </a:lnTo>
                <a:lnTo>
                  <a:pt x="5151026" y="3699862"/>
                </a:lnTo>
                <a:lnTo>
                  <a:pt x="5032532" y="3904268"/>
                </a:lnTo>
                <a:lnTo>
                  <a:pt x="4881440" y="4165204"/>
                </a:lnTo>
                <a:lnTo>
                  <a:pt x="4836931" y="4165204"/>
                </a:lnTo>
                <a:lnTo>
                  <a:pt x="4982858" y="3913573"/>
                </a:lnTo>
                <a:lnTo>
                  <a:pt x="4965640" y="3913573"/>
                </a:lnTo>
                <a:lnTo>
                  <a:pt x="4239550" y="3913612"/>
                </a:lnTo>
                <a:lnTo>
                  <a:pt x="4352527" y="4108373"/>
                </a:lnTo>
                <a:lnTo>
                  <a:pt x="4643900" y="4108373"/>
                </a:lnTo>
                <a:lnTo>
                  <a:pt x="4644231" y="4108373"/>
                </a:lnTo>
                <a:lnTo>
                  <a:pt x="4611274" y="4165204"/>
                </a:lnTo>
                <a:lnTo>
                  <a:pt x="4567104" y="4165204"/>
                </a:lnTo>
                <a:lnTo>
                  <a:pt x="4578129" y="4146194"/>
                </a:lnTo>
                <a:lnTo>
                  <a:pt x="4352446" y="4146194"/>
                </a:lnTo>
                <a:lnTo>
                  <a:pt x="4341418" y="4165204"/>
                </a:lnTo>
                <a:lnTo>
                  <a:pt x="4297386" y="4165204"/>
                </a:lnTo>
                <a:lnTo>
                  <a:pt x="4319341" y="4127303"/>
                </a:lnTo>
                <a:lnTo>
                  <a:pt x="4173491" y="3875792"/>
                </a:lnTo>
                <a:lnTo>
                  <a:pt x="4173514" y="3875792"/>
                </a:lnTo>
                <a:lnTo>
                  <a:pt x="4173490" y="3875751"/>
                </a:lnTo>
                <a:lnTo>
                  <a:pt x="4713070" y="3875751"/>
                </a:lnTo>
                <a:lnTo>
                  <a:pt x="4341292" y="3234915"/>
                </a:lnTo>
                <a:lnTo>
                  <a:pt x="4331550" y="3251712"/>
                </a:lnTo>
                <a:lnTo>
                  <a:pt x="4228510" y="3429425"/>
                </a:lnTo>
                <a:lnTo>
                  <a:pt x="4374349" y="3680911"/>
                </a:lnTo>
                <a:lnTo>
                  <a:pt x="4374323" y="3680911"/>
                </a:lnTo>
                <a:lnTo>
                  <a:pt x="4374349" y="3680951"/>
                </a:lnTo>
                <a:lnTo>
                  <a:pt x="4373945" y="3680951"/>
                </a:lnTo>
                <a:lnTo>
                  <a:pt x="4374017" y="3681071"/>
                </a:lnTo>
                <a:lnTo>
                  <a:pt x="3834891" y="3681071"/>
                </a:lnTo>
                <a:lnTo>
                  <a:pt x="4115653" y="4165204"/>
                </a:lnTo>
                <a:lnTo>
                  <a:pt x="4071597" y="4165204"/>
                </a:lnTo>
                <a:lnTo>
                  <a:pt x="4063858" y="4151855"/>
                </a:lnTo>
                <a:lnTo>
                  <a:pt x="3936564" y="3932481"/>
                </a:lnTo>
                <a:lnTo>
                  <a:pt x="3818004" y="4136929"/>
                </a:lnTo>
                <a:lnTo>
                  <a:pt x="3801631" y="4165204"/>
                </a:lnTo>
                <a:lnTo>
                  <a:pt x="3757429" y="4165204"/>
                </a:lnTo>
                <a:lnTo>
                  <a:pt x="3768431" y="4146234"/>
                </a:lnTo>
                <a:lnTo>
                  <a:pt x="3025001" y="4146234"/>
                </a:lnTo>
                <a:lnTo>
                  <a:pt x="3036005" y="4165204"/>
                </a:lnTo>
                <a:lnTo>
                  <a:pt x="2991982" y="4165204"/>
                </a:lnTo>
                <a:lnTo>
                  <a:pt x="2959044" y="4108414"/>
                </a:lnTo>
                <a:lnTo>
                  <a:pt x="2959106" y="4108414"/>
                </a:lnTo>
                <a:lnTo>
                  <a:pt x="2959082" y="4108373"/>
                </a:lnTo>
                <a:lnTo>
                  <a:pt x="2959415" y="4108373"/>
                </a:lnTo>
                <a:lnTo>
                  <a:pt x="3498626" y="4108373"/>
                </a:lnTo>
                <a:lnTo>
                  <a:pt x="3126970" y="3467516"/>
                </a:lnTo>
                <a:lnTo>
                  <a:pt x="3014170" y="3662061"/>
                </a:lnTo>
                <a:lnTo>
                  <a:pt x="3160023" y="3913572"/>
                </a:lnTo>
                <a:lnTo>
                  <a:pt x="3159782" y="3913572"/>
                </a:lnTo>
                <a:lnTo>
                  <a:pt x="3159542" y="3913572"/>
                </a:lnTo>
                <a:lnTo>
                  <a:pt x="3159612" y="3913693"/>
                </a:lnTo>
                <a:lnTo>
                  <a:pt x="2620246" y="3913693"/>
                </a:lnTo>
                <a:lnTo>
                  <a:pt x="2766158" y="4165204"/>
                </a:lnTo>
                <a:lnTo>
                  <a:pt x="2722231" y="4165204"/>
                </a:lnTo>
                <a:lnTo>
                  <a:pt x="2722132" y="4165034"/>
                </a:lnTo>
                <a:lnTo>
                  <a:pt x="2722034" y="4165204"/>
                </a:lnTo>
                <a:lnTo>
                  <a:pt x="2678212" y="4165204"/>
                </a:lnTo>
                <a:lnTo>
                  <a:pt x="2700178" y="4127324"/>
                </a:lnTo>
                <a:lnTo>
                  <a:pt x="2576281" y="3913613"/>
                </a:lnTo>
                <a:lnTo>
                  <a:pt x="2328285" y="3913613"/>
                </a:lnTo>
                <a:lnTo>
                  <a:pt x="2272690" y="4009432"/>
                </a:lnTo>
                <a:lnTo>
                  <a:pt x="2204307" y="4127344"/>
                </a:lnTo>
                <a:lnTo>
                  <a:pt x="2226268" y="4165204"/>
                </a:lnTo>
                <a:lnTo>
                  <a:pt x="2182311" y="4165204"/>
                </a:lnTo>
                <a:lnTo>
                  <a:pt x="1912526" y="3699989"/>
                </a:lnTo>
                <a:lnTo>
                  <a:pt x="1804007" y="3887089"/>
                </a:lnTo>
                <a:lnTo>
                  <a:pt x="1799603" y="3894683"/>
                </a:lnTo>
                <a:lnTo>
                  <a:pt x="1945456" y="4146194"/>
                </a:lnTo>
                <a:lnTo>
                  <a:pt x="1945454" y="4146194"/>
                </a:lnTo>
                <a:lnTo>
                  <a:pt x="1945186" y="4146194"/>
                </a:lnTo>
                <a:lnTo>
                  <a:pt x="1945255" y="4146314"/>
                </a:lnTo>
                <a:lnTo>
                  <a:pt x="1405958" y="4146314"/>
                </a:lnTo>
                <a:lnTo>
                  <a:pt x="1416913" y="4165204"/>
                </a:lnTo>
                <a:lnTo>
                  <a:pt x="1372905" y="4165204"/>
                </a:lnTo>
                <a:lnTo>
                  <a:pt x="1361884" y="4146194"/>
                </a:lnTo>
                <a:lnTo>
                  <a:pt x="1113862" y="4146194"/>
                </a:lnTo>
                <a:lnTo>
                  <a:pt x="1102836" y="4165204"/>
                </a:lnTo>
                <a:lnTo>
                  <a:pt x="1059154" y="4165204"/>
                </a:lnTo>
                <a:lnTo>
                  <a:pt x="1070178" y="4146194"/>
                </a:lnTo>
                <a:lnTo>
                  <a:pt x="1339981" y="3680952"/>
                </a:lnTo>
                <a:lnTo>
                  <a:pt x="1114144" y="3680952"/>
                </a:lnTo>
                <a:lnTo>
                  <a:pt x="1111708" y="3685154"/>
                </a:lnTo>
                <a:lnTo>
                  <a:pt x="968332" y="3932544"/>
                </a:lnTo>
                <a:lnTo>
                  <a:pt x="959675" y="3917565"/>
                </a:lnTo>
                <a:lnTo>
                  <a:pt x="698419" y="3467328"/>
                </a:lnTo>
                <a:lnTo>
                  <a:pt x="579911" y="3671687"/>
                </a:lnTo>
                <a:lnTo>
                  <a:pt x="327195" y="4108092"/>
                </a:lnTo>
                <a:lnTo>
                  <a:pt x="501093" y="4108373"/>
                </a:lnTo>
                <a:lnTo>
                  <a:pt x="552169" y="4108373"/>
                </a:lnTo>
                <a:lnTo>
                  <a:pt x="697920" y="3857021"/>
                </a:lnTo>
                <a:lnTo>
                  <a:pt x="698092" y="3857318"/>
                </a:lnTo>
                <a:lnTo>
                  <a:pt x="698286" y="3856981"/>
                </a:lnTo>
                <a:lnTo>
                  <a:pt x="698339" y="3857071"/>
                </a:lnTo>
                <a:lnTo>
                  <a:pt x="698366" y="3857022"/>
                </a:lnTo>
                <a:lnTo>
                  <a:pt x="877088" y="4165204"/>
                </a:lnTo>
                <a:lnTo>
                  <a:pt x="832994" y="4165204"/>
                </a:lnTo>
                <a:lnTo>
                  <a:pt x="698128" y="3932617"/>
                </a:lnTo>
                <a:lnTo>
                  <a:pt x="585206" y="4127304"/>
                </a:lnTo>
                <a:lnTo>
                  <a:pt x="607185" y="4165204"/>
                </a:lnTo>
                <a:lnTo>
                  <a:pt x="563211" y="4165204"/>
                </a:lnTo>
                <a:lnTo>
                  <a:pt x="552187" y="4146194"/>
                </a:lnTo>
                <a:lnTo>
                  <a:pt x="260929" y="4146194"/>
                </a:lnTo>
                <a:lnTo>
                  <a:pt x="260888" y="4146194"/>
                </a:lnTo>
                <a:lnTo>
                  <a:pt x="260482" y="4146194"/>
                </a:lnTo>
                <a:lnTo>
                  <a:pt x="530285" y="3680951"/>
                </a:lnTo>
                <a:lnTo>
                  <a:pt x="326028" y="3680951"/>
                </a:lnTo>
                <a:lnTo>
                  <a:pt x="0" y="3680951"/>
                </a:lnTo>
                <a:lnTo>
                  <a:pt x="0" y="3643170"/>
                </a:lnTo>
                <a:lnTo>
                  <a:pt x="260402" y="3643170"/>
                </a:lnTo>
                <a:lnTo>
                  <a:pt x="0" y="3194140"/>
                </a:lnTo>
                <a:lnTo>
                  <a:pt x="0" y="3117951"/>
                </a:lnTo>
                <a:lnTo>
                  <a:pt x="158632" y="3391490"/>
                </a:lnTo>
                <a:lnTo>
                  <a:pt x="530452" y="2750510"/>
                </a:lnTo>
                <a:lnTo>
                  <a:pt x="304736" y="2750510"/>
                </a:lnTo>
                <a:lnTo>
                  <a:pt x="158962" y="3001899"/>
                </a:lnTo>
                <a:lnTo>
                  <a:pt x="158961" y="3001896"/>
                </a:lnTo>
                <a:lnTo>
                  <a:pt x="158960" y="3001898"/>
                </a:lnTo>
                <a:lnTo>
                  <a:pt x="158818" y="3001654"/>
                </a:lnTo>
                <a:lnTo>
                  <a:pt x="158560" y="3002101"/>
                </a:lnTo>
                <a:lnTo>
                  <a:pt x="142876" y="2975028"/>
                </a:lnTo>
                <a:lnTo>
                  <a:pt x="0" y="2728621"/>
                </a:lnTo>
                <a:lnTo>
                  <a:pt x="0" y="2652473"/>
                </a:lnTo>
                <a:lnTo>
                  <a:pt x="158847" y="2926381"/>
                </a:lnTo>
                <a:lnTo>
                  <a:pt x="164684" y="2916311"/>
                </a:lnTo>
                <a:lnTo>
                  <a:pt x="271680" y="2731617"/>
                </a:lnTo>
                <a:lnTo>
                  <a:pt x="125827" y="2480105"/>
                </a:lnTo>
                <a:lnTo>
                  <a:pt x="665433" y="2480105"/>
                </a:lnTo>
                <a:lnTo>
                  <a:pt x="293689" y="1839137"/>
                </a:lnTo>
                <a:lnTo>
                  <a:pt x="180838" y="2033774"/>
                </a:lnTo>
                <a:lnTo>
                  <a:pt x="266088" y="2180822"/>
                </a:lnTo>
                <a:lnTo>
                  <a:pt x="326678" y="2285307"/>
                </a:lnTo>
                <a:lnTo>
                  <a:pt x="326326" y="2285307"/>
                </a:lnTo>
                <a:lnTo>
                  <a:pt x="326395" y="2285426"/>
                </a:lnTo>
                <a:lnTo>
                  <a:pt x="0" y="2285426"/>
                </a:lnTo>
                <a:lnTo>
                  <a:pt x="0" y="2247484"/>
                </a:lnTo>
                <a:lnTo>
                  <a:pt x="260529" y="2247484"/>
                </a:lnTo>
                <a:lnTo>
                  <a:pt x="147530" y="2052686"/>
                </a:lnTo>
                <a:lnTo>
                  <a:pt x="0" y="2052686"/>
                </a:lnTo>
                <a:lnTo>
                  <a:pt x="0" y="2014709"/>
                </a:lnTo>
                <a:lnTo>
                  <a:pt x="96153" y="2014864"/>
                </a:lnTo>
                <a:lnTo>
                  <a:pt x="147833" y="2014864"/>
                </a:lnTo>
                <a:lnTo>
                  <a:pt x="293582" y="1763511"/>
                </a:lnTo>
                <a:lnTo>
                  <a:pt x="293625" y="1763584"/>
                </a:lnTo>
                <a:lnTo>
                  <a:pt x="293666" y="1763513"/>
                </a:lnTo>
                <a:lnTo>
                  <a:pt x="293672" y="1763527"/>
                </a:lnTo>
                <a:lnTo>
                  <a:pt x="293704" y="1763472"/>
                </a:lnTo>
                <a:lnTo>
                  <a:pt x="563500" y="2228702"/>
                </a:lnTo>
                <a:lnTo>
                  <a:pt x="929131" y="1598254"/>
                </a:lnTo>
                <a:lnTo>
                  <a:pt x="935397" y="1587448"/>
                </a:lnTo>
                <a:lnTo>
                  <a:pt x="709813" y="1587448"/>
                </a:lnTo>
                <a:lnTo>
                  <a:pt x="563999" y="1838838"/>
                </a:lnTo>
                <a:lnTo>
                  <a:pt x="563912" y="1838689"/>
                </a:lnTo>
                <a:lnTo>
                  <a:pt x="563829" y="1838834"/>
                </a:lnTo>
                <a:lnTo>
                  <a:pt x="563767" y="1838728"/>
                </a:lnTo>
                <a:lnTo>
                  <a:pt x="563588" y="1839034"/>
                </a:lnTo>
                <a:lnTo>
                  <a:pt x="547905" y="1811962"/>
                </a:lnTo>
                <a:lnTo>
                  <a:pt x="293793" y="1373714"/>
                </a:lnTo>
                <a:lnTo>
                  <a:pt x="177836" y="1573579"/>
                </a:lnTo>
                <a:lnTo>
                  <a:pt x="175169" y="1578179"/>
                </a:lnTo>
                <a:lnTo>
                  <a:pt x="0" y="1880673"/>
                </a:lnTo>
                <a:lnTo>
                  <a:pt x="0" y="1804070"/>
                </a:lnTo>
                <a:lnTo>
                  <a:pt x="125626" y="1587443"/>
                </a:lnTo>
                <a:lnTo>
                  <a:pt x="0" y="1587443"/>
                </a:lnTo>
                <a:lnTo>
                  <a:pt x="0" y="1549660"/>
                </a:lnTo>
                <a:lnTo>
                  <a:pt x="147854" y="1549660"/>
                </a:lnTo>
                <a:lnTo>
                  <a:pt x="269929" y="1339542"/>
                </a:lnTo>
                <a:lnTo>
                  <a:pt x="272002" y="1335968"/>
                </a:lnTo>
                <a:lnTo>
                  <a:pt x="148057" y="1122246"/>
                </a:lnTo>
                <a:lnTo>
                  <a:pt x="0" y="1122246"/>
                </a:lnTo>
                <a:lnTo>
                  <a:pt x="0" y="1084460"/>
                </a:lnTo>
                <a:lnTo>
                  <a:pt x="34986" y="1084460"/>
                </a:lnTo>
                <a:lnTo>
                  <a:pt x="126540" y="1084455"/>
                </a:lnTo>
                <a:lnTo>
                  <a:pt x="126522" y="1084424"/>
                </a:lnTo>
                <a:lnTo>
                  <a:pt x="665536" y="1084424"/>
                </a:lnTo>
                <a:lnTo>
                  <a:pt x="552561" y="889626"/>
                </a:lnTo>
                <a:lnTo>
                  <a:pt x="261465" y="889626"/>
                </a:lnTo>
                <a:lnTo>
                  <a:pt x="261469" y="889620"/>
                </a:lnTo>
                <a:lnTo>
                  <a:pt x="260852" y="889620"/>
                </a:lnTo>
                <a:lnTo>
                  <a:pt x="530652" y="424383"/>
                </a:lnTo>
                <a:lnTo>
                  <a:pt x="0" y="424383"/>
                </a:lnTo>
                <a:lnTo>
                  <a:pt x="0" y="386596"/>
                </a:lnTo>
                <a:lnTo>
                  <a:pt x="261053" y="386596"/>
                </a:lnTo>
                <a:close/>
              </a:path>
            </a:pathLst>
          </a:custGeom>
          <a:solidFill>
            <a:schemeClr val="bg1">
              <a:alpha val="34327"/>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0" i="0" dirty="0">
              <a:solidFill>
                <a:schemeClr val="tx1"/>
              </a:solidFill>
              <a:latin typeface="Lato" panose="020F0502020204030203" pitchFamily="34" charset="77"/>
            </a:endParaRPr>
          </a:p>
        </p:txBody>
      </p:sp>
      <p:sp>
        <p:nvSpPr>
          <p:cNvPr id="2" name="Title 1">
            <a:extLst>
              <a:ext uri="{FF2B5EF4-FFF2-40B4-BE49-F238E27FC236}">
                <a16:creationId xmlns:a16="http://schemas.microsoft.com/office/drawing/2014/main" id="{656AF787-EE8D-C843-8303-E0A3701CF2CE}"/>
              </a:ext>
            </a:extLst>
          </p:cNvPr>
          <p:cNvSpPr>
            <a:spLocks noGrp="1"/>
          </p:cNvSpPr>
          <p:nvPr>
            <p:ph type="title"/>
          </p:nvPr>
        </p:nvSpPr>
        <p:spPr>
          <a:xfrm>
            <a:off x="309880" y="650240"/>
            <a:ext cx="11577320" cy="701675"/>
          </a:xfrm>
        </p:spPr>
        <p:txBody>
          <a:bodyPr/>
          <a:lstStyle>
            <a:lvl1pPr>
              <a:defRPr b="1" i="0">
                <a:solidFill>
                  <a:schemeClr val="tx1"/>
                </a:solidFill>
                <a:latin typeface="Lato" panose="020F0502020204030203" pitchFamily="34" charset="77"/>
              </a:defRPr>
            </a:lvl1pPr>
          </a:lstStyle>
          <a:p>
            <a:r>
              <a:rPr lang="en-US" dirty="0"/>
              <a:t>Click to edit Master title style</a:t>
            </a:r>
          </a:p>
        </p:txBody>
      </p:sp>
      <p:sp>
        <p:nvSpPr>
          <p:cNvPr id="5" name="Footer Placeholder 4">
            <a:extLst>
              <a:ext uri="{FF2B5EF4-FFF2-40B4-BE49-F238E27FC236}">
                <a16:creationId xmlns:a16="http://schemas.microsoft.com/office/drawing/2014/main" id="{CCB6FA60-1746-7E40-B27A-D364384B98E4}"/>
              </a:ext>
            </a:extLst>
          </p:cNvPr>
          <p:cNvSpPr>
            <a:spLocks noGrp="1"/>
          </p:cNvSpPr>
          <p:nvPr>
            <p:ph type="ftr" sz="quarter" idx="11"/>
          </p:nvPr>
        </p:nvSpPr>
        <p:spPr/>
        <p:txBody>
          <a:bodyPr/>
          <a:lstStyle>
            <a:lvl1pPr>
              <a:defRPr b="1" i="0">
                <a:latin typeface="Lato" panose="020F0502020204030203" pitchFamily="34" charset="77"/>
              </a:defRPr>
            </a:lvl1pPr>
          </a:lstStyle>
          <a:p>
            <a:endParaRPr lang="en-US" dirty="0"/>
          </a:p>
        </p:txBody>
      </p:sp>
      <p:sp>
        <p:nvSpPr>
          <p:cNvPr id="6" name="Slide Number Placeholder 5">
            <a:extLst>
              <a:ext uri="{FF2B5EF4-FFF2-40B4-BE49-F238E27FC236}">
                <a16:creationId xmlns:a16="http://schemas.microsoft.com/office/drawing/2014/main" id="{82286FA3-9D3F-6A4E-B75B-D7393A5CF31C}"/>
              </a:ext>
            </a:extLst>
          </p:cNvPr>
          <p:cNvSpPr>
            <a:spLocks noGrp="1"/>
          </p:cNvSpPr>
          <p:nvPr>
            <p:ph type="sldNum" sz="quarter" idx="12"/>
          </p:nvPr>
        </p:nvSpPr>
        <p:spPr/>
        <p:txBody>
          <a:bodyPr/>
          <a:lstStyle>
            <a:lvl1pPr>
              <a:defRPr b="1" i="0">
                <a:latin typeface="Lato" panose="020F0502020204030203" pitchFamily="34" charset="77"/>
              </a:defRPr>
            </a:lvl1pPr>
          </a:lstStyle>
          <a:p>
            <a:fld id="{71D00C28-2252-7A46-BDE1-23546EACCE2C}" type="slidenum">
              <a:rPr lang="en-US" smtClean="0"/>
              <a:pPr/>
              <a:t>‹#›</a:t>
            </a:fld>
            <a:endParaRPr lang="en-US" dirty="0"/>
          </a:p>
        </p:txBody>
      </p:sp>
      <p:sp>
        <p:nvSpPr>
          <p:cNvPr id="10" name="Content Placeholder 2">
            <a:extLst>
              <a:ext uri="{FF2B5EF4-FFF2-40B4-BE49-F238E27FC236}">
                <a16:creationId xmlns:a16="http://schemas.microsoft.com/office/drawing/2014/main" id="{4C10D4B4-CB42-2A46-B412-77BD446FE62A}"/>
              </a:ext>
            </a:extLst>
          </p:cNvPr>
          <p:cNvSpPr>
            <a:spLocks noGrp="1"/>
          </p:cNvSpPr>
          <p:nvPr>
            <p:ph idx="14"/>
          </p:nvPr>
        </p:nvSpPr>
        <p:spPr>
          <a:xfrm>
            <a:off x="1068631" y="2430219"/>
            <a:ext cx="2639159" cy="3469970"/>
          </a:xfrm>
          <a:solidFill>
            <a:schemeClr val="bg1"/>
          </a:solidFill>
          <a:effectLst>
            <a:outerShdw blurRad="254000" algn="ctr" rotWithShape="0">
              <a:prstClr val="black">
                <a:alpha val="20000"/>
              </a:prstClr>
            </a:outerShdw>
          </a:effectLst>
        </p:spPr>
        <p:txBody>
          <a:bodyPr tIns="731520"/>
          <a:lstStyle>
            <a:lvl1pPr marL="0" indent="0" algn="ctr">
              <a:buNone/>
              <a:defRPr b="1" i="0">
                <a:solidFill>
                  <a:schemeClr val="accent2"/>
                </a:solidFill>
                <a:latin typeface="Lato Black" panose="020F0502020204030203" pitchFamily="34" charset="77"/>
              </a:defRPr>
            </a:lvl1pPr>
            <a:lvl2pPr marL="11113" indent="0" algn="ctr">
              <a:buNone/>
              <a:tabLst/>
              <a:defRPr sz="1400" b="1" i="0">
                <a:latin typeface="Lato" panose="020F0502020204030203" pitchFamily="34" charset="77"/>
              </a:defRPr>
            </a:lvl2pPr>
          </a:lstStyle>
          <a:p>
            <a:pPr lvl="0"/>
            <a:r>
              <a:rPr lang="en-US" dirty="0"/>
              <a:t>Click to edit Master text styles</a:t>
            </a:r>
          </a:p>
          <a:p>
            <a:pPr lvl="1"/>
            <a:r>
              <a:rPr lang="en-US" dirty="0"/>
              <a:t>Second level</a:t>
            </a:r>
          </a:p>
        </p:txBody>
      </p:sp>
      <p:sp>
        <p:nvSpPr>
          <p:cNvPr id="11" name="Content Placeholder 2">
            <a:extLst>
              <a:ext uri="{FF2B5EF4-FFF2-40B4-BE49-F238E27FC236}">
                <a16:creationId xmlns:a16="http://schemas.microsoft.com/office/drawing/2014/main" id="{D86901A9-671E-9947-8EE9-8C4EFD5B8F93}"/>
              </a:ext>
            </a:extLst>
          </p:cNvPr>
          <p:cNvSpPr>
            <a:spLocks noGrp="1"/>
          </p:cNvSpPr>
          <p:nvPr>
            <p:ph idx="15"/>
          </p:nvPr>
        </p:nvSpPr>
        <p:spPr>
          <a:xfrm>
            <a:off x="4776421" y="2430219"/>
            <a:ext cx="2639159" cy="3469970"/>
          </a:xfrm>
          <a:solidFill>
            <a:schemeClr val="bg1"/>
          </a:solidFill>
          <a:effectLst>
            <a:outerShdw blurRad="254000" algn="ctr" rotWithShape="0">
              <a:prstClr val="black">
                <a:alpha val="20000"/>
              </a:prstClr>
            </a:outerShdw>
          </a:effectLst>
        </p:spPr>
        <p:txBody>
          <a:bodyPr tIns="731520"/>
          <a:lstStyle>
            <a:lvl1pPr marL="0" indent="0" algn="ctr">
              <a:buNone/>
              <a:defRPr b="1" i="0">
                <a:solidFill>
                  <a:schemeClr val="accent2"/>
                </a:solidFill>
                <a:latin typeface="Lato Black" panose="020F0502020204030203" pitchFamily="34" charset="77"/>
              </a:defRPr>
            </a:lvl1pPr>
            <a:lvl2pPr marL="11113" indent="0" algn="ctr">
              <a:buNone/>
              <a:tabLst/>
              <a:defRPr sz="1400" b="1" i="0">
                <a:latin typeface="Lato" panose="020F0502020204030203" pitchFamily="34" charset="77"/>
              </a:defRPr>
            </a:lvl2pPr>
          </a:lstStyle>
          <a:p>
            <a:pPr lvl="0"/>
            <a:r>
              <a:rPr lang="en-US" dirty="0"/>
              <a:t>Click to edit Master text styles</a:t>
            </a:r>
          </a:p>
          <a:p>
            <a:pPr lvl="1"/>
            <a:r>
              <a:rPr lang="en-US" dirty="0"/>
              <a:t>Second level</a:t>
            </a:r>
          </a:p>
        </p:txBody>
      </p:sp>
      <p:sp>
        <p:nvSpPr>
          <p:cNvPr id="12" name="Content Placeholder 2">
            <a:extLst>
              <a:ext uri="{FF2B5EF4-FFF2-40B4-BE49-F238E27FC236}">
                <a16:creationId xmlns:a16="http://schemas.microsoft.com/office/drawing/2014/main" id="{2BCC949A-FCD5-224D-86DA-0EAC22FD646A}"/>
              </a:ext>
            </a:extLst>
          </p:cNvPr>
          <p:cNvSpPr>
            <a:spLocks noGrp="1"/>
          </p:cNvSpPr>
          <p:nvPr>
            <p:ph idx="16"/>
          </p:nvPr>
        </p:nvSpPr>
        <p:spPr>
          <a:xfrm>
            <a:off x="8484211" y="2430219"/>
            <a:ext cx="2639159" cy="3469970"/>
          </a:xfrm>
          <a:solidFill>
            <a:schemeClr val="bg1"/>
          </a:solidFill>
          <a:effectLst>
            <a:outerShdw blurRad="254000" algn="ctr" rotWithShape="0">
              <a:prstClr val="black">
                <a:alpha val="20000"/>
              </a:prstClr>
            </a:outerShdw>
          </a:effectLst>
        </p:spPr>
        <p:txBody>
          <a:bodyPr tIns="731520"/>
          <a:lstStyle>
            <a:lvl1pPr marL="0" indent="0" algn="ctr">
              <a:buNone/>
              <a:defRPr b="1" i="0">
                <a:solidFill>
                  <a:schemeClr val="accent2"/>
                </a:solidFill>
                <a:latin typeface="Lato Black" panose="020F0502020204030203" pitchFamily="34" charset="77"/>
              </a:defRPr>
            </a:lvl1pPr>
            <a:lvl2pPr marL="11113" indent="0" algn="ctr">
              <a:buNone/>
              <a:tabLst/>
              <a:defRPr sz="1400" b="1" i="0">
                <a:latin typeface="Lato" panose="020F0502020204030203" pitchFamily="34" charset="77"/>
              </a:defRPr>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8072105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 Columns w/Pattern">
    <p:spTree>
      <p:nvGrpSpPr>
        <p:cNvPr id="1" name=""/>
        <p:cNvGrpSpPr/>
        <p:nvPr/>
      </p:nvGrpSpPr>
      <p:grpSpPr>
        <a:xfrm>
          <a:off x="0" y="0"/>
          <a:ext cx="0" cy="0"/>
          <a:chOff x="0" y="0"/>
          <a:chExt cx="0" cy="0"/>
        </a:xfrm>
      </p:grpSpPr>
      <p:sp>
        <p:nvSpPr>
          <p:cNvPr id="147" name="Rectangle 146">
            <a:extLst>
              <a:ext uri="{FF2B5EF4-FFF2-40B4-BE49-F238E27FC236}">
                <a16:creationId xmlns:a16="http://schemas.microsoft.com/office/drawing/2014/main" id="{AD3157B9-346D-EC45-85A5-C2B75477DB86}"/>
              </a:ext>
            </a:extLst>
          </p:cNvPr>
          <p:cNvSpPr/>
          <p:nvPr userDrawn="1"/>
        </p:nvSpPr>
        <p:spPr>
          <a:xfrm>
            <a:off x="0" y="0"/>
            <a:ext cx="12192000" cy="416520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tx1"/>
              </a:solidFill>
              <a:latin typeface="Lato" panose="020F0502020204030203" pitchFamily="34" charset="77"/>
            </a:endParaRPr>
          </a:p>
        </p:txBody>
      </p:sp>
      <p:sp>
        <p:nvSpPr>
          <p:cNvPr id="150" name="Freeform 149">
            <a:extLst>
              <a:ext uri="{FF2B5EF4-FFF2-40B4-BE49-F238E27FC236}">
                <a16:creationId xmlns:a16="http://schemas.microsoft.com/office/drawing/2014/main" id="{C4D5BA6F-0B3E-5B47-90B1-9764964781B4}"/>
              </a:ext>
            </a:extLst>
          </p:cNvPr>
          <p:cNvSpPr/>
          <p:nvPr userDrawn="1"/>
        </p:nvSpPr>
        <p:spPr>
          <a:xfrm>
            <a:off x="0" y="0"/>
            <a:ext cx="12192000" cy="4165204"/>
          </a:xfrm>
          <a:custGeom>
            <a:avLst/>
            <a:gdLst>
              <a:gd name="connsiteX0" fmla="*/ 10816679 w 12192000"/>
              <a:gd name="connsiteY0" fmla="*/ 4090365 h 4165204"/>
              <a:gd name="connsiteX1" fmla="*/ 10816799 w 12192000"/>
              <a:gd name="connsiteY1" fmla="*/ 4090572 h 4165204"/>
              <a:gd name="connsiteX2" fmla="*/ 10816919 w 12192000"/>
              <a:gd name="connsiteY2" fmla="*/ 4090365 h 4165204"/>
              <a:gd name="connsiteX3" fmla="*/ 10860320 w 12192000"/>
              <a:gd name="connsiteY3" fmla="*/ 4165204 h 4165204"/>
              <a:gd name="connsiteX4" fmla="*/ 10773315 w 12192000"/>
              <a:gd name="connsiteY4" fmla="*/ 4165204 h 4165204"/>
              <a:gd name="connsiteX5" fmla="*/ 5150570 w 12192000"/>
              <a:gd name="connsiteY5" fmla="*/ 4089602 h 4165204"/>
              <a:gd name="connsiteX6" fmla="*/ 5150770 w 12192000"/>
              <a:gd name="connsiteY6" fmla="*/ 4089945 h 4165204"/>
              <a:gd name="connsiteX7" fmla="*/ 5150944 w 12192000"/>
              <a:gd name="connsiteY7" fmla="*/ 4089643 h 4165204"/>
              <a:gd name="connsiteX8" fmla="*/ 5150976 w 12192000"/>
              <a:gd name="connsiteY8" fmla="*/ 4089693 h 4165204"/>
              <a:gd name="connsiteX9" fmla="*/ 5151026 w 12192000"/>
              <a:gd name="connsiteY9" fmla="*/ 4089603 h 4165204"/>
              <a:gd name="connsiteX10" fmla="*/ 5194868 w 12192000"/>
              <a:gd name="connsiteY10" fmla="*/ 4165204 h 4165204"/>
              <a:gd name="connsiteX11" fmla="*/ 5106732 w 12192000"/>
              <a:gd name="connsiteY11" fmla="*/ 4165204 h 4165204"/>
              <a:gd name="connsiteX12" fmla="*/ 0 w 12192000"/>
              <a:gd name="connsiteY12" fmla="*/ 3875752 h 4165204"/>
              <a:gd name="connsiteX13" fmla="*/ 191126 w 12192000"/>
              <a:gd name="connsiteY13" fmla="*/ 3875752 h 4165204"/>
              <a:gd name="connsiteX14" fmla="*/ 191126 w 12192000"/>
              <a:gd name="connsiteY14" fmla="*/ 3875752 h 4165204"/>
              <a:gd name="connsiteX15" fmla="*/ 191103 w 12192000"/>
              <a:gd name="connsiteY15" fmla="*/ 3875792 h 4165204"/>
              <a:gd name="connsiteX16" fmla="*/ 191571 w 12192000"/>
              <a:gd name="connsiteY16" fmla="*/ 3875792 h 4165204"/>
              <a:gd name="connsiteX17" fmla="*/ 23761 w 12192000"/>
              <a:gd name="connsiteY17" fmla="*/ 4165204 h 4165204"/>
              <a:gd name="connsiteX18" fmla="*/ 0 w 12192000"/>
              <a:gd name="connsiteY18" fmla="*/ 4165204 h 4165204"/>
              <a:gd name="connsiteX19" fmla="*/ 0 w 12192000"/>
              <a:gd name="connsiteY19" fmla="*/ 4130118 h 4165204"/>
              <a:gd name="connsiteX20" fmla="*/ 125580 w 12192000"/>
              <a:gd name="connsiteY20" fmla="*/ 3913573 h 4165204"/>
              <a:gd name="connsiteX21" fmla="*/ 0 w 12192000"/>
              <a:gd name="connsiteY21" fmla="*/ 3913573 h 4165204"/>
              <a:gd name="connsiteX22" fmla="*/ 9208749 w 12192000"/>
              <a:gd name="connsiteY22" fmla="*/ 3681994 h 4165204"/>
              <a:gd name="connsiteX23" fmla="*/ 9085002 w 12192000"/>
              <a:gd name="connsiteY23" fmla="*/ 3895371 h 4165204"/>
              <a:gd name="connsiteX24" fmla="*/ 9208963 w 12192000"/>
              <a:gd name="connsiteY24" fmla="*/ 4109135 h 4165204"/>
              <a:gd name="connsiteX25" fmla="*/ 9456792 w 12192000"/>
              <a:gd name="connsiteY25" fmla="*/ 4109135 h 4165204"/>
              <a:gd name="connsiteX26" fmla="*/ 9580702 w 12192000"/>
              <a:gd name="connsiteY26" fmla="*/ 3895445 h 4165204"/>
              <a:gd name="connsiteX27" fmla="*/ 9456954 w 12192000"/>
              <a:gd name="connsiteY27" fmla="*/ 3681994 h 4165204"/>
              <a:gd name="connsiteX28" fmla="*/ 3542785 w 12192000"/>
              <a:gd name="connsiteY28" fmla="*/ 3680991 h 4165204"/>
              <a:gd name="connsiteX29" fmla="*/ 3418836 w 12192000"/>
              <a:gd name="connsiteY29" fmla="*/ 3894722 h 4165204"/>
              <a:gd name="connsiteX30" fmla="*/ 3542762 w 12192000"/>
              <a:gd name="connsiteY30" fmla="*/ 4108373 h 4165204"/>
              <a:gd name="connsiteX31" fmla="*/ 3790711 w 12192000"/>
              <a:gd name="connsiteY31" fmla="*/ 4108373 h 4165204"/>
              <a:gd name="connsiteX32" fmla="*/ 3914665 w 12192000"/>
              <a:gd name="connsiteY32" fmla="*/ 3894631 h 4165204"/>
              <a:gd name="connsiteX33" fmla="*/ 3790808 w 12192000"/>
              <a:gd name="connsiteY33" fmla="*/ 3680991 h 4165204"/>
              <a:gd name="connsiteX34" fmla="*/ 10423303 w 12192000"/>
              <a:gd name="connsiteY34" fmla="*/ 3449254 h 4165204"/>
              <a:gd name="connsiteX35" fmla="*/ 10299351 w 12192000"/>
              <a:gd name="connsiteY35" fmla="*/ 3662949 h 4165204"/>
              <a:gd name="connsiteX36" fmla="*/ 10423207 w 12192000"/>
              <a:gd name="connsiteY36" fmla="*/ 3876514 h 4165204"/>
              <a:gd name="connsiteX37" fmla="*/ 10671207 w 12192000"/>
              <a:gd name="connsiteY37" fmla="*/ 3876514 h 4165204"/>
              <a:gd name="connsiteX38" fmla="*/ 10795127 w 12192000"/>
              <a:gd name="connsiteY38" fmla="*/ 3662804 h 4165204"/>
              <a:gd name="connsiteX39" fmla="*/ 10671345 w 12192000"/>
              <a:gd name="connsiteY39" fmla="*/ 3449254 h 4165204"/>
              <a:gd name="connsiteX40" fmla="*/ 6668358 w 12192000"/>
              <a:gd name="connsiteY40" fmla="*/ 3449052 h 4165204"/>
              <a:gd name="connsiteX41" fmla="*/ 6781059 w 12192000"/>
              <a:gd name="connsiteY41" fmla="*/ 3643171 h 4165204"/>
              <a:gd name="connsiteX42" fmla="*/ 7072643 w 12192000"/>
              <a:gd name="connsiteY42" fmla="*/ 3643171 h 4165204"/>
              <a:gd name="connsiteX43" fmla="*/ 7072764 w 12192000"/>
              <a:gd name="connsiteY43" fmla="*/ 3643171 h 4165204"/>
              <a:gd name="connsiteX44" fmla="*/ 6803009 w 12192000"/>
              <a:gd name="connsiteY44" fmla="*/ 4108414 h 4165204"/>
              <a:gd name="connsiteX45" fmla="*/ 7545909 w 12192000"/>
              <a:gd name="connsiteY45" fmla="*/ 4108414 h 4165204"/>
              <a:gd name="connsiteX46" fmla="*/ 7433304 w 12192000"/>
              <a:gd name="connsiteY46" fmla="*/ 3914295 h 4165204"/>
              <a:gd name="connsiteX47" fmla="*/ 7141638 w 12192000"/>
              <a:gd name="connsiteY47" fmla="*/ 3914295 h 4165204"/>
              <a:gd name="connsiteX48" fmla="*/ 7141598 w 12192000"/>
              <a:gd name="connsiteY48" fmla="*/ 3914295 h 4165204"/>
              <a:gd name="connsiteX49" fmla="*/ 7142017 w 12192000"/>
              <a:gd name="connsiteY49" fmla="*/ 3913573 h 4165204"/>
              <a:gd name="connsiteX50" fmla="*/ 7141959 w 12192000"/>
              <a:gd name="connsiteY50" fmla="*/ 3913573 h 4165204"/>
              <a:gd name="connsiteX51" fmla="*/ 7411345 w 12192000"/>
              <a:gd name="connsiteY51" fmla="*/ 3449052 h 4165204"/>
              <a:gd name="connsiteX52" fmla="*/ 4757103 w 12192000"/>
              <a:gd name="connsiteY52" fmla="*/ 3448371 h 4165204"/>
              <a:gd name="connsiteX53" fmla="*/ 4706978 w 12192000"/>
              <a:gd name="connsiteY53" fmla="*/ 3534803 h 4165204"/>
              <a:gd name="connsiteX54" fmla="*/ 4633200 w 12192000"/>
              <a:gd name="connsiteY54" fmla="*/ 3662061 h 4165204"/>
              <a:gd name="connsiteX55" fmla="*/ 4757088 w 12192000"/>
              <a:gd name="connsiteY55" fmla="*/ 3875751 h 4165204"/>
              <a:gd name="connsiteX56" fmla="*/ 5005198 w 12192000"/>
              <a:gd name="connsiteY56" fmla="*/ 3875751 h 4165204"/>
              <a:gd name="connsiteX57" fmla="*/ 5129086 w 12192000"/>
              <a:gd name="connsiteY57" fmla="*/ 3662101 h 4165204"/>
              <a:gd name="connsiteX58" fmla="*/ 5005198 w 12192000"/>
              <a:gd name="connsiteY58" fmla="*/ 3448371 h 4165204"/>
              <a:gd name="connsiteX59" fmla="*/ 1001185 w 12192000"/>
              <a:gd name="connsiteY59" fmla="*/ 3448331 h 4165204"/>
              <a:gd name="connsiteX60" fmla="*/ 1114144 w 12192000"/>
              <a:gd name="connsiteY60" fmla="*/ 3643171 h 4165204"/>
              <a:gd name="connsiteX61" fmla="*/ 1405527 w 12192000"/>
              <a:gd name="connsiteY61" fmla="*/ 3643171 h 4165204"/>
              <a:gd name="connsiteX62" fmla="*/ 1405567 w 12192000"/>
              <a:gd name="connsiteY62" fmla="*/ 3643171 h 4165204"/>
              <a:gd name="connsiteX63" fmla="*/ 1405850 w 12192000"/>
              <a:gd name="connsiteY63" fmla="*/ 3643171 h 4165204"/>
              <a:gd name="connsiteX64" fmla="*/ 1136047 w 12192000"/>
              <a:gd name="connsiteY64" fmla="*/ 4108413 h 4165204"/>
              <a:gd name="connsiteX65" fmla="*/ 1153107 w 12192000"/>
              <a:gd name="connsiteY65" fmla="*/ 4108413 h 4165204"/>
              <a:gd name="connsiteX66" fmla="*/ 1879525 w 12192000"/>
              <a:gd name="connsiteY66" fmla="*/ 4108373 h 4165204"/>
              <a:gd name="connsiteX67" fmla="*/ 1766588 w 12192000"/>
              <a:gd name="connsiteY67" fmla="*/ 3913573 h 4165204"/>
              <a:gd name="connsiteX68" fmla="*/ 1475167 w 12192000"/>
              <a:gd name="connsiteY68" fmla="*/ 3913573 h 4165204"/>
              <a:gd name="connsiteX69" fmla="*/ 1475165 w 12192000"/>
              <a:gd name="connsiteY69" fmla="*/ 3913573 h 4165204"/>
              <a:gd name="connsiteX70" fmla="*/ 1474884 w 12192000"/>
              <a:gd name="connsiteY70" fmla="*/ 3913573 h 4165204"/>
              <a:gd name="connsiteX71" fmla="*/ 1744646 w 12192000"/>
              <a:gd name="connsiteY71" fmla="*/ 3448331 h 4165204"/>
              <a:gd name="connsiteX72" fmla="*/ 7579077 w 12192000"/>
              <a:gd name="connsiteY72" fmla="*/ 3235524 h 4165204"/>
              <a:gd name="connsiteX73" fmla="*/ 7460621 w 12192000"/>
              <a:gd name="connsiteY73" fmla="*/ 3439788 h 4165204"/>
              <a:gd name="connsiteX74" fmla="*/ 7208162 w 12192000"/>
              <a:gd name="connsiteY74" fmla="*/ 3875752 h 4165204"/>
              <a:gd name="connsiteX75" fmla="*/ 7433723 w 12192000"/>
              <a:gd name="connsiteY75" fmla="*/ 3875752 h 4165204"/>
              <a:gd name="connsiteX76" fmla="*/ 7500166 w 12192000"/>
              <a:gd name="connsiteY76" fmla="*/ 3761200 h 4165204"/>
              <a:gd name="connsiteX77" fmla="*/ 7579438 w 12192000"/>
              <a:gd name="connsiteY77" fmla="*/ 3624401 h 4165204"/>
              <a:gd name="connsiteX78" fmla="*/ 7849271 w 12192000"/>
              <a:gd name="connsiteY78" fmla="*/ 4089652 h 4165204"/>
              <a:gd name="connsiteX79" fmla="*/ 7951009 w 12192000"/>
              <a:gd name="connsiteY79" fmla="*/ 3914295 h 4165204"/>
              <a:gd name="connsiteX80" fmla="*/ 8220588 w 12192000"/>
              <a:gd name="connsiteY80" fmla="*/ 3449372 h 4165204"/>
              <a:gd name="connsiteX81" fmla="*/ 7994653 w 12192000"/>
              <a:gd name="connsiteY81" fmla="*/ 3449372 h 4165204"/>
              <a:gd name="connsiteX82" fmla="*/ 7964469 w 12192000"/>
              <a:gd name="connsiteY82" fmla="*/ 3501425 h 4165204"/>
              <a:gd name="connsiteX83" fmla="*/ 7849041 w 12192000"/>
              <a:gd name="connsiteY83" fmla="*/ 3700644 h 4165204"/>
              <a:gd name="connsiteX84" fmla="*/ 7848996 w 12192000"/>
              <a:gd name="connsiteY84" fmla="*/ 3700565 h 4165204"/>
              <a:gd name="connsiteX85" fmla="*/ 7848880 w 12192000"/>
              <a:gd name="connsiteY85" fmla="*/ 3700764 h 4165204"/>
              <a:gd name="connsiteX86" fmla="*/ 1912743 w 12192000"/>
              <a:gd name="connsiteY86" fmla="*/ 3234626 h 4165204"/>
              <a:gd name="connsiteX87" fmla="*/ 1794190 w 12192000"/>
              <a:gd name="connsiteY87" fmla="*/ 3439066 h 4165204"/>
              <a:gd name="connsiteX88" fmla="*/ 1541473 w 12192000"/>
              <a:gd name="connsiteY88" fmla="*/ 3875471 h 4165204"/>
              <a:gd name="connsiteX89" fmla="*/ 1740195 w 12192000"/>
              <a:gd name="connsiteY89" fmla="*/ 3875792 h 4165204"/>
              <a:gd name="connsiteX90" fmla="*/ 1766588 w 12192000"/>
              <a:gd name="connsiteY90" fmla="*/ 3875792 h 4165204"/>
              <a:gd name="connsiteX91" fmla="*/ 1912361 w 12192000"/>
              <a:gd name="connsiteY91" fmla="*/ 3624400 h 4165204"/>
              <a:gd name="connsiteX92" fmla="*/ 1912503 w 12192000"/>
              <a:gd name="connsiteY92" fmla="*/ 3624645 h 4165204"/>
              <a:gd name="connsiteX93" fmla="*/ 1912644 w 12192000"/>
              <a:gd name="connsiteY93" fmla="*/ 3624401 h 4165204"/>
              <a:gd name="connsiteX94" fmla="*/ 1912663 w 12192000"/>
              <a:gd name="connsiteY94" fmla="*/ 3624433 h 4165204"/>
              <a:gd name="connsiteX95" fmla="*/ 1912681 w 12192000"/>
              <a:gd name="connsiteY95" fmla="*/ 3624401 h 4165204"/>
              <a:gd name="connsiteX96" fmla="*/ 2167031 w 12192000"/>
              <a:gd name="connsiteY96" fmla="*/ 4063058 h 4165204"/>
              <a:gd name="connsiteX97" fmla="*/ 2182447 w 12192000"/>
              <a:gd name="connsiteY97" fmla="*/ 4089641 h 4165204"/>
              <a:gd name="connsiteX98" fmla="*/ 2212042 w 12192000"/>
              <a:gd name="connsiteY98" fmla="*/ 4038632 h 4165204"/>
              <a:gd name="connsiteX99" fmla="*/ 2298736 w 12192000"/>
              <a:gd name="connsiteY99" fmla="*/ 3889193 h 4165204"/>
              <a:gd name="connsiteX100" fmla="*/ 2554378 w 12192000"/>
              <a:gd name="connsiteY100" fmla="*/ 3448370 h 4165204"/>
              <a:gd name="connsiteX101" fmla="*/ 2328689 w 12192000"/>
              <a:gd name="connsiteY101" fmla="*/ 3448370 h 4165204"/>
              <a:gd name="connsiteX102" fmla="*/ 2182938 w 12192000"/>
              <a:gd name="connsiteY102" fmla="*/ 3699721 h 4165204"/>
              <a:gd name="connsiteX103" fmla="*/ 2182831 w 12192000"/>
              <a:gd name="connsiteY103" fmla="*/ 3699537 h 4165204"/>
              <a:gd name="connsiteX104" fmla="*/ 2182607 w 12192000"/>
              <a:gd name="connsiteY104" fmla="*/ 3699923 h 4165204"/>
              <a:gd name="connsiteX105" fmla="*/ 2166924 w 12192000"/>
              <a:gd name="connsiteY105" fmla="*/ 3672890 h 4165204"/>
              <a:gd name="connsiteX106" fmla="*/ 2036746 w 12192000"/>
              <a:gd name="connsiteY106" fmla="*/ 3448325 h 4165204"/>
              <a:gd name="connsiteX107" fmla="*/ 11637675 w 12192000"/>
              <a:gd name="connsiteY107" fmla="*/ 3216721 h 4165204"/>
              <a:gd name="connsiteX108" fmla="*/ 11513811 w 12192000"/>
              <a:gd name="connsiteY108" fmla="*/ 3430299 h 4165204"/>
              <a:gd name="connsiteX109" fmla="*/ 11637683 w 12192000"/>
              <a:gd name="connsiteY109" fmla="*/ 3643892 h 4165204"/>
              <a:gd name="connsiteX110" fmla="*/ 11885643 w 12192000"/>
              <a:gd name="connsiteY110" fmla="*/ 3643892 h 4165204"/>
              <a:gd name="connsiteX111" fmla="*/ 12009585 w 12192000"/>
              <a:gd name="connsiteY111" fmla="*/ 3430148 h 4165204"/>
              <a:gd name="connsiteX112" fmla="*/ 11885871 w 12192000"/>
              <a:gd name="connsiteY112" fmla="*/ 3216721 h 4165204"/>
              <a:gd name="connsiteX113" fmla="*/ 5971054 w 12192000"/>
              <a:gd name="connsiteY113" fmla="*/ 3216638 h 4165204"/>
              <a:gd name="connsiteX114" fmla="*/ 5847632 w 12192000"/>
              <a:gd name="connsiteY114" fmla="*/ 3429462 h 4165204"/>
              <a:gd name="connsiteX115" fmla="*/ 5971504 w 12192000"/>
              <a:gd name="connsiteY115" fmla="*/ 3643130 h 4165204"/>
              <a:gd name="connsiteX116" fmla="*/ 6219552 w 12192000"/>
              <a:gd name="connsiteY116" fmla="*/ 3643130 h 4165204"/>
              <a:gd name="connsiteX117" fmla="*/ 6342998 w 12192000"/>
              <a:gd name="connsiteY117" fmla="*/ 3430262 h 4165204"/>
              <a:gd name="connsiteX118" fmla="*/ 6219105 w 12192000"/>
              <a:gd name="connsiteY118" fmla="*/ 3216638 h 4165204"/>
              <a:gd name="connsiteX119" fmla="*/ 7881813 w 12192000"/>
              <a:gd name="connsiteY119" fmla="*/ 3216632 h 4165204"/>
              <a:gd name="connsiteX120" fmla="*/ 7932376 w 12192000"/>
              <a:gd name="connsiteY120" fmla="*/ 3303827 h 4165204"/>
              <a:gd name="connsiteX121" fmla="*/ 7994693 w 12192000"/>
              <a:gd name="connsiteY121" fmla="*/ 3411277 h 4165204"/>
              <a:gd name="connsiteX122" fmla="*/ 8286399 w 12192000"/>
              <a:gd name="connsiteY122" fmla="*/ 3411277 h 4165204"/>
              <a:gd name="connsiteX123" fmla="*/ 8286309 w 12192000"/>
              <a:gd name="connsiteY123" fmla="*/ 3411431 h 4165204"/>
              <a:gd name="connsiteX124" fmla="*/ 8286479 w 12192000"/>
              <a:gd name="connsiteY124" fmla="*/ 3411431 h 4165204"/>
              <a:gd name="connsiteX125" fmla="*/ 8016809 w 12192000"/>
              <a:gd name="connsiteY125" fmla="*/ 3876514 h 4165204"/>
              <a:gd name="connsiteX126" fmla="*/ 8220773 w 12192000"/>
              <a:gd name="connsiteY126" fmla="*/ 3876514 h 4165204"/>
              <a:gd name="connsiteX127" fmla="*/ 8760380 w 12192000"/>
              <a:gd name="connsiteY127" fmla="*/ 3876514 h 4165204"/>
              <a:gd name="connsiteX128" fmla="*/ 8647496 w 12192000"/>
              <a:gd name="connsiteY128" fmla="*/ 3681874 h 4165204"/>
              <a:gd name="connsiteX129" fmla="*/ 8355795 w 12192000"/>
              <a:gd name="connsiteY129" fmla="*/ 3681874 h 4165204"/>
              <a:gd name="connsiteX130" fmla="*/ 8355911 w 12192000"/>
              <a:gd name="connsiteY130" fmla="*/ 3681674 h 4165204"/>
              <a:gd name="connsiteX131" fmla="*/ 8355675 w 12192000"/>
              <a:gd name="connsiteY131" fmla="*/ 3681674 h 4165204"/>
              <a:gd name="connsiteX132" fmla="*/ 8625366 w 12192000"/>
              <a:gd name="connsiteY132" fmla="*/ 3216632 h 4165204"/>
              <a:gd name="connsiteX133" fmla="*/ 2215709 w 12192000"/>
              <a:gd name="connsiteY133" fmla="*/ 3215752 h 4165204"/>
              <a:gd name="connsiteX134" fmla="*/ 2328709 w 12192000"/>
              <a:gd name="connsiteY134" fmla="*/ 3410551 h 4165204"/>
              <a:gd name="connsiteX135" fmla="*/ 2620166 w 12192000"/>
              <a:gd name="connsiteY135" fmla="*/ 3410551 h 4165204"/>
              <a:gd name="connsiteX136" fmla="*/ 2620163 w 12192000"/>
              <a:gd name="connsiteY136" fmla="*/ 3410557 h 4165204"/>
              <a:gd name="connsiteX137" fmla="*/ 2620415 w 12192000"/>
              <a:gd name="connsiteY137" fmla="*/ 3410557 h 4165204"/>
              <a:gd name="connsiteX138" fmla="*/ 2350613 w 12192000"/>
              <a:gd name="connsiteY138" fmla="*/ 3875792 h 4165204"/>
              <a:gd name="connsiteX139" fmla="*/ 2554733 w 12192000"/>
              <a:gd name="connsiteY139" fmla="*/ 3875792 h 4165204"/>
              <a:gd name="connsiteX140" fmla="*/ 2554708 w 12192000"/>
              <a:gd name="connsiteY140" fmla="*/ 3875751 h 4165204"/>
              <a:gd name="connsiteX141" fmla="*/ 3094099 w 12192000"/>
              <a:gd name="connsiteY141" fmla="*/ 3875751 h 4165204"/>
              <a:gd name="connsiteX142" fmla="*/ 2981187 w 12192000"/>
              <a:gd name="connsiteY142" fmla="*/ 3680992 h 4165204"/>
              <a:gd name="connsiteX143" fmla="*/ 2689239 w 12192000"/>
              <a:gd name="connsiteY143" fmla="*/ 3680992 h 4165204"/>
              <a:gd name="connsiteX144" fmla="*/ 2959041 w 12192000"/>
              <a:gd name="connsiteY144" fmla="*/ 3215752 h 4165204"/>
              <a:gd name="connsiteX145" fmla="*/ 304412 w 12192000"/>
              <a:gd name="connsiteY145" fmla="*/ 3215750 h 4165204"/>
              <a:gd name="connsiteX146" fmla="*/ 248058 w 12192000"/>
              <a:gd name="connsiteY146" fmla="*/ 3312904 h 4165204"/>
              <a:gd name="connsiteX147" fmla="*/ 180470 w 12192000"/>
              <a:gd name="connsiteY147" fmla="*/ 3429456 h 4165204"/>
              <a:gd name="connsiteX148" fmla="*/ 304412 w 12192000"/>
              <a:gd name="connsiteY148" fmla="*/ 3643170 h 4165204"/>
              <a:gd name="connsiteX149" fmla="*/ 552434 w 12192000"/>
              <a:gd name="connsiteY149" fmla="*/ 3643170 h 4165204"/>
              <a:gd name="connsiteX150" fmla="*/ 676385 w 12192000"/>
              <a:gd name="connsiteY150" fmla="*/ 3429480 h 4165204"/>
              <a:gd name="connsiteX151" fmla="*/ 552434 w 12192000"/>
              <a:gd name="connsiteY151" fmla="*/ 3215750 h 4165204"/>
              <a:gd name="connsiteX152" fmla="*/ 11222045 w 12192000"/>
              <a:gd name="connsiteY152" fmla="*/ 3002934 h 4165204"/>
              <a:gd name="connsiteX153" fmla="*/ 11109067 w 12192000"/>
              <a:gd name="connsiteY153" fmla="*/ 3197746 h 4165204"/>
              <a:gd name="connsiteX154" fmla="*/ 11254919 w 12192000"/>
              <a:gd name="connsiteY154" fmla="*/ 3449254 h 4165204"/>
              <a:gd name="connsiteX155" fmla="*/ 10715187 w 12192000"/>
              <a:gd name="connsiteY155" fmla="*/ 3449254 h 4165204"/>
              <a:gd name="connsiteX156" fmla="*/ 10715319 w 12192000"/>
              <a:gd name="connsiteY156" fmla="*/ 3449482 h 4165204"/>
              <a:gd name="connsiteX157" fmla="*/ 11087051 w 12192000"/>
              <a:gd name="connsiteY157" fmla="*/ 4090130 h 4165204"/>
              <a:gd name="connsiteX158" fmla="*/ 11115607 w 12192000"/>
              <a:gd name="connsiteY158" fmla="*/ 4040833 h 4165204"/>
              <a:gd name="connsiteX159" fmla="*/ 11199845 w 12192000"/>
              <a:gd name="connsiteY159" fmla="*/ 3895405 h 4165204"/>
              <a:gd name="connsiteX160" fmla="*/ 11053993 w 12192000"/>
              <a:gd name="connsiteY160" fmla="*/ 3643893 h 4165204"/>
              <a:gd name="connsiteX161" fmla="*/ 11054031 w 12192000"/>
              <a:gd name="connsiteY161" fmla="*/ 3643893 h 4165204"/>
              <a:gd name="connsiteX162" fmla="*/ 11054031 w 12192000"/>
              <a:gd name="connsiteY162" fmla="*/ 3643892 h 4165204"/>
              <a:gd name="connsiteX163" fmla="*/ 11054353 w 12192000"/>
              <a:gd name="connsiteY163" fmla="*/ 3643892 h 4165204"/>
              <a:gd name="connsiteX164" fmla="*/ 11593599 w 12192000"/>
              <a:gd name="connsiteY164" fmla="*/ 3643892 h 4165204"/>
              <a:gd name="connsiteX165" fmla="*/ 8793359 w 12192000"/>
              <a:gd name="connsiteY165" fmla="*/ 3002907 h 4165204"/>
              <a:gd name="connsiteX166" fmla="*/ 8674818 w 12192000"/>
              <a:gd name="connsiteY166" fmla="*/ 3207327 h 4165204"/>
              <a:gd name="connsiteX167" fmla="*/ 8422102 w 12192000"/>
              <a:gd name="connsiteY167" fmla="*/ 3643732 h 4165204"/>
              <a:gd name="connsiteX168" fmla="*/ 8521055 w 12192000"/>
              <a:gd name="connsiteY168" fmla="*/ 3643892 h 4165204"/>
              <a:gd name="connsiteX169" fmla="*/ 8647405 w 12192000"/>
              <a:gd name="connsiteY169" fmla="*/ 3643892 h 4165204"/>
              <a:gd name="connsiteX170" fmla="*/ 8793193 w 12192000"/>
              <a:gd name="connsiteY170" fmla="*/ 3392542 h 4165204"/>
              <a:gd name="connsiteX171" fmla="*/ 8793268 w 12192000"/>
              <a:gd name="connsiteY171" fmla="*/ 3392671 h 4165204"/>
              <a:gd name="connsiteX172" fmla="*/ 8793273 w 12192000"/>
              <a:gd name="connsiteY172" fmla="*/ 3392661 h 4165204"/>
              <a:gd name="connsiteX173" fmla="*/ 8793288 w 12192000"/>
              <a:gd name="connsiteY173" fmla="*/ 3392689 h 4165204"/>
              <a:gd name="connsiteX174" fmla="*/ 8793393 w 12192000"/>
              <a:gd name="connsiteY174" fmla="*/ 3392508 h 4165204"/>
              <a:gd name="connsiteX175" fmla="*/ 9063101 w 12192000"/>
              <a:gd name="connsiteY175" fmla="*/ 3857604 h 4165204"/>
              <a:gd name="connsiteX176" fmla="*/ 9165086 w 12192000"/>
              <a:gd name="connsiteY176" fmla="*/ 3681714 h 4165204"/>
              <a:gd name="connsiteX177" fmla="*/ 9399282 w 12192000"/>
              <a:gd name="connsiteY177" fmla="*/ 3277872 h 4165204"/>
              <a:gd name="connsiteX178" fmla="*/ 9434707 w 12192000"/>
              <a:gd name="connsiteY178" fmla="*/ 3216757 h 4165204"/>
              <a:gd name="connsiteX179" fmla="*/ 9209090 w 12192000"/>
              <a:gd name="connsiteY179" fmla="*/ 3216757 h 4165204"/>
              <a:gd name="connsiteX180" fmla="*/ 9063317 w 12192000"/>
              <a:gd name="connsiteY180" fmla="*/ 3468143 h 4165204"/>
              <a:gd name="connsiteX181" fmla="*/ 9063113 w 12192000"/>
              <a:gd name="connsiteY181" fmla="*/ 3467792 h 4165204"/>
              <a:gd name="connsiteX182" fmla="*/ 9062956 w 12192000"/>
              <a:gd name="connsiteY182" fmla="*/ 3468062 h 4165204"/>
              <a:gd name="connsiteX183" fmla="*/ 9047312 w 12192000"/>
              <a:gd name="connsiteY183" fmla="*/ 3441030 h 4165204"/>
              <a:gd name="connsiteX184" fmla="*/ 8882065 w 12192000"/>
              <a:gd name="connsiteY184" fmla="*/ 3155777 h 4165204"/>
              <a:gd name="connsiteX185" fmla="*/ 5555853 w 12192000"/>
              <a:gd name="connsiteY185" fmla="*/ 3002123 h 4165204"/>
              <a:gd name="connsiteX186" fmla="*/ 5442940 w 12192000"/>
              <a:gd name="connsiteY186" fmla="*/ 3196844 h 4165204"/>
              <a:gd name="connsiteX187" fmla="*/ 5588768 w 12192000"/>
              <a:gd name="connsiteY187" fmla="*/ 3448331 h 4165204"/>
              <a:gd name="connsiteX188" fmla="*/ 5588745 w 12192000"/>
              <a:gd name="connsiteY188" fmla="*/ 3448331 h 4165204"/>
              <a:gd name="connsiteX189" fmla="*/ 5588768 w 12192000"/>
              <a:gd name="connsiteY189" fmla="*/ 3448371 h 4165204"/>
              <a:gd name="connsiteX190" fmla="*/ 5588521 w 12192000"/>
              <a:gd name="connsiteY190" fmla="*/ 3448371 h 4165204"/>
              <a:gd name="connsiteX191" fmla="*/ 5588569 w 12192000"/>
              <a:gd name="connsiteY191" fmla="*/ 3448451 h 4165204"/>
              <a:gd name="connsiteX192" fmla="*/ 5049247 w 12192000"/>
              <a:gd name="connsiteY192" fmla="*/ 3448451 h 4165204"/>
              <a:gd name="connsiteX193" fmla="*/ 5420997 w 12192000"/>
              <a:gd name="connsiteY193" fmla="*/ 4089481 h 4165204"/>
              <a:gd name="connsiteX194" fmla="*/ 5533842 w 12192000"/>
              <a:gd name="connsiteY194" fmla="*/ 3894662 h 4165204"/>
              <a:gd name="connsiteX195" fmla="*/ 5388017 w 12192000"/>
              <a:gd name="connsiteY195" fmla="*/ 3643171 h 4165204"/>
              <a:gd name="connsiteX196" fmla="*/ 5388039 w 12192000"/>
              <a:gd name="connsiteY196" fmla="*/ 3643171 h 4165204"/>
              <a:gd name="connsiteX197" fmla="*/ 5388017 w 12192000"/>
              <a:gd name="connsiteY197" fmla="*/ 3643130 h 4165204"/>
              <a:gd name="connsiteX198" fmla="*/ 5927502 w 12192000"/>
              <a:gd name="connsiteY198" fmla="*/ 3643130 h 4165204"/>
              <a:gd name="connsiteX199" fmla="*/ 3127130 w 12192000"/>
              <a:gd name="connsiteY199" fmla="*/ 3001904 h 4165204"/>
              <a:gd name="connsiteX200" fmla="*/ 3008515 w 12192000"/>
              <a:gd name="connsiteY200" fmla="*/ 3206449 h 4165204"/>
              <a:gd name="connsiteX201" fmla="*/ 2755798 w 12192000"/>
              <a:gd name="connsiteY201" fmla="*/ 3642849 h 4165204"/>
              <a:gd name="connsiteX202" fmla="*/ 2954523 w 12192000"/>
              <a:gd name="connsiteY202" fmla="*/ 3643170 h 4165204"/>
              <a:gd name="connsiteX203" fmla="*/ 2981187 w 12192000"/>
              <a:gd name="connsiteY203" fmla="*/ 3643170 h 4165204"/>
              <a:gd name="connsiteX204" fmla="*/ 3126759 w 12192000"/>
              <a:gd name="connsiteY204" fmla="*/ 3391779 h 4165204"/>
              <a:gd name="connsiteX205" fmla="*/ 3126937 w 12192000"/>
              <a:gd name="connsiteY205" fmla="*/ 3392087 h 4165204"/>
              <a:gd name="connsiteX206" fmla="*/ 3127089 w 12192000"/>
              <a:gd name="connsiteY206" fmla="*/ 3391824 h 4165204"/>
              <a:gd name="connsiteX207" fmla="*/ 3127138 w 12192000"/>
              <a:gd name="connsiteY207" fmla="*/ 3391910 h 4165204"/>
              <a:gd name="connsiteX208" fmla="*/ 3127209 w 12192000"/>
              <a:gd name="connsiteY208" fmla="*/ 3391787 h 4165204"/>
              <a:gd name="connsiteX209" fmla="*/ 3396964 w 12192000"/>
              <a:gd name="connsiteY209" fmla="*/ 3856936 h 4165204"/>
              <a:gd name="connsiteX210" fmla="*/ 3499022 w 12192000"/>
              <a:gd name="connsiteY210" fmla="*/ 3680991 h 4165204"/>
              <a:gd name="connsiteX211" fmla="*/ 3768787 w 12192000"/>
              <a:gd name="connsiteY211" fmla="*/ 3215752 h 4165204"/>
              <a:gd name="connsiteX212" fmla="*/ 3542992 w 12192000"/>
              <a:gd name="connsiteY212" fmla="*/ 3215752 h 4165204"/>
              <a:gd name="connsiteX213" fmla="*/ 3397264 w 12192000"/>
              <a:gd name="connsiteY213" fmla="*/ 3467061 h 4165204"/>
              <a:gd name="connsiteX214" fmla="*/ 3397182 w 12192000"/>
              <a:gd name="connsiteY214" fmla="*/ 3466918 h 4165204"/>
              <a:gd name="connsiteX215" fmla="*/ 3397053 w 12192000"/>
              <a:gd name="connsiteY215" fmla="*/ 3467141 h 4165204"/>
              <a:gd name="connsiteX216" fmla="*/ 3397028 w 12192000"/>
              <a:gd name="connsiteY216" fmla="*/ 3467097 h 4165204"/>
              <a:gd name="connsiteX217" fmla="*/ 3396933 w 12192000"/>
              <a:gd name="connsiteY217" fmla="*/ 3467260 h 4165204"/>
              <a:gd name="connsiteX218" fmla="*/ 3381250 w 12192000"/>
              <a:gd name="connsiteY218" fmla="*/ 3440229 h 4165204"/>
              <a:gd name="connsiteX219" fmla="*/ 3127821 w 12192000"/>
              <a:gd name="connsiteY219" fmla="*/ 3003094 h 4165204"/>
              <a:gd name="connsiteX220" fmla="*/ 7185100 w 12192000"/>
              <a:gd name="connsiteY220" fmla="*/ 2984172 h 4165204"/>
              <a:gd name="connsiteX221" fmla="*/ 7061717 w 12192000"/>
              <a:gd name="connsiteY221" fmla="*/ 3196885 h 4165204"/>
              <a:gd name="connsiteX222" fmla="*/ 7185612 w 12192000"/>
              <a:gd name="connsiteY222" fmla="*/ 3410515 h 4165204"/>
              <a:gd name="connsiteX223" fmla="*/ 7433740 w 12192000"/>
              <a:gd name="connsiteY223" fmla="*/ 3410515 h 4165204"/>
              <a:gd name="connsiteX224" fmla="*/ 7557147 w 12192000"/>
              <a:gd name="connsiteY224" fmla="*/ 3197708 h 4165204"/>
              <a:gd name="connsiteX225" fmla="*/ 7433313 w 12192000"/>
              <a:gd name="connsiteY225" fmla="*/ 2984172 h 4165204"/>
              <a:gd name="connsiteX226" fmla="*/ 9096130 w 12192000"/>
              <a:gd name="connsiteY226" fmla="*/ 2984016 h 4165204"/>
              <a:gd name="connsiteX227" fmla="*/ 9209039 w 12192000"/>
              <a:gd name="connsiteY227" fmla="*/ 3178730 h 4165204"/>
              <a:gd name="connsiteX228" fmla="*/ 9500676 w 12192000"/>
              <a:gd name="connsiteY228" fmla="*/ 3178730 h 4165204"/>
              <a:gd name="connsiteX229" fmla="*/ 9500625 w 12192000"/>
              <a:gd name="connsiteY229" fmla="*/ 3178818 h 4165204"/>
              <a:gd name="connsiteX230" fmla="*/ 9500796 w 12192000"/>
              <a:gd name="connsiteY230" fmla="*/ 3178818 h 4165204"/>
              <a:gd name="connsiteX231" fmla="*/ 9231039 w 12192000"/>
              <a:gd name="connsiteY231" fmla="*/ 3643973 h 4165204"/>
              <a:gd name="connsiteX232" fmla="*/ 9435257 w 12192000"/>
              <a:gd name="connsiteY232" fmla="*/ 3643973 h 4165204"/>
              <a:gd name="connsiteX233" fmla="*/ 9435210 w 12192000"/>
              <a:gd name="connsiteY233" fmla="*/ 3643893 h 4165204"/>
              <a:gd name="connsiteX234" fmla="*/ 9974411 w 12192000"/>
              <a:gd name="connsiteY234" fmla="*/ 3643893 h 4165204"/>
              <a:gd name="connsiteX235" fmla="*/ 9861567 w 12192000"/>
              <a:gd name="connsiteY235" fmla="*/ 3449254 h 4165204"/>
              <a:gd name="connsiteX236" fmla="*/ 9570112 w 12192000"/>
              <a:gd name="connsiteY236" fmla="*/ 3449254 h 4165204"/>
              <a:gd name="connsiteX237" fmla="*/ 9570182 w 12192000"/>
              <a:gd name="connsiteY237" fmla="*/ 3449133 h 4165204"/>
              <a:gd name="connsiteX238" fmla="*/ 9569791 w 12192000"/>
              <a:gd name="connsiteY238" fmla="*/ 3449133 h 4165204"/>
              <a:gd name="connsiteX239" fmla="*/ 9839483 w 12192000"/>
              <a:gd name="connsiteY239" fmla="*/ 2984016 h 4165204"/>
              <a:gd name="connsiteX240" fmla="*/ 4173491 w 12192000"/>
              <a:gd name="connsiteY240" fmla="*/ 2983173 h 4165204"/>
              <a:gd name="connsiteX241" fmla="*/ 3430083 w 12192000"/>
              <a:gd name="connsiteY241" fmla="*/ 2983213 h 4165204"/>
              <a:gd name="connsiteX242" fmla="*/ 3543038 w 12192000"/>
              <a:gd name="connsiteY242" fmla="*/ 3177935 h 4165204"/>
              <a:gd name="connsiteX243" fmla="*/ 3834492 w 12192000"/>
              <a:gd name="connsiteY243" fmla="*/ 3177935 h 4165204"/>
              <a:gd name="connsiteX244" fmla="*/ 3834744 w 12192000"/>
              <a:gd name="connsiteY244" fmla="*/ 3177935 h 4165204"/>
              <a:gd name="connsiteX245" fmla="*/ 3564938 w 12192000"/>
              <a:gd name="connsiteY245" fmla="*/ 3643171 h 4165204"/>
              <a:gd name="connsiteX246" fmla="*/ 3769157 w 12192000"/>
              <a:gd name="connsiteY246" fmla="*/ 3643171 h 4165204"/>
              <a:gd name="connsiteX247" fmla="*/ 4308343 w 12192000"/>
              <a:gd name="connsiteY247" fmla="*/ 3643171 h 4165204"/>
              <a:gd name="connsiteX248" fmla="*/ 4195389 w 12192000"/>
              <a:gd name="connsiteY248" fmla="*/ 3448410 h 4165204"/>
              <a:gd name="connsiteX249" fmla="*/ 3903686 w 12192000"/>
              <a:gd name="connsiteY249" fmla="*/ 3448410 h 4165204"/>
              <a:gd name="connsiteX250" fmla="*/ 1518848 w 12192000"/>
              <a:gd name="connsiteY250" fmla="*/ 2983134 h 4165204"/>
              <a:gd name="connsiteX251" fmla="*/ 1394899 w 12192000"/>
              <a:gd name="connsiteY251" fmla="*/ 3196860 h 4165204"/>
              <a:gd name="connsiteX252" fmla="*/ 1518849 w 12192000"/>
              <a:gd name="connsiteY252" fmla="*/ 3410551 h 4165204"/>
              <a:gd name="connsiteX253" fmla="*/ 1766871 w 12192000"/>
              <a:gd name="connsiteY253" fmla="*/ 3410551 h 4165204"/>
              <a:gd name="connsiteX254" fmla="*/ 1890782 w 12192000"/>
              <a:gd name="connsiteY254" fmla="*/ 3196860 h 4165204"/>
              <a:gd name="connsiteX255" fmla="*/ 1766874 w 12192000"/>
              <a:gd name="connsiteY255" fmla="*/ 2983134 h 4165204"/>
              <a:gd name="connsiteX256" fmla="*/ 6769574 w 12192000"/>
              <a:gd name="connsiteY256" fmla="*/ 2770286 h 4165204"/>
              <a:gd name="connsiteX257" fmla="*/ 6657068 w 12192000"/>
              <a:gd name="connsiteY257" fmla="*/ 2964284 h 4165204"/>
              <a:gd name="connsiteX258" fmla="*/ 6802920 w 12192000"/>
              <a:gd name="connsiteY258" fmla="*/ 3215794 h 4165204"/>
              <a:gd name="connsiteX259" fmla="*/ 6802083 w 12192000"/>
              <a:gd name="connsiteY259" fmla="*/ 3215794 h 4165204"/>
              <a:gd name="connsiteX260" fmla="*/ 6802479 w 12192000"/>
              <a:gd name="connsiteY260" fmla="*/ 3216481 h 4165204"/>
              <a:gd name="connsiteX261" fmla="*/ 6802226 w 12192000"/>
              <a:gd name="connsiteY261" fmla="*/ 3216481 h 4165204"/>
              <a:gd name="connsiteX262" fmla="*/ 6802319 w 12192000"/>
              <a:gd name="connsiteY262" fmla="*/ 3216638 h 4165204"/>
              <a:gd name="connsiteX263" fmla="*/ 6263803 w 12192000"/>
              <a:gd name="connsiteY263" fmla="*/ 3216638 h 4165204"/>
              <a:gd name="connsiteX264" fmla="*/ 6365323 w 12192000"/>
              <a:gd name="connsiteY264" fmla="*/ 3391772 h 4165204"/>
              <a:gd name="connsiteX265" fmla="*/ 6365361 w 12192000"/>
              <a:gd name="connsiteY265" fmla="*/ 3391706 h 4165204"/>
              <a:gd name="connsiteX266" fmla="*/ 6635280 w 12192000"/>
              <a:gd name="connsiteY266" fmla="*/ 3856932 h 4165204"/>
              <a:gd name="connsiteX267" fmla="*/ 6648980 w 12192000"/>
              <a:gd name="connsiteY267" fmla="*/ 3833303 h 4165204"/>
              <a:gd name="connsiteX268" fmla="*/ 6747804 w 12192000"/>
              <a:gd name="connsiteY268" fmla="*/ 3662714 h 4165204"/>
              <a:gd name="connsiteX269" fmla="*/ 6601993 w 12192000"/>
              <a:gd name="connsiteY269" fmla="*/ 3411277 h 4165204"/>
              <a:gd name="connsiteX270" fmla="*/ 6602771 w 12192000"/>
              <a:gd name="connsiteY270" fmla="*/ 3411277 h 4165204"/>
              <a:gd name="connsiteX271" fmla="*/ 6602353 w 12192000"/>
              <a:gd name="connsiteY271" fmla="*/ 3410558 h 4165204"/>
              <a:gd name="connsiteX272" fmla="*/ 6602376 w 12192000"/>
              <a:gd name="connsiteY272" fmla="*/ 3410558 h 4165204"/>
              <a:gd name="connsiteX273" fmla="*/ 6602352 w 12192000"/>
              <a:gd name="connsiteY273" fmla="*/ 3410515 h 4165204"/>
              <a:gd name="connsiteX274" fmla="*/ 7141156 w 12192000"/>
              <a:gd name="connsiteY274" fmla="*/ 3410515 h 4165204"/>
              <a:gd name="connsiteX275" fmla="*/ 7039458 w 12192000"/>
              <a:gd name="connsiteY275" fmla="*/ 3235155 h 4165204"/>
              <a:gd name="connsiteX276" fmla="*/ 7039309 w 12192000"/>
              <a:gd name="connsiteY276" fmla="*/ 3235409 h 4165204"/>
              <a:gd name="connsiteX277" fmla="*/ 10007737 w 12192000"/>
              <a:gd name="connsiteY277" fmla="*/ 2770187 h 4165204"/>
              <a:gd name="connsiteX278" fmla="*/ 9889135 w 12192000"/>
              <a:gd name="connsiteY278" fmla="*/ 2974711 h 4165204"/>
              <a:gd name="connsiteX279" fmla="*/ 9636420 w 12192000"/>
              <a:gd name="connsiteY279" fmla="*/ 3411157 h 4165204"/>
              <a:gd name="connsiteX280" fmla="*/ 9716775 w 12192000"/>
              <a:gd name="connsiteY280" fmla="*/ 3411272 h 4165204"/>
              <a:gd name="connsiteX281" fmla="*/ 9861497 w 12192000"/>
              <a:gd name="connsiteY281" fmla="*/ 3411272 h 4165204"/>
              <a:gd name="connsiteX282" fmla="*/ 10007269 w 12192000"/>
              <a:gd name="connsiteY282" fmla="*/ 3159880 h 4165204"/>
              <a:gd name="connsiteX283" fmla="*/ 10007452 w 12192000"/>
              <a:gd name="connsiteY283" fmla="*/ 3160195 h 4165204"/>
              <a:gd name="connsiteX284" fmla="*/ 10007631 w 12192000"/>
              <a:gd name="connsiteY284" fmla="*/ 3159885 h 4165204"/>
              <a:gd name="connsiteX285" fmla="*/ 10277395 w 12192000"/>
              <a:gd name="connsiteY285" fmla="*/ 3625123 h 4165204"/>
              <a:gd name="connsiteX286" fmla="*/ 10379523 w 12192000"/>
              <a:gd name="connsiteY286" fmla="*/ 3449052 h 4165204"/>
              <a:gd name="connsiteX287" fmla="*/ 10649209 w 12192000"/>
              <a:gd name="connsiteY287" fmla="*/ 2984016 h 4165204"/>
              <a:gd name="connsiteX288" fmla="*/ 10423607 w 12192000"/>
              <a:gd name="connsiteY288" fmla="*/ 2984016 h 4165204"/>
              <a:gd name="connsiteX289" fmla="*/ 10277835 w 12192000"/>
              <a:gd name="connsiteY289" fmla="*/ 3235369 h 4165204"/>
              <a:gd name="connsiteX290" fmla="*/ 10277679 w 12192000"/>
              <a:gd name="connsiteY290" fmla="*/ 3235098 h 4165204"/>
              <a:gd name="connsiteX291" fmla="*/ 10277595 w 12192000"/>
              <a:gd name="connsiteY291" fmla="*/ 3235249 h 4165204"/>
              <a:gd name="connsiteX292" fmla="*/ 10277591 w 12192000"/>
              <a:gd name="connsiteY292" fmla="*/ 3235245 h 4165204"/>
              <a:gd name="connsiteX293" fmla="*/ 10277475 w 12192000"/>
              <a:gd name="connsiteY293" fmla="*/ 3235449 h 4165204"/>
              <a:gd name="connsiteX294" fmla="*/ 10261789 w 12192000"/>
              <a:gd name="connsiteY294" fmla="*/ 3208417 h 4165204"/>
              <a:gd name="connsiteX295" fmla="*/ 10033059 w 12192000"/>
              <a:gd name="connsiteY295" fmla="*/ 2813827 h 4165204"/>
              <a:gd name="connsiteX296" fmla="*/ 1103152 w 12192000"/>
              <a:gd name="connsiteY296" fmla="*/ 2769397 h 4165204"/>
              <a:gd name="connsiteX297" fmla="*/ 990148 w 12192000"/>
              <a:gd name="connsiteY297" fmla="*/ 2964297 h 4165204"/>
              <a:gd name="connsiteX298" fmla="*/ 1135968 w 12192000"/>
              <a:gd name="connsiteY298" fmla="*/ 3215750 h 4165204"/>
              <a:gd name="connsiteX299" fmla="*/ 1135896 w 12192000"/>
              <a:gd name="connsiteY299" fmla="*/ 3215750 h 4165204"/>
              <a:gd name="connsiteX300" fmla="*/ 1135965 w 12192000"/>
              <a:gd name="connsiteY300" fmla="*/ 3215870 h 4165204"/>
              <a:gd name="connsiteX301" fmla="*/ 596548 w 12192000"/>
              <a:gd name="connsiteY301" fmla="*/ 3215870 h 4165204"/>
              <a:gd name="connsiteX302" fmla="*/ 968337 w 12192000"/>
              <a:gd name="connsiteY302" fmla="*/ 3856964 h 4165204"/>
              <a:gd name="connsiteX303" fmla="*/ 997012 w 12192000"/>
              <a:gd name="connsiteY303" fmla="*/ 3807530 h 4165204"/>
              <a:gd name="connsiteX304" fmla="*/ 1081250 w 12192000"/>
              <a:gd name="connsiteY304" fmla="*/ 3662061 h 4165204"/>
              <a:gd name="connsiteX305" fmla="*/ 935397 w 12192000"/>
              <a:gd name="connsiteY305" fmla="*/ 3410551 h 4165204"/>
              <a:gd name="connsiteX306" fmla="*/ 1474803 w 12192000"/>
              <a:gd name="connsiteY306" fmla="*/ 3410551 h 4165204"/>
              <a:gd name="connsiteX307" fmla="*/ 4341648 w 12192000"/>
              <a:gd name="connsiteY307" fmla="*/ 2769297 h 4165204"/>
              <a:gd name="connsiteX308" fmla="*/ 4223042 w 12192000"/>
              <a:gd name="connsiteY308" fmla="*/ 2973829 h 4165204"/>
              <a:gd name="connsiteX309" fmla="*/ 3970329 w 12192000"/>
              <a:gd name="connsiteY309" fmla="*/ 3410275 h 4165204"/>
              <a:gd name="connsiteX310" fmla="*/ 4140347 w 12192000"/>
              <a:gd name="connsiteY310" fmla="*/ 3410515 h 4165204"/>
              <a:gd name="connsiteX311" fmla="*/ 4195252 w 12192000"/>
              <a:gd name="connsiteY311" fmla="*/ 3410515 h 4165204"/>
              <a:gd name="connsiteX312" fmla="*/ 4341041 w 12192000"/>
              <a:gd name="connsiteY312" fmla="*/ 3159165 h 4165204"/>
              <a:gd name="connsiteX313" fmla="*/ 4341288 w 12192000"/>
              <a:gd name="connsiteY313" fmla="*/ 3159593 h 4165204"/>
              <a:gd name="connsiteX314" fmla="*/ 4341537 w 12192000"/>
              <a:gd name="connsiteY314" fmla="*/ 3159166 h 4165204"/>
              <a:gd name="connsiteX315" fmla="*/ 4341563 w 12192000"/>
              <a:gd name="connsiteY315" fmla="*/ 3159211 h 4165204"/>
              <a:gd name="connsiteX316" fmla="*/ 4341616 w 12192000"/>
              <a:gd name="connsiteY316" fmla="*/ 3159123 h 4165204"/>
              <a:gd name="connsiteX317" fmla="*/ 4611388 w 12192000"/>
              <a:gd name="connsiteY317" fmla="*/ 3624311 h 4165204"/>
              <a:gd name="connsiteX318" fmla="*/ 4752908 w 12192000"/>
              <a:gd name="connsiteY318" fmla="*/ 3380355 h 4165204"/>
              <a:gd name="connsiteX319" fmla="*/ 4983268 w 12192000"/>
              <a:gd name="connsiteY319" fmla="*/ 2983134 h 4165204"/>
              <a:gd name="connsiteX320" fmla="*/ 4757470 w 12192000"/>
              <a:gd name="connsiteY320" fmla="*/ 2983134 h 4165204"/>
              <a:gd name="connsiteX321" fmla="*/ 4611697 w 12192000"/>
              <a:gd name="connsiteY321" fmla="*/ 3234487 h 4165204"/>
              <a:gd name="connsiteX322" fmla="*/ 4611638 w 12192000"/>
              <a:gd name="connsiteY322" fmla="*/ 3234381 h 4165204"/>
              <a:gd name="connsiteX323" fmla="*/ 4611580 w 12192000"/>
              <a:gd name="connsiteY323" fmla="*/ 3234487 h 4165204"/>
              <a:gd name="connsiteX324" fmla="*/ 4611567 w 12192000"/>
              <a:gd name="connsiteY324" fmla="*/ 3234466 h 4165204"/>
              <a:gd name="connsiteX325" fmla="*/ 4611462 w 12192000"/>
              <a:gd name="connsiteY325" fmla="*/ 3234643 h 4165204"/>
              <a:gd name="connsiteX326" fmla="*/ 4595774 w 12192000"/>
              <a:gd name="connsiteY326" fmla="*/ 3207612 h 4165204"/>
              <a:gd name="connsiteX327" fmla="*/ 4360619 w 12192000"/>
              <a:gd name="connsiteY327" fmla="*/ 2801992 h 4165204"/>
              <a:gd name="connsiteX328" fmla="*/ 8399436 w 12192000"/>
              <a:gd name="connsiteY328" fmla="*/ 2751430 h 4165204"/>
              <a:gd name="connsiteX329" fmla="*/ 8275482 w 12192000"/>
              <a:gd name="connsiteY329" fmla="*/ 2965182 h 4165204"/>
              <a:gd name="connsiteX330" fmla="*/ 8399340 w 12192000"/>
              <a:gd name="connsiteY330" fmla="*/ 3178656 h 4165204"/>
              <a:gd name="connsiteX331" fmla="*/ 8647477 w 12192000"/>
              <a:gd name="connsiteY331" fmla="*/ 3178656 h 4165204"/>
              <a:gd name="connsiteX332" fmla="*/ 8771329 w 12192000"/>
              <a:gd name="connsiteY332" fmla="*/ 2965156 h 4165204"/>
              <a:gd name="connsiteX333" fmla="*/ 8647380 w 12192000"/>
              <a:gd name="connsiteY333" fmla="*/ 2751430 h 4165204"/>
              <a:gd name="connsiteX334" fmla="*/ 10849751 w 12192000"/>
              <a:gd name="connsiteY334" fmla="*/ 2751355 h 4165204"/>
              <a:gd name="connsiteX335" fmla="*/ 10849775 w 12192000"/>
              <a:gd name="connsiteY335" fmla="*/ 2751396 h 4165204"/>
              <a:gd name="connsiteX336" fmla="*/ 10310631 w 12192000"/>
              <a:gd name="connsiteY336" fmla="*/ 2751396 h 4165204"/>
              <a:gd name="connsiteX337" fmla="*/ 10423537 w 12192000"/>
              <a:gd name="connsiteY337" fmla="*/ 2946074 h 4165204"/>
              <a:gd name="connsiteX338" fmla="*/ 10714911 w 12192000"/>
              <a:gd name="connsiteY338" fmla="*/ 2946074 h 4165204"/>
              <a:gd name="connsiteX339" fmla="*/ 10714843 w 12192000"/>
              <a:gd name="connsiteY339" fmla="*/ 2946196 h 4165204"/>
              <a:gd name="connsiteX340" fmla="*/ 10715313 w 12192000"/>
              <a:gd name="connsiteY340" fmla="*/ 2946196 h 4165204"/>
              <a:gd name="connsiteX341" fmla="*/ 10445579 w 12192000"/>
              <a:gd name="connsiteY341" fmla="*/ 3411318 h 4165204"/>
              <a:gd name="connsiteX342" fmla="*/ 10649671 w 12192000"/>
              <a:gd name="connsiteY342" fmla="*/ 3411318 h 4165204"/>
              <a:gd name="connsiteX343" fmla="*/ 10649647 w 12192000"/>
              <a:gd name="connsiteY343" fmla="*/ 3411277 h 4165204"/>
              <a:gd name="connsiteX344" fmla="*/ 11189031 w 12192000"/>
              <a:gd name="connsiteY344" fmla="*/ 3411277 h 4165204"/>
              <a:gd name="connsiteX345" fmla="*/ 11076165 w 12192000"/>
              <a:gd name="connsiteY345" fmla="*/ 3216601 h 4165204"/>
              <a:gd name="connsiteX346" fmla="*/ 10784629 w 12192000"/>
              <a:gd name="connsiteY346" fmla="*/ 3216601 h 4165204"/>
              <a:gd name="connsiteX347" fmla="*/ 10784699 w 12192000"/>
              <a:gd name="connsiteY347" fmla="*/ 3216479 h 4165204"/>
              <a:gd name="connsiteX348" fmla="*/ 10784187 w 12192000"/>
              <a:gd name="connsiteY348" fmla="*/ 3216479 h 4165204"/>
              <a:gd name="connsiteX349" fmla="*/ 11053923 w 12192000"/>
              <a:gd name="connsiteY349" fmla="*/ 2751355 h 4165204"/>
              <a:gd name="connsiteX350" fmla="*/ 2733295 w 12192000"/>
              <a:gd name="connsiteY350" fmla="*/ 2750551 h 4165204"/>
              <a:gd name="connsiteX351" fmla="*/ 2609345 w 12192000"/>
              <a:gd name="connsiteY351" fmla="*/ 2964283 h 4165204"/>
              <a:gd name="connsiteX352" fmla="*/ 2733269 w 12192000"/>
              <a:gd name="connsiteY352" fmla="*/ 3177929 h 4165204"/>
              <a:gd name="connsiteX353" fmla="*/ 2981303 w 12192000"/>
              <a:gd name="connsiteY353" fmla="*/ 3177929 h 4165204"/>
              <a:gd name="connsiteX354" fmla="*/ 3017237 w 12192000"/>
              <a:gd name="connsiteY354" fmla="*/ 3115969 h 4165204"/>
              <a:gd name="connsiteX355" fmla="*/ 3105106 w 12192000"/>
              <a:gd name="connsiteY355" fmla="*/ 2964283 h 4165204"/>
              <a:gd name="connsiteX356" fmla="*/ 2981197 w 12192000"/>
              <a:gd name="connsiteY356" fmla="*/ 2750551 h 4165204"/>
              <a:gd name="connsiteX357" fmla="*/ 5388017 w 12192000"/>
              <a:gd name="connsiteY357" fmla="*/ 2750514 h 4165204"/>
              <a:gd name="connsiteX358" fmla="*/ 4644718 w 12192000"/>
              <a:gd name="connsiteY358" fmla="*/ 2750551 h 4165204"/>
              <a:gd name="connsiteX359" fmla="*/ 4757672 w 12192000"/>
              <a:gd name="connsiteY359" fmla="*/ 2945313 h 4165204"/>
              <a:gd name="connsiteX360" fmla="*/ 5049377 w 12192000"/>
              <a:gd name="connsiteY360" fmla="*/ 2945313 h 4165204"/>
              <a:gd name="connsiteX361" fmla="*/ 4779573 w 12192000"/>
              <a:gd name="connsiteY361" fmla="*/ 3410558 h 4165204"/>
              <a:gd name="connsiteX362" fmla="*/ 4983629 w 12192000"/>
              <a:gd name="connsiteY362" fmla="*/ 3410545 h 4165204"/>
              <a:gd name="connsiteX363" fmla="*/ 4983588 w 12192000"/>
              <a:gd name="connsiteY363" fmla="*/ 3410475 h 4165204"/>
              <a:gd name="connsiteX364" fmla="*/ 5522832 w 12192000"/>
              <a:gd name="connsiteY364" fmla="*/ 3410475 h 4165204"/>
              <a:gd name="connsiteX365" fmla="*/ 5409920 w 12192000"/>
              <a:gd name="connsiteY365" fmla="*/ 3215753 h 4165204"/>
              <a:gd name="connsiteX366" fmla="*/ 5118216 w 12192000"/>
              <a:gd name="connsiteY366" fmla="*/ 3215753 h 4165204"/>
              <a:gd name="connsiteX367" fmla="*/ 12192000 w 12192000"/>
              <a:gd name="connsiteY367" fmla="*/ 2650435 h 4165204"/>
              <a:gd name="connsiteX368" fmla="*/ 12192000 w 12192000"/>
              <a:gd name="connsiteY368" fmla="*/ 2726980 h 4165204"/>
              <a:gd name="connsiteX369" fmla="*/ 12065253 w 12192000"/>
              <a:gd name="connsiteY369" fmla="*/ 2945876 h 4165204"/>
              <a:gd name="connsiteX370" fmla="*/ 12177259 w 12192000"/>
              <a:gd name="connsiteY370" fmla="*/ 2946034 h 4165204"/>
              <a:gd name="connsiteX371" fmla="*/ 12192000 w 12192000"/>
              <a:gd name="connsiteY371" fmla="*/ 2946034 h 4165204"/>
              <a:gd name="connsiteX372" fmla="*/ 12192000 w 12192000"/>
              <a:gd name="connsiteY372" fmla="*/ 2983979 h 4165204"/>
              <a:gd name="connsiteX373" fmla="*/ 11998985 w 12192000"/>
              <a:gd name="connsiteY373" fmla="*/ 2983979 h 4165204"/>
              <a:gd name="connsiteX374" fmla="*/ 11999079 w 12192000"/>
              <a:gd name="connsiteY374" fmla="*/ 2983817 h 4165204"/>
              <a:gd name="connsiteX375" fmla="*/ 11998987 w 12192000"/>
              <a:gd name="connsiteY375" fmla="*/ 2983817 h 4165204"/>
              <a:gd name="connsiteX376" fmla="*/ 11998985 w 12192000"/>
              <a:gd name="connsiteY376" fmla="*/ 2983817 h 4165204"/>
              <a:gd name="connsiteX377" fmla="*/ 11998705 w 12192000"/>
              <a:gd name="connsiteY377" fmla="*/ 2983817 h 4165204"/>
              <a:gd name="connsiteX378" fmla="*/ 7983796 w 12192000"/>
              <a:gd name="connsiteY378" fmla="*/ 2537722 h 4165204"/>
              <a:gd name="connsiteX379" fmla="*/ 7870862 w 12192000"/>
              <a:gd name="connsiteY379" fmla="*/ 2732498 h 4165204"/>
              <a:gd name="connsiteX380" fmla="*/ 8016716 w 12192000"/>
              <a:gd name="connsiteY380" fmla="*/ 2984010 h 4165204"/>
              <a:gd name="connsiteX381" fmla="*/ 8016462 w 12192000"/>
              <a:gd name="connsiteY381" fmla="*/ 2984010 h 4165204"/>
              <a:gd name="connsiteX382" fmla="*/ 8016555 w 12192000"/>
              <a:gd name="connsiteY382" fmla="*/ 2984172 h 4165204"/>
              <a:gd name="connsiteX383" fmla="*/ 7477202 w 12192000"/>
              <a:gd name="connsiteY383" fmla="*/ 2984172 h 4165204"/>
              <a:gd name="connsiteX384" fmla="*/ 7625717 w 12192000"/>
              <a:gd name="connsiteY384" fmla="*/ 3240263 h 4165204"/>
              <a:gd name="connsiteX385" fmla="*/ 7849041 w 12192000"/>
              <a:gd name="connsiteY385" fmla="*/ 3625123 h 4165204"/>
              <a:gd name="connsiteX386" fmla="*/ 7961894 w 12192000"/>
              <a:gd name="connsiteY386" fmla="*/ 3430277 h 4165204"/>
              <a:gd name="connsiteX387" fmla="*/ 7816068 w 12192000"/>
              <a:gd name="connsiteY387" fmla="*/ 3178810 h 4165204"/>
              <a:gd name="connsiteX388" fmla="*/ 7816158 w 12192000"/>
              <a:gd name="connsiteY388" fmla="*/ 3178810 h 4165204"/>
              <a:gd name="connsiteX389" fmla="*/ 7816068 w 12192000"/>
              <a:gd name="connsiteY389" fmla="*/ 3178656 h 4165204"/>
              <a:gd name="connsiteX390" fmla="*/ 7816108 w 12192000"/>
              <a:gd name="connsiteY390" fmla="*/ 3178656 h 4165204"/>
              <a:gd name="connsiteX391" fmla="*/ 7816109 w 12192000"/>
              <a:gd name="connsiteY391" fmla="*/ 3178656 h 4165204"/>
              <a:gd name="connsiteX392" fmla="*/ 8355675 w 12192000"/>
              <a:gd name="connsiteY392" fmla="*/ 3178656 h 4165204"/>
              <a:gd name="connsiteX393" fmla="*/ 8253681 w 12192000"/>
              <a:gd name="connsiteY393" fmla="*/ 3002779 h 4165204"/>
              <a:gd name="connsiteX394" fmla="*/ 8253586 w 12192000"/>
              <a:gd name="connsiteY394" fmla="*/ 3002942 h 4165204"/>
              <a:gd name="connsiteX395" fmla="*/ 5555632 w 12192000"/>
              <a:gd name="connsiteY395" fmla="*/ 2537701 h 4165204"/>
              <a:gd name="connsiteX396" fmla="*/ 5437676 w 12192000"/>
              <a:gd name="connsiteY396" fmla="*/ 2741209 h 4165204"/>
              <a:gd name="connsiteX397" fmla="*/ 5184963 w 12192000"/>
              <a:gd name="connsiteY397" fmla="*/ 3177653 h 4165204"/>
              <a:gd name="connsiteX398" fmla="*/ 5383723 w 12192000"/>
              <a:gd name="connsiteY398" fmla="*/ 3177935 h 4165204"/>
              <a:gd name="connsiteX399" fmla="*/ 5409838 w 12192000"/>
              <a:gd name="connsiteY399" fmla="*/ 3177935 h 4165204"/>
              <a:gd name="connsiteX400" fmla="*/ 5555632 w 12192000"/>
              <a:gd name="connsiteY400" fmla="*/ 2926541 h 4165204"/>
              <a:gd name="connsiteX401" fmla="*/ 5555807 w 12192000"/>
              <a:gd name="connsiteY401" fmla="*/ 2926842 h 4165204"/>
              <a:gd name="connsiteX402" fmla="*/ 5555956 w 12192000"/>
              <a:gd name="connsiteY402" fmla="*/ 2926585 h 4165204"/>
              <a:gd name="connsiteX403" fmla="*/ 5556044 w 12192000"/>
              <a:gd name="connsiteY403" fmla="*/ 2926737 h 4165204"/>
              <a:gd name="connsiteX404" fmla="*/ 5556154 w 12192000"/>
              <a:gd name="connsiteY404" fmla="*/ 2926543 h 4165204"/>
              <a:gd name="connsiteX405" fmla="*/ 5825867 w 12192000"/>
              <a:gd name="connsiteY405" fmla="*/ 3391633 h 4165204"/>
              <a:gd name="connsiteX406" fmla="*/ 5927334 w 12192000"/>
              <a:gd name="connsiteY406" fmla="*/ 3216638 h 4165204"/>
              <a:gd name="connsiteX407" fmla="*/ 5927329 w 12192000"/>
              <a:gd name="connsiteY407" fmla="*/ 3216638 h 4165204"/>
              <a:gd name="connsiteX408" fmla="*/ 6197132 w 12192000"/>
              <a:gd name="connsiteY408" fmla="*/ 2751400 h 4165204"/>
              <a:gd name="connsiteX409" fmla="*/ 5971313 w 12192000"/>
              <a:gd name="connsiteY409" fmla="*/ 2751400 h 4165204"/>
              <a:gd name="connsiteX410" fmla="*/ 5826078 w 12192000"/>
              <a:gd name="connsiteY410" fmla="*/ 3002024 h 4165204"/>
              <a:gd name="connsiteX411" fmla="*/ 5825962 w 12192000"/>
              <a:gd name="connsiteY411" fmla="*/ 3001829 h 4165204"/>
              <a:gd name="connsiteX412" fmla="*/ 5825918 w 12192000"/>
              <a:gd name="connsiteY412" fmla="*/ 3001905 h 4165204"/>
              <a:gd name="connsiteX413" fmla="*/ 5825836 w 12192000"/>
              <a:gd name="connsiteY413" fmla="*/ 3001765 h 4165204"/>
              <a:gd name="connsiteX414" fmla="*/ 5825241 w 12192000"/>
              <a:gd name="connsiteY414" fmla="*/ 3002791 h 4165204"/>
              <a:gd name="connsiteX415" fmla="*/ 11222027 w 12192000"/>
              <a:gd name="connsiteY415" fmla="*/ 2537546 h 4165204"/>
              <a:gd name="connsiteX416" fmla="*/ 11103411 w 12192000"/>
              <a:gd name="connsiteY416" fmla="*/ 2742090 h 4165204"/>
              <a:gd name="connsiteX417" fmla="*/ 10850695 w 12192000"/>
              <a:gd name="connsiteY417" fmla="*/ 3178535 h 4165204"/>
              <a:gd name="connsiteX418" fmla="*/ 11047619 w 12192000"/>
              <a:gd name="connsiteY418" fmla="*/ 3178818 h 4165204"/>
              <a:gd name="connsiteX419" fmla="*/ 11076095 w 12192000"/>
              <a:gd name="connsiteY419" fmla="*/ 3178818 h 4165204"/>
              <a:gd name="connsiteX420" fmla="*/ 11221707 w 12192000"/>
              <a:gd name="connsiteY420" fmla="*/ 2927264 h 4165204"/>
              <a:gd name="connsiteX421" fmla="*/ 11221879 w 12192000"/>
              <a:gd name="connsiteY421" fmla="*/ 2927562 h 4165204"/>
              <a:gd name="connsiteX422" fmla="*/ 11222027 w 12192000"/>
              <a:gd name="connsiteY422" fmla="*/ 2927304 h 4165204"/>
              <a:gd name="connsiteX423" fmla="*/ 11222103 w 12192000"/>
              <a:gd name="connsiteY423" fmla="*/ 2927435 h 4165204"/>
              <a:gd name="connsiteX424" fmla="*/ 11222107 w 12192000"/>
              <a:gd name="connsiteY424" fmla="*/ 2927426 h 4165204"/>
              <a:gd name="connsiteX425" fmla="*/ 11491835 w 12192000"/>
              <a:gd name="connsiteY425" fmla="*/ 3392539 h 4165204"/>
              <a:gd name="connsiteX426" fmla="*/ 11593959 w 12192000"/>
              <a:gd name="connsiteY426" fmla="*/ 3216480 h 4165204"/>
              <a:gd name="connsiteX427" fmla="*/ 11863583 w 12192000"/>
              <a:gd name="connsiteY427" fmla="*/ 2751477 h 4165204"/>
              <a:gd name="connsiteX428" fmla="*/ 11637963 w 12192000"/>
              <a:gd name="connsiteY428" fmla="*/ 2751477 h 4165204"/>
              <a:gd name="connsiteX429" fmla="*/ 11492191 w 12192000"/>
              <a:gd name="connsiteY429" fmla="*/ 3002868 h 4165204"/>
              <a:gd name="connsiteX430" fmla="*/ 11492023 w 12192000"/>
              <a:gd name="connsiteY430" fmla="*/ 3002575 h 4165204"/>
              <a:gd name="connsiteX431" fmla="*/ 11491991 w 12192000"/>
              <a:gd name="connsiteY431" fmla="*/ 3002626 h 4165204"/>
              <a:gd name="connsiteX432" fmla="*/ 11491971 w 12192000"/>
              <a:gd name="connsiteY432" fmla="*/ 3002590 h 4165204"/>
              <a:gd name="connsiteX433" fmla="*/ 11491831 w 12192000"/>
              <a:gd name="connsiteY433" fmla="*/ 3002827 h 4165204"/>
              <a:gd name="connsiteX434" fmla="*/ 11476147 w 12192000"/>
              <a:gd name="connsiteY434" fmla="*/ 2975794 h 4165204"/>
              <a:gd name="connsiteX435" fmla="*/ 2317580 w 12192000"/>
              <a:gd name="connsiteY435" fmla="*/ 2537106 h 4165204"/>
              <a:gd name="connsiteX436" fmla="*/ 2204760 w 12192000"/>
              <a:gd name="connsiteY436" fmla="*/ 2731622 h 4165204"/>
              <a:gd name="connsiteX437" fmla="*/ 2350613 w 12192000"/>
              <a:gd name="connsiteY437" fmla="*/ 2983134 h 4165204"/>
              <a:gd name="connsiteX438" fmla="*/ 2350494 w 12192000"/>
              <a:gd name="connsiteY438" fmla="*/ 2983134 h 4165204"/>
              <a:gd name="connsiteX439" fmla="*/ 2350136 w 12192000"/>
              <a:gd name="connsiteY439" fmla="*/ 2983134 h 4165204"/>
              <a:gd name="connsiteX440" fmla="*/ 2350204 w 12192000"/>
              <a:gd name="connsiteY440" fmla="*/ 2983249 h 4165204"/>
              <a:gd name="connsiteX441" fmla="*/ 1811113 w 12192000"/>
              <a:gd name="connsiteY441" fmla="*/ 2983249 h 4165204"/>
              <a:gd name="connsiteX442" fmla="*/ 2182759 w 12192000"/>
              <a:gd name="connsiteY442" fmla="*/ 3624092 h 4165204"/>
              <a:gd name="connsiteX443" fmla="*/ 2198974 w 12192000"/>
              <a:gd name="connsiteY443" fmla="*/ 3596140 h 4165204"/>
              <a:gd name="connsiteX444" fmla="*/ 2295527 w 12192000"/>
              <a:gd name="connsiteY444" fmla="*/ 3429440 h 4165204"/>
              <a:gd name="connsiteX445" fmla="*/ 2149672 w 12192000"/>
              <a:gd name="connsiteY445" fmla="*/ 3177929 h 4165204"/>
              <a:gd name="connsiteX446" fmla="*/ 2689241 w 12192000"/>
              <a:gd name="connsiteY446" fmla="*/ 3177929 h 4165204"/>
              <a:gd name="connsiteX447" fmla="*/ 5859177 w 12192000"/>
              <a:gd name="connsiteY447" fmla="*/ 2518976 h 4165204"/>
              <a:gd name="connsiteX448" fmla="*/ 5971529 w 12192000"/>
              <a:gd name="connsiteY448" fmla="*/ 2712732 h 4165204"/>
              <a:gd name="connsiteX449" fmla="*/ 6263233 w 12192000"/>
              <a:gd name="connsiteY449" fmla="*/ 2712732 h 4165204"/>
              <a:gd name="connsiteX450" fmla="*/ 6263186 w 12192000"/>
              <a:gd name="connsiteY450" fmla="*/ 2712812 h 4165204"/>
              <a:gd name="connsiteX451" fmla="*/ 6263233 w 12192000"/>
              <a:gd name="connsiteY451" fmla="*/ 2712812 h 4165204"/>
              <a:gd name="connsiteX452" fmla="*/ 6262650 w 12192000"/>
              <a:gd name="connsiteY452" fmla="*/ 2713816 h 4165204"/>
              <a:gd name="connsiteX453" fmla="*/ 6262715 w 12192000"/>
              <a:gd name="connsiteY453" fmla="*/ 2713816 h 4165204"/>
              <a:gd name="connsiteX454" fmla="*/ 5993587 w 12192000"/>
              <a:gd name="connsiteY454" fmla="*/ 3177975 h 4165204"/>
              <a:gd name="connsiteX455" fmla="*/ 6736126 w 12192000"/>
              <a:gd name="connsiteY455" fmla="*/ 3177975 h 4165204"/>
              <a:gd name="connsiteX456" fmla="*/ 6623782 w 12192000"/>
              <a:gd name="connsiteY456" fmla="*/ 2984219 h 4165204"/>
              <a:gd name="connsiteX457" fmla="*/ 6332189 w 12192000"/>
              <a:gd name="connsiteY457" fmla="*/ 2984219 h 4165204"/>
              <a:gd name="connsiteX458" fmla="*/ 6332030 w 12192000"/>
              <a:gd name="connsiteY458" fmla="*/ 2984219 h 4165204"/>
              <a:gd name="connsiteX459" fmla="*/ 6332660 w 12192000"/>
              <a:gd name="connsiteY459" fmla="*/ 2983134 h 4165204"/>
              <a:gd name="connsiteX460" fmla="*/ 6332549 w 12192000"/>
              <a:gd name="connsiteY460" fmla="*/ 2983134 h 4165204"/>
              <a:gd name="connsiteX461" fmla="*/ 6601724 w 12192000"/>
              <a:gd name="connsiteY461" fmla="*/ 2518976 h 4165204"/>
              <a:gd name="connsiteX462" fmla="*/ 9613702 w 12192000"/>
              <a:gd name="connsiteY462" fmla="*/ 2518934 h 4165204"/>
              <a:gd name="connsiteX463" fmla="*/ 9489845 w 12192000"/>
              <a:gd name="connsiteY463" fmla="*/ 2732505 h 4165204"/>
              <a:gd name="connsiteX464" fmla="*/ 9613675 w 12192000"/>
              <a:gd name="connsiteY464" fmla="*/ 2946029 h 4165204"/>
              <a:gd name="connsiteX465" fmla="*/ 9861888 w 12192000"/>
              <a:gd name="connsiteY465" fmla="*/ 2946029 h 4165204"/>
              <a:gd name="connsiteX466" fmla="*/ 9963039 w 12192000"/>
              <a:gd name="connsiteY466" fmla="*/ 2771640 h 4165204"/>
              <a:gd name="connsiteX467" fmla="*/ 9985729 w 12192000"/>
              <a:gd name="connsiteY467" fmla="*/ 2732505 h 4165204"/>
              <a:gd name="connsiteX468" fmla="*/ 9861910 w 12192000"/>
              <a:gd name="connsiteY468" fmla="*/ 2518934 h 4165204"/>
              <a:gd name="connsiteX469" fmla="*/ 3947945 w 12192000"/>
              <a:gd name="connsiteY469" fmla="*/ 2517892 h 4165204"/>
              <a:gd name="connsiteX470" fmla="*/ 3823993 w 12192000"/>
              <a:gd name="connsiteY470" fmla="*/ 2731622 h 4165204"/>
              <a:gd name="connsiteX471" fmla="*/ 3947922 w 12192000"/>
              <a:gd name="connsiteY471" fmla="*/ 2945311 h 4165204"/>
              <a:gd name="connsiteX472" fmla="*/ 4195726 w 12192000"/>
              <a:gd name="connsiteY472" fmla="*/ 2945311 h 4165204"/>
              <a:gd name="connsiteX473" fmla="*/ 4319763 w 12192000"/>
              <a:gd name="connsiteY473" fmla="*/ 2731427 h 4165204"/>
              <a:gd name="connsiteX474" fmla="*/ 4195964 w 12192000"/>
              <a:gd name="connsiteY474" fmla="*/ 2517892 h 4165204"/>
              <a:gd name="connsiteX475" fmla="*/ 191775 w 12192000"/>
              <a:gd name="connsiteY475" fmla="*/ 2517888 h 4165204"/>
              <a:gd name="connsiteX476" fmla="*/ 304713 w 12192000"/>
              <a:gd name="connsiteY476" fmla="*/ 2712687 h 4165204"/>
              <a:gd name="connsiteX477" fmla="*/ 596119 w 12192000"/>
              <a:gd name="connsiteY477" fmla="*/ 2712687 h 4165204"/>
              <a:gd name="connsiteX478" fmla="*/ 596096 w 12192000"/>
              <a:gd name="connsiteY478" fmla="*/ 2712727 h 4165204"/>
              <a:gd name="connsiteX479" fmla="*/ 596118 w 12192000"/>
              <a:gd name="connsiteY479" fmla="*/ 2712727 h 4165204"/>
              <a:gd name="connsiteX480" fmla="*/ 596118 w 12192000"/>
              <a:gd name="connsiteY480" fmla="*/ 2712729 h 4165204"/>
              <a:gd name="connsiteX481" fmla="*/ 596481 w 12192000"/>
              <a:gd name="connsiteY481" fmla="*/ 2712729 h 4165204"/>
              <a:gd name="connsiteX482" fmla="*/ 326678 w 12192000"/>
              <a:gd name="connsiteY482" fmla="*/ 3177968 h 4165204"/>
              <a:gd name="connsiteX483" fmla="*/ 363810 w 12192000"/>
              <a:gd name="connsiteY483" fmla="*/ 3177968 h 4165204"/>
              <a:gd name="connsiteX484" fmla="*/ 530910 w 12192000"/>
              <a:gd name="connsiteY484" fmla="*/ 3177960 h 4165204"/>
              <a:gd name="connsiteX485" fmla="*/ 530894 w 12192000"/>
              <a:gd name="connsiteY485" fmla="*/ 3177930 h 4165204"/>
              <a:gd name="connsiteX486" fmla="*/ 1070278 w 12192000"/>
              <a:gd name="connsiteY486" fmla="*/ 3177930 h 4165204"/>
              <a:gd name="connsiteX487" fmla="*/ 957301 w 12192000"/>
              <a:gd name="connsiteY487" fmla="*/ 2983129 h 4165204"/>
              <a:gd name="connsiteX488" fmla="*/ 665597 w 12192000"/>
              <a:gd name="connsiteY488" fmla="*/ 2983129 h 4165204"/>
              <a:gd name="connsiteX489" fmla="*/ 665597 w 12192000"/>
              <a:gd name="connsiteY489" fmla="*/ 2983128 h 4165204"/>
              <a:gd name="connsiteX490" fmla="*/ 665593 w 12192000"/>
              <a:gd name="connsiteY490" fmla="*/ 2983128 h 4165204"/>
              <a:gd name="connsiteX491" fmla="*/ 935397 w 12192000"/>
              <a:gd name="connsiteY491" fmla="*/ 2517888 h 4165204"/>
              <a:gd name="connsiteX492" fmla="*/ 6769772 w 12192000"/>
              <a:gd name="connsiteY492" fmla="*/ 2305262 h 4165204"/>
              <a:gd name="connsiteX493" fmla="*/ 6651219 w 12192000"/>
              <a:gd name="connsiteY493" fmla="*/ 2509713 h 4165204"/>
              <a:gd name="connsiteX494" fmla="*/ 6398968 w 12192000"/>
              <a:gd name="connsiteY494" fmla="*/ 2945313 h 4165204"/>
              <a:gd name="connsiteX495" fmla="*/ 6624254 w 12192000"/>
              <a:gd name="connsiteY495" fmla="*/ 2945313 h 4165204"/>
              <a:gd name="connsiteX496" fmla="*/ 6770027 w 12192000"/>
              <a:gd name="connsiteY496" fmla="*/ 2693921 h 4165204"/>
              <a:gd name="connsiteX497" fmla="*/ 7039886 w 12192000"/>
              <a:gd name="connsiteY497" fmla="*/ 3159241 h 4165204"/>
              <a:gd name="connsiteX498" fmla="*/ 7141598 w 12192000"/>
              <a:gd name="connsiteY498" fmla="*/ 2983858 h 4165204"/>
              <a:gd name="connsiteX499" fmla="*/ 7381911 w 12192000"/>
              <a:gd name="connsiteY499" fmla="*/ 2569470 h 4165204"/>
              <a:gd name="connsiteX500" fmla="*/ 7411204 w 12192000"/>
              <a:gd name="connsiteY500" fmla="*/ 2518929 h 4165204"/>
              <a:gd name="connsiteX501" fmla="*/ 7185282 w 12192000"/>
              <a:gd name="connsiteY501" fmla="*/ 2518929 h 4165204"/>
              <a:gd name="connsiteX502" fmla="*/ 7054165 w 12192000"/>
              <a:gd name="connsiteY502" fmla="*/ 2744985 h 4165204"/>
              <a:gd name="connsiteX503" fmla="*/ 7039670 w 12192000"/>
              <a:gd name="connsiteY503" fmla="*/ 2770008 h 4165204"/>
              <a:gd name="connsiteX504" fmla="*/ 7039660 w 12192000"/>
              <a:gd name="connsiteY504" fmla="*/ 2769991 h 4165204"/>
              <a:gd name="connsiteX505" fmla="*/ 7039469 w 12192000"/>
              <a:gd name="connsiteY505" fmla="*/ 2770321 h 4165204"/>
              <a:gd name="connsiteX506" fmla="*/ 9198059 w 12192000"/>
              <a:gd name="connsiteY506" fmla="*/ 2305037 h 4165204"/>
              <a:gd name="connsiteX507" fmla="*/ 9085051 w 12192000"/>
              <a:gd name="connsiteY507" fmla="*/ 2499941 h 4165204"/>
              <a:gd name="connsiteX508" fmla="*/ 9230872 w 12192000"/>
              <a:gd name="connsiteY508" fmla="*/ 2751396 h 4165204"/>
              <a:gd name="connsiteX509" fmla="*/ 9230872 w 12192000"/>
              <a:gd name="connsiteY509" fmla="*/ 2751397 h 4165204"/>
              <a:gd name="connsiteX510" fmla="*/ 9230806 w 12192000"/>
              <a:gd name="connsiteY510" fmla="*/ 2751397 h 4165204"/>
              <a:gd name="connsiteX511" fmla="*/ 9230872 w 12192000"/>
              <a:gd name="connsiteY511" fmla="*/ 2751509 h 4165204"/>
              <a:gd name="connsiteX512" fmla="*/ 8691492 w 12192000"/>
              <a:gd name="connsiteY512" fmla="*/ 2751509 h 4165204"/>
              <a:gd name="connsiteX513" fmla="*/ 9027155 w 12192000"/>
              <a:gd name="connsiteY513" fmla="*/ 3330311 h 4165204"/>
              <a:gd name="connsiteX514" fmla="*/ 9063237 w 12192000"/>
              <a:gd name="connsiteY514" fmla="*/ 3392503 h 4165204"/>
              <a:gd name="connsiteX515" fmla="*/ 9176099 w 12192000"/>
              <a:gd name="connsiteY515" fmla="*/ 3197642 h 4165204"/>
              <a:gd name="connsiteX516" fmla="*/ 9030304 w 12192000"/>
              <a:gd name="connsiteY516" fmla="*/ 2946229 h 4165204"/>
              <a:gd name="connsiteX517" fmla="*/ 9030420 w 12192000"/>
              <a:gd name="connsiteY517" fmla="*/ 2946229 h 4165204"/>
              <a:gd name="connsiteX518" fmla="*/ 9030304 w 12192000"/>
              <a:gd name="connsiteY518" fmla="*/ 2946029 h 4165204"/>
              <a:gd name="connsiteX519" fmla="*/ 9569635 w 12192000"/>
              <a:gd name="connsiteY519" fmla="*/ 2946029 h 4165204"/>
              <a:gd name="connsiteX520" fmla="*/ 3531949 w 12192000"/>
              <a:gd name="connsiteY520" fmla="*/ 2304353 h 4165204"/>
              <a:gd name="connsiteX521" fmla="*/ 3419088 w 12192000"/>
              <a:gd name="connsiteY521" fmla="*/ 2499001 h 4165204"/>
              <a:gd name="connsiteX522" fmla="*/ 3564939 w 12192000"/>
              <a:gd name="connsiteY522" fmla="*/ 2750514 h 4165204"/>
              <a:gd name="connsiteX523" fmla="*/ 3564578 w 12192000"/>
              <a:gd name="connsiteY523" fmla="*/ 2750514 h 4165204"/>
              <a:gd name="connsiteX524" fmla="*/ 3564648 w 12192000"/>
              <a:gd name="connsiteY524" fmla="*/ 2750632 h 4165204"/>
              <a:gd name="connsiteX525" fmla="*/ 3025400 w 12192000"/>
              <a:gd name="connsiteY525" fmla="*/ 2750632 h 4165204"/>
              <a:gd name="connsiteX526" fmla="*/ 3397146 w 12192000"/>
              <a:gd name="connsiteY526" fmla="*/ 3391578 h 4165204"/>
              <a:gd name="connsiteX527" fmla="*/ 3425694 w 12192000"/>
              <a:gd name="connsiteY527" fmla="*/ 3342293 h 4165204"/>
              <a:gd name="connsiteX528" fmla="*/ 3509933 w 12192000"/>
              <a:gd name="connsiteY528" fmla="*/ 3196863 h 4165204"/>
              <a:gd name="connsiteX529" fmla="*/ 3364080 w 12192000"/>
              <a:gd name="connsiteY529" fmla="*/ 2945353 h 4165204"/>
              <a:gd name="connsiteX530" fmla="*/ 3364144 w 12192000"/>
              <a:gd name="connsiteY530" fmla="*/ 2945353 h 4165204"/>
              <a:gd name="connsiteX531" fmla="*/ 3364119 w 12192000"/>
              <a:gd name="connsiteY531" fmla="*/ 2945311 h 4165204"/>
              <a:gd name="connsiteX532" fmla="*/ 3903665 w 12192000"/>
              <a:gd name="connsiteY532" fmla="*/ 2945311 h 4165204"/>
              <a:gd name="connsiteX533" fmla="*/ 1103347 w 12192000"/>
              <a:gd name="connsiteY533" fmla="*/ 2304161 h 4165204"/>
              <a:gd name="connsiteX534" fmla="*/ 984780 w 12192000"/>
              <a:gd name="connsiteY534" fmla="*/ 2508622 h 4165204"/>
              <a:gd name="connsiteX535" fmla="*/ 732064 w 12192000"/>
              <a:gd name="connsiteY535" fmla="*/ 2945028 h 4165204"/>
              <a:gd name="connsiteX536" fmla="*/ 905728 w 12192000"/>
              <a:gd name="connsiteY536" fmla="*/ 2945309 h 4165204"/>
              <a:gd name="connsiteX537" fmla="*/ 957162 w 12192000"/>
              <a:gd name="connsiteY537" fmla="*/ 2945309 h 4165204"/>
              <a:gd name="connsiteX538" fmla="*/ 1102912 w 12192000"/>
              <a:gd name="connsiteY538" fmla="*/ 2693956 h 4165204"/>
              <a:gd name="connsiteX539" fmla="*/ 1103082 w 12192000"/>
              <a:gd name="connsiteY539" fmla="*/ 2694248 h 4165204"/>
              <a:gd name="connsiteX540" fmla="*/ 1103273 w 12192000"/>
              <a:gd name="connsiteY540" fmla="*/ 2693916 h 4165204"/>
              <a:gd name="connsiteX541" fmla="*/ 1373070 w 12192000"/>
              <a:gd name="connsiteY541" fmla="*/ 3159148 h 4165204"/>
              <a:gd name="connsiteX542" fmla="*/ 1418403 w 12192000"/>
              <a:gd name="connsiteY542" fmla="*/ 3081004 h 4165204"/>
              <a:gd name="connsiteX543" fmla="*/ 1475167 w 12192000"/>
              <a:gd name="connsiteY543" fmla="*/ 2983128 h 4165204"/>
              <a:gd name="connsiteX544" fmla="*/ 1744966 w 12192000"/>
              <a:gd name="connsiteY544" fmla="*/ 2517892 h 4165204"/>
              <a:gd name="connsiteX545" fmla="*/ 1519181 w 12192000"/>
              <a:gd name="connsiteY545" fmla="*/ 2517892 h 4165204"/>
              <a:gd name="connsiteX546" fmla="*/ 1373409 w 12192000"/>
              <a:gd name="connsiteY546" fmla="*/ 2769283 h 4165204"/>
              <a:gd name="connsiteX547" fmla="*/ 1373361 w 12192000"/>
              <a:gd name="connsiteY547" fmla="*/ 2769201 h 4165204"/>
              <a:gd name="connsiteX548" fmla="*/ 1373199 w 12192000"/>
              <a:gd name="connsiteY548" fmla="*/ 2769481 h 4165204"/>
              <a:gd name="connsiteX549" fmla="*/ 1357554 w 12192000"/>
              <a:gd name="connsiteY549" fmla="*/ 2742448 h 4165204"/>
              <a:gd name="connsiteX550" fmla="*/ 1221402 w 12192000"/>
              <a:gd name="connsiteY550" fmla="*/ 2507613 h 4165204"/>
              <a:gd name="connsiteX551" fmla="*/ 7072487 w 12192000"/>
              <a:gd name="connsiteY551" fmla="*/ 2286348 h 4165204"/>
              <a:gd name="connsiteX552" fmla="*/ 7185282 w 12192000"/>
              <a:gd name="connsiteY552" fmla="*/ 2480835 h 4165204"/>
              <a:gd name="connsiteX553" fmla="*/ 7476988 w 12192000"/>
              <a:gd name="connsiteY553" fmla="*/ 2480835 h 4165204"/>
              <a:gd name="connsiteX554" fmla="*/ 7476783 w 12192000"/>
              <a:gd name="connsiteY554" fmla="*/ 2481189 h 4165204"/>
              <a:gd name="connsiteX555" fmla="*/ 7476988 w 12192000"/>
              <a:gd name="connsiteY555" fmla="*/ 2481189 h 4165204"/>
              <a:gd name="connsiteX556" fmla="*/ 7207390 w 12192000"/>
              <a:gd name="connsiteY556" fmla="*/ 2946077 h 4165204"/>
              <a:gd name="connsiteX557" fmla="*/ 7950787 w 12192000"/>
              <a:gd name="connsiteY557" fmla="*/ 2946077 h 4165204"/>
              <a:gd name="connsiteX558" fmla="*/ 7838010 w 12192000"/>
              <a:gd name="connsiteY558" fmla="*/ 2751590 h 4165204"/>
              <a:gd name="connsiteX559" fmla="*/ 7546264 w 12192000"/>
              <a:gd name="connsiteY559" fmla="*/ 2751590 h 4165204"/>
              <a:gd name="connsiteX560" fmla="*/ 7546468 w 12192000"/>
              <a:gd name="connsiteY560" fmla="*/ 2751238 h 4165204"/>
              <a:gd name="connsiteX561" fmla="*/ 7546304 w 12192000"/>
              <a:gd name="connsiteY561" fmla="*/ 2751238 h 4165204"/>
              <a:gd name="connsiteX562" fmla="*/ 7815863 w 12192000"/>
              <a:gd name="connsiteY562" fmla="*/ 2286348 h 4165204"/>
              <a:gd name="connsiteX563" fmla="*/ 5161572 w 12192000"/>
              <a:gd name="connsiteY563" fmla="*/ 2286315 h 4165204"/>
              <a:gd name="connsiteX564" fmla="*/ 5038228 w 12192000"/>
              <a:gd name="connsiteY564" fmla="*/ 2499001 h 4165204"/>
              <a:gd name="connsiteX565" fmla="*/ 5162152 w 12192000"/>
              <a:gd name="connsiteY565" fmla="*/ 2712691 h 4165204"/>
              <a:gd name="connsiteX566" fmla="*/ 5410222 w 12192000"/>
              <a:gd name="connsiteY566" fmla="*/ 2712691 h 4165204"/>
              <a:gd name="connsiteX567" fmla="*/ 5533658 w 12192000"/>
              <a:gd name="connsiteY567" fmla="*/ 2499792 h 4165204"/>
              <a:gd name="connsiteX568" fmla="*/ 5409920 w 12192000"/>
              <a:gd name="connsiteY568" fmla="*/ 2286315 h 4165204"/>
              <a:gd name="connsiteX569" fmla="*/ 10828311 w 12192000"/>
              <a:gd name="connsiteY569" fmla="*/ 2286196 h 4165204"/>
              <a:gd name="connsiteX570" fmla="*/ 10704331 w 12192000"/>
              <a:gd name="connsiteY570" fmla="*/ 2499968 h 4165204"/>
              <a:gd name="connsiteX571" fmla="*/ 10828207 w 12192000"/>
              <a:gd name="connsiteY571" fmla="*/ 2713573 h 4165204"/>
              <a:gd name="connsiteX572" fmla="*/ 11076139 w 12192000"/>
              <a:gd name="connsiteY572" fmla="*/ 2713573 h 4165204"/>
              <a:gd name="connsiteX573" fmla="*/ 11183711 w 12192000"/>
              <a:gd name="connsiteY573" fmla="*/ 2528060 h 4165204"/>
              <a:gd name="connsiteX574" fmla="*/ 11200005 w 12192000"/>
              <a:gd name="connsiteY574" fmla="*/ 2499924 h 4165204"/>
              <a:gd name="connsiteX575" fmla="*/ 11076119 w 12192000"/>
              <a:gd name="connsiteY575" fmla="*/ 2286196 h 4165204"/>
              <a:gd name="connsiteX576" fmla="*/ 1406100 w 12192000"/>
              <a:gd name="connsiteY576" fmla="*/ 2285310 h 4165204"/>
              <a:gd name="connsiteX577" fmla="*/ 1519034 w 12192000"/>
              <a:gd name="connsiteY577" fmla="*/ 2480106 h 4165204"/>
              <a:gd name="connsiteX578" fmla="*/ 1810554 w 12192000"/>
              <a:gd name="connsiteY578" fmla="*/ 2480106 h 4165204"/>
              <a:gd name="connsiteX579" fmla="*/ 1810529 w 12192000"/>
              <a:gd name="connsiteY579" fmla="*/ 2480151 h 4165204"/>
              <a:gd name="connsiteX580" fmla="*/ 1810766 w 12192000"/>
              <a:gd name="connsiteY580" fmla="*/ 2480151 h 4165204"/>
              <a:gd name="connsiteX581" fmla="*/ 1541028 w 12192000"/>
              <a:gd name="connsiteY581" fmla="*/ 2945347 h 4165204"/>
              <a:gd name="connsiteX582" fmla="*/ 1745320 w 12192000"/>
              <a:gd name="connsiteY582" fmla="*/ 2945347 h 4165204"/>
              <a:gd name="connsiteX583" fmla="*/ 1745299 w 12192000"/>
              <a:gd name="connsiteY583" fmla="*/ 2945312 h 4165204"/>
              <a:gd name="connsiteX584" fmla="*/ 2284516 w 12192000"/>
              <a:gd name="connsiteY584" fmla="*/ 2945312 h 4165204"/>
              <a:gd name="connsiteX585" fmla="*/ 2171603 w 12192000"/>
              <a:gd name="connsiteY585" fmla="*/ 2750551 h 4165204"/>
              <a:gd name="connsiteX586" fmla="*/ 1880082 w 12192000"/>
              <a:gd name="connsiteY586" fmla="*/ 2750551 h 4165204"/>
              <a:gd name="connsiteX587" fmla="*/ 1880108 w 12192000"/>
              <a:gd name="connsiteY587" fmla="*/ 2750509 h 4165204"/>
              <a:gd name="connsiteX588" fmla="*/ 1879870 w 12192000"/>
              <a:gd name="connsiteY588" fmla="*/ 2750509 h 4165204"/>
              <a:gd name="connsiteX589" fmla="*/ 2149649 w 12192000"/>
              <a:gd name="connsiteY589" fmla="*/ 2285310 h 4165204"/>
              <a:gd name="connsiteX590" fmla="*/ 10412483 w 12192000"/>
              <a:gd name="connsiteY590" fmla="*/ 2072745 h 4165204"/>
              <a:gd name="connsiteX591" fmla="*/ 10392407 w 12192000"/>
              <a:gd name="connsiteY591" fmla="*/ 2107354 h 4165204"/>
              <a:gd name="connsiteX592" fmla="*/ 10299663 w 12192000"/>
              <a:gd name="connsiteY592" fmla="*/ 2267274 h 4165204"/>
              <a:gd name="connsiteX593" fmla="*/ 10445509 w 12192000"/>
              <a:gd name="connsiteY593" fmla="*/ 2518775 h 4165204"/>
              <a:gd name="connsiteX594" fmla="*/ 10445335 w 12192000"/>
              <a:gd name="connsiteY594" fmla="*/ 2518775 h 4165204"/>
              <a:gd name="connsiteX595" fmla="*/ 10445427 w 12192000"/>
              <a:gd name="connsiteY595" fmla="*/ 2518934 h 4165204"/>
              <a:gd name="connsiteX596" fmla="*/ 9906035 w 12192000"/>
              <a:gd name="connsiteY596" fmla="*/ 2518934 h 4165204"/>
              <a:gd name="connsiteX597" fmla="*/ 10277679 w 12192000"/>
              <a:gd name="connsiteY597" fmla="*/ 3159779 h 4165204"/>
              <a:gd name="connsiteX598" fmla="*/ 10282501 w 12192000"/>
              <a:gd name="connsiteY598" fmla="*/ 3151470 h 4165204"/>
              <a:gd name="connsiteX599" fmla="*/ 10390463 w 12192000"/>
              <a:gd name="connsiteY599" fmla="*/ 2965105 h 4165204"/>
              <a:gd name="connsiteX600" fmla="*/ 10244623 w 12192000"/>
              <a:gd name="connsiteY600" fmla="*/ 2713615 h 4165204"/>
              <a:gd name="connsiteX601" fmla="*/ 10244647 w 12192000"/>
              <a:gd name="connsiteY601" fmla="*/ 2713615 h 4165204"/>
              <a:gd name="connsiteX602" fmla="*/ 10244623 w 12192000"/>
              <a:gd name="connsiteY602" fmla="*/ 2713573 h 4165204"/>
              <a:gd name="connsiteX603" fmla="*/ 10784163 w 12192000"/>
              <a:gd name="connsiteY603" fmla="*/ 2713573 h 4165204"/>
              <a:gd name="connsiteX604" fmla="*/ 7983902 w 12192000"/>
              <a:gd name="connsiteY604" fmla="*/ 2072538 h 4165204"/>
              <a:gd name="connsiteX605" fmla="*/ 7865287 w 12192000"/>
              <a:gd name="connsiteY605" fmla="*/ 2277083 h 4165204"/>
              <a:gd name="connsiteX606" fmla="*/ 7612572 w 12192000"/>
              <a:gd name="connsiteY606" fmla="*/ 2713489 h 4165204"/>
              <a:gd name="connsiteX607" fmla="*/ 7686365 w 12192000"/>
              <a:gd name="connsiteY607" fmla="*/ 2713607 h 4165204"/>
              <a:gd name="connsiteX608" fmla="*/ 7838086 w 12192000"/>
              <a:gd name="connsiteY608" fmla="*/ 2713607 h 4165204"/>
              <a:gd name="connsiteX609" fmla="*/ 7983783 w 12192000"/>
              <a:gd name="connsiteY609" fmla="*/ 2462419 h 4165204"/>
              <a:gd name="connsiteX610" fmla="*/ 7983784 w 12192000"/>
              <a:gd name="connsiteY610" fmla="*/ 2462421 h 4165204"/>
              <a:gd name="connsiteX611" fmla="*/ 7983902 w 12192000"/>
              <a:gd name="connsiteY611" fmla="*/ 2462217 h 4165204"/>
              <a:gd name="connsiteX612" fmla="*/ 8253705 w 12192000"/>
              <a:gd name="connsiteY612" fmla="*/ 2927457 h 4165204"/>
              <a:gd name="connsiteX613" fmla="*/ 8625383 w 12192000"/>
              <a:gd name="connsiteY613" fmla="*/ 2286152 h 4165204"/>
              <a:gd name="connsiteX614" fmla="*/ 8399679 w 12192000"/>
              <a:gd name="connsiteY614" fmla="*/ 2286152 h 4165204"/>
              <a:gd name="connsiteX615" fmla="*/ 8253906 w 12192000"/>
              <a:gd name="connsiteY615" fmla="*/ 2537546 h 4165204"/>
              <a:gd name="connsiteX616" fmla="*/ 8253884 w 12192000"/>
              <a:gd name="connsiteY616" fmla="*/ 2537508 h 4165204"/>
              <a:gd name="connsiteX617" fmla="*/ 8253866 w 12192000"/>
              <a:gd name="connsiteY617" fmla="*/ 2537538 h 4165204"/>
              <a:gd name="connsiteX618" fmla="*/ 8253738 w 12192000"/>
              <a:gd name="connsiteY618" fmla="*/ 2537316 h 4165204"/>
              <a:gd name="connsiteX619" fmla="*/ 8253586 w 12192000"/>
              <a:gd name="connsiteY619" fmla="*/ 2537578 h 4165204"/>
              <a:gd name="connsiteX620" fmla="*/ 8237901 w 12192000"/>
              <a:gd name="connsiteY620" fmla="*/ 2510546 h 4165204"/>
              <a:gd name="connsiteX621" fmla="*/ 4746486 w 12192000"/>
              <a:gd name="connsiteY621" fmla="*/ 2071895 h 4165204"/>
              <a:gd name="connsiteX622" fmla="*/ 4633722 w 12192000"/>
              <a:gd name="connsiteY622" fmla="*/ 2266380 h 4165204"/>
              <a:gd name="connsiteX623" fmla="*/ 4779573 w 12192000"/>
              <a:gd name="connsiteY623" fmla="*/ 2517892 h 4165204"/>
              <a:gd name="connsiteX624" fmla="*/ 4778981 w 12192000"/>
              <a:gd name="connsiteY624" fmla="*/ 2517892 h 4165204"/>
              <a:gd name="connsiteX625" fmla="*/ 4779053 w 12192000"/>
              <a:gd name="connsiteY625" fmla="*/ 2518012 h 4165204"/>
              <a:gd name="connsiteX626" fmla="*/ 4240034 w 12192000"/>
              <a:gd name="connsiteY626" fmla="*/ 2518012 h 4165204"/>
              <a:gd name="connsiteX627" fmla="*/ 4611688 w 12192000"/>
              <a:gd name="connsiteY627" fmla="*/ 3158800 h 4165204"/>
              <a:gd name="connsiteX628" fmla="*/ 4640141 w 12192000"/>
              <a:gd name="connsiteY628" fmla="*/ 3109672 h 4165204"/>
              <a:gd name="connsiteX629" fmla="*/ 4724382 w 12192000"/>
              <a:gd name="connsiteY629" fmla="*/ 2964244 h 4165204"/>
              <a:gd name="connsiteX630" fmla="*/ 4578528 w 12192000"/>
              <a:gd name="connsiteY630" fmla="*/ 2712732 h 4165204"/>
              <a:gd name="connsiteX631" fmla="*/ 4578590 w 12192000"/>
              <a:gd name="connsiteY631" fmla="*/ 2712732 h 4165204"/>
              <a:gd name="connsiteX632" fmla="*/ 4578567 w 12192000"/>
              <a:gd name="connsiteY632" fmla="*/ 2712691 h 4165204"/>
              <a:gd name="connsiteX633" fmla="*/ 5118112 w 12192000"/>
              <a:gd name="connsiteY633" fmla="*/ 2712691 h 4165204"/>
              <a:gd name="connsiteX634" fmla="*/ 2317721 w 12192000"/>
              <a:gd name="connsiteY634" fmla="*/ 2071500 h 4165204"/>
              <a:gd name="connsiteX635" fmla="*/ 2199105 w 12192000"/>
              <a:gd name="connsiteY635" fmla="*/ 2276045 h 4165204"/>
              <a:gd name="connsiteX636" fmla="*/ 1946390 w 12192000"/>
              <a:gd name="connsiteY636" fmla="*/ 2712452 h 4165204"/>
              <a:gd name="connsiteX637" fmla="*/ 2117573 w 12192000"/>
              <a:gd name="connsiteY637" fmla="*/ 2712728 h 4165204"/>
              <a:gd name="connsiteX638" fmla="*/ 2171577 w 12192000"/>
              <a:gd name="connsiteY638" fmla="*/ 2712728 h 4165204"/>
              <a:gd name="connsiteX639" fmla="*/ 2317349 w 12192000"/>
              <a:gd name="connsiteY639" fmla="*/ 2461336 h 4165204"/>
              <a:gd name="connsiteX640" fmla="*/ 2317467 w 12192000"/>
              <a:gd name="connsiteY640" fmla="*/ 2461538 h 4165204"/>
              <a:gd name="connsiteX641" fmla="*/ 2317560 w 12192000"/>
              <a:gd name="connsiteY641" fmla="*/ 2461380 h 4165204"/>
              <a:gd name="connsiteX642" fmla="*/ 2317641 w 12192000"/>
              <a:gd name="connsiteY642" fmla="*/ 2461518 h 4165204"/>
              <a:gd name="connsiteX643" fmla="*/ 2317721 w 12192000"/>
              <a:gd name="connsiteY643" fmla="*/ 2461380 h 4165204"/>
              <a:gd name="connsiteX644" fmla="*/ 2587444 w 12192000"/>
              <a:gd name="connsiteY644" fmla="*/ 2926485 h 4165204"/>
              <a:gd name="connsiteX645" fmla="*/ 2956536 w 12192000"/>
              <a:gd name="connsiteY645" fmla="*/ 2290276 h 4165204"/>
              <a:gd name="connsiteX646" fmla="*/ 2959415 w 12192000"/>
              <a:gd name="connsiteY646" fmla="*/ 2285310 h 4165204"/>
              <a:gd name="connsiteX647" fmla="*/ 2733606 w 12192000"/>
              <a:gd name="connsiteY647" fmla="*/ 2285310 h 4165204"/>
              <a:gd name="connsiteX648" fmla="*/ 2587856 w 12192000"/>
              <a:gd name="connsiteY648" fmla="*/ 2536662 h 4165204"/>
              <a:gd name="connsiteX649" fmla="*/ 2587781 w 12192000"/>
              <a:gd name="connsiteY649" fmla="*/ 2536533 h 4165204"/>
              <a:gd name="connsiteX650" fmla="*/ 2587683 w 12192000"/>
              <a:gd name="connsiteY650" fmla="*/ 2536703 h 4165204"/>
              <a:gd name="connsiteX651" fmla="*/ 2587661 w 12192000"/>
              <a:gd name="connsiteY651" fmla="*/ 2536665 h 4165204"/>
              <a:gd name="connsiteX652" fmla="*/ 2587526 w 12192000"/>
              <a:gd name="connsiteY652" fmla="*/ 2536903 h 4165204"/>
              <a:gd name="connsiteX653" fmla="*/ 2571841 w 12192000"/>
              <a:gd name="connsiteY653" fmla="*/ 2509869 h 4165204"/>
              <a:gd name="connsiteX654" fmla="*/ 8286719 w 12192000"/>
              <a:gd name="connsiteY654" fmla="*/ 2053772 h 4165204"/>
              <a:gd name="connsiteX655" fmla="*/ 8399559 w 12192000"/>
              <a:gd name="connsiteY655" fmla="*/ 2248366 h 4165204"/>
              <a:gd name="connsiteX656" fmla="*/ 8691064 w 12192000"/>
              <a:gd name="connsiteY656" fmla="*/ 2248366 h 4165204"/>
              <a:gd name="connsiteX657" fmla="*/ 8690970 w 12192000"/>
              <a:gd name="connsiteY657" fmla="*/ 2248527 h 4165204"/>
              <a:gd name="connsiteX658" fmla="*/ 8691064 w 12192000"/>
              <a:gd name="connsiteY658" fmla="*/ 2248527 h 4165204"/>
              <a:gd name="connsiteX659" fmla="*/ 8691038 w 12192000"/>
              <a:gd name="connsiteY659" fmla="*/ 2248572 h 4165204"/>
              <a:gd name="connsiteX660" fmla="*/ 8691425 w 12192000"/>
              <a:gd name="connsiteY660" fmla="*/ 2248572 h 4165204"/>
              <a:gd name="connsiteX661" fmla="*/ 8421741 w 12192000"/>
              <a:gd name="connsiteY661" fmla="*/ 2713607 h 4165204"/>
              <a:gd name="connsiteX662" fmla="*/ 9165205 w 12192000"/>
              <a:gd name="connsiteY662" fmla="*/ 2713607 h 4165204"/>
              <a:gd name="connsiteX663" fmla="*/ 9052350 w 12192000"/>
              <a:gd name="connsiteY663" fmla="*/ 2519016 h 4165204"/>
              <a:gd name="connsiteX664" fmla="*/ 8760701 w 12192000"/>
              <a:gd name="connsiteY664" fmla="*/ 2519016 h 4165204"/>
              <a:gd name="connsiteX665" fmla="*/ 8760748 w 12192000"/>
              <a:gd name="connsiteY665" fmla="*/ 2518934 h 4165204"/>
              <a:gd name="connsiteX666" fmla="*/ 8760701 w 12192000"/>
              <a:gd name="connsiteY666" fmla="*/ 2518934 h 4165204"/>
              <a:gd name="connsiteX667" fmla="*/ 8760798 w 12192000"/>
              <a:gd name="connsiteY667" fmla="*/ 2518768 h 4165204"/>
              <a:gd name="connsiteX668" fmla="*/ 8760500 w 12192000"/>
              <a:gd name="connsiteY668" fmla="*/ 2518768 h 4165204"/>
              <a:gd name="connsiteX669" fmla="*/ 9030161 w 12192000"/>
              <a:gd name="connsiteY669" fmla="*/ 2053772 h 4165204"/>
              <a:gd name="connsiteX670" fmla="*/ 6375936 w 12192000"/>
              <a:gd name="connsiteY670" fmla="*/ 2053687 h 4165204"/>
              <a:gd name="connsiteX671" fmla="*/ 6252455 w 12192000"/>
              <a:gd name="connsiteY671" fmla="*/ 2266672 h 4165204"/>
              <a:gd name="connsiteX672" fmla="*/ 6376203 w 12192000"/>
              <a:gd name="connsiteY672" fmla="*/ 2480072 h 4165204"/>
              <a:gd name="connsiteX673" fmla="*/ 6624436 w 12192000"/>
              <a:gd name="connsiteY673" fmla="*/ 2480072 h 4165204"/>
              <a:gd name="connsiteX674" fmla="*/ 6747803 w 12192000"/>
              <a:gd name="connsiteY674" fmla="*/ 2267380 h 4165204"/>
              <a:gd name="connsiteX675" fmla="*/ 6623878 w 12192000"/>
              <a:gd name="connsiteY675" fmla="*/ 2053687 h 4165204"/>
              <a:gd name="connsiteX676" fmla="*/ 2620627 w 12192000"/>
              <a:gd name="connsiteY676" fmla="*/ 2052695 h 4165204"/>
              <a:gd name="connsiteX677" fmla="*/ 2733627 w 12192000"/>
              <a:gd name="connsiteY677" fmla="*/ 2247491 h 4165204"/>
              <a:gd name="connsiteX678" fmla="*/ 3025001 w 12192000"/>
              <a:gd name="connsiteY678" fmla="*/ 2247491 h 4165204"/>
              <a:gd name="connsiteX679" fmla="*/ 3025333 w 12192000"/>
              <a:gd name="connsiteY679" fmla="*/ 2247491 h 4165204"/>
              <a:gd name="connsiteX680" fmla="*/ 2755528 w 12192000"/>
              <a:gd name="connsiteY680" fmla="*/ 2712732 h 4165204"/>
              <a:gd name="connsiteX681" fmla="*/ 2959769 w 12192000"/>
              <a:gd name="connsiteY681" fmla="*/ 2712732 h 4165204"/>
              <a:gd name="connsiteX682" fmla="*/ 2959746 w 12192000"/>
              <a:gd name="connsiteY682" fmla="*/ 2712691 h 4165204"/>
              <a:gd name="connsiteX683" fmla="*/ 3498937 w 12192000"/>
              <a:gd name="connsiteY683" fmla="*/ 2712691 h 4165204"/>
              <a:gd name="connsiteX684" fmla="*/ 3386024 w 12192000"/>
              <a:gd name="connsiteY684" fmla="*/ 2517933 h 4165204"/>
              <a:gd name="connsiteX685" fmla="*/ 3094648 w 12192000"/>
              <a:gd name="connsiteY685" fmla="*/ 2517933 h 4165204"/>
              <a:gd name="connsiteX686" fmla="*/ 3094650 w 12192000"/>
              <a:gd name="connsiteY686" fmla="*/ 2517932 h 4165204"/>
              <a:gd name="connsiteX687" fmla="*/ 3094316 w 12192000"/>
              <a:gd name="connsiteY687" fmla="*/ 2517932 h 4165204"/>
              <a:gd name="connsiteX688" fmla="*/ 3364077 w 12192000"/>
              <a:gd name="connsiteY688" fmla="*/ 2052695 h 4165204"/>
              <a:gd name="connsiteX689" fmla="*/ 709438 w 12192000"/>
              <a:gd name="connsiteY689" fmla="*/ 2052689 h 4165204"/>
              <a:gd name="connsiteX690" fmla="*/ 653622 w 12192000"/>
              <a:gd name="connsiteY690" fmla="*/ 2148916 h 4165204"/>
              <a:gd name="connsiteX691" fmla="*/ 585499 w 12192000"/>
              <a:gd name="connsiteY691" fmla="*/ 2266391 h 4165204"/>
              <a:gd name="connsiteX692" fmla="*/ 709440 w 12192000"/>
              <a:gd name="connsiteY692" fmla="*/ 2480105 h 4165204"/>
              <a:gd name="connsiteX693" fmla="*/ 957464 w 12192000"/>
              <a:gd name="connsiteY693" fmla="*/ 2480105 h 4165204"/>
              <a:gd name="connsiteX694" fmla="*/ 1054428 w 12192000"/>
              <a:gd name="connsiteY694" fmla="*/ 2312938 h 4165204"/>
              <a:gd name="connsiteX695" fmla="*/ 1081412 w 12192000"/>
              <a:gd name="connsiteY695" fmla="*/ 2266412 h 4165204"/>
              <a:gd name="connsiteX696" fmla="*/ 957465 w 12192000"/>
              <a:gd name="connsiteY696" fmla="*/ 2052689 h 4165204"/>
              <a:gd name="connsiteX697" fmla="*/ 11626991 w 12192000"/>
              <a:gd name="connsiteY697" fmla="*/ 1840223 h 4165204"/>
              <a:gd name="connsiteX698" fmla="*/ 11514215 w 12192000"/>
              <a:gd name="connsiteY698" fmla="*/ 2034691 h 4165204"/>
              <a:gd name="connsiteX699" fmla="*/ 11660067 w 12192000"/>
              <a:gd name="connsiteY699" fmla="*/ 2286196 h 4165204"/>
              <a:gd name="connsiteX700" fmla="*/ 11659539 w 12192000"/>
              <a:gd name="connsiteY700" fmla="*/ 2286196 h 4165204"/>
              <a:gd name="connsiteX701" fmla="*/ 11659585 w 12192000"/>
              <a:gd name="connsiteY701" fmla="*/ 2286274 h 4165204"/>
              <a:gd name="connsiteX702" fmla="*/ 11120287 w 12192000"/>
              <a:gd name="connsiteY702" fmla="*/ 2286274 h 4165204"/>
              <a:gd name="connsiteX703" fmla="*/ 11492033 w 12192000"/>
              <a:gd name="connsiteY703" fmla="*/ 2927152 h 4165204"/>
              <a:gd name="connsiteX704" fmla="*/ 11604831 w 12192000"/>
              <a:gd name="connsiteY704" fmla="*/ 2732439 h 4165204"/>
              <a:gd name="connsiteX705" fmla="*/ 11459019 w 12192000"/>
              <a:gd name="connsiteY705" fmla="*/ 2480994 h 4165204"/>
              <a:gd name="connsiteX706" fmla="*/ 11459175 w 12192000"/>
              <a:gd name="connsiteY706" fmla="*/ 2480994 h 4165204"/>
              <a:gd name="connsiteX707" fmla="*/ 11459059 w 12192000"/>
              <a:gd name="connsiteY707" fmla="*/ 2480793 h 4165204"/>
              <a:gd name="connsiteX708" fmla="*/ 11998507 w 12192000"/>
              <a:gd name="connsiteY708" fmla="*/ 2480793 h 4165204"/>
              <a:gd name="connsiteX709" fmla="*/ 5960264 w 12192000"/>
              <a:gd name="connsiteY709" fmla="*/ 1840137 h 4165204"/>
              <a:gd name="connsiteX710" fmla="*/ 5847852 w 12192000"/>
              <a:gd name="connsiteY710" fmla="*/ 2033940 h 4165204"/>
              <a:gd name="connsiteX711" fmla="*/ 5993673 w 12192000"/>
              <a:gd name="connsiteY711" fmla="*/ 2285390 h 4165204"/>
              <a:gd name="connsiteX712" fmla="*/ 5992667 w 12192000"/>
              <a:gd name="connsiteY712" fmla="*/ 2285390 h 4165204"/>
              <a:gd name="connsiteX713" fmla="*/ 5993203 w 12192000"/>
              <a:gd name="connsiteY713" fmla="*/ 2286315 h 4165204"/>
              <a:gd name="connsiteX714" fmla="*/ 5992933 w 12192000"/>
              <a:gd name="connsiteY714" fmla="*/ 2286315 h 4165204"/>
              <a:gd name="connsiteX715" fmla="*/ 5992957 w 12192000"/>
              <a:gd name="connsiteY715" fmla="*/ 2286356 h 4165204"/>
              <a:gd name="connsiteX716" fmla="*/ 5454679 w 12192000"/>
              <a:gd name="connsiteY716" fmla="*/ 2286356 h 4165204"/>
              <a:gd name="connsiteX717" fmla="*/ 5556117 w 12192000"/>
              <a:gd name="connsiteY717" fmla="*/ 2461326 h 4165204"/>
              <a:gd name="connsiteX718" fmla="*/ 5556154 w 12192000"/>
              <a:gd name="connsiteY718" fmla="*/ 2461260 h 4165204"/>
              <a:gd name="connsiteX719" fmla="*/ 5825998 w 12192000"/>
              <a:gd name="connsiteY719" fmla="*/ 2926366 h 4165204"/>
              <a:gd name="connsiteX720" fmla="*/ 5896866 w 12192000"/>
              <a:gd name="connsiteY720" fmla="*/ 2804310 h 4165204"/>
              <a:gd name="connsiteX721" fmla="*/ 5938392 w 12192000"/>
              <a:gd name="connsiteY721" fmla="*/ 2732629 h 4165204"/>
              <a:gd name="connsiteX722" fmla="*/ 5792588 w 12192000"/>
              <a:gd name="connsiteY722" fmla="*/ 2481197 h 4165204"/>
              <a:gd name="connsiteX723" fmla="*/ 5793773 w 12192000"/>
              <a:gd name="connsiteY723" fmla="*/ 2481197 h 4165204"/>
              <a:gd name="connsiteX724" fmla="*/ 5793143 w 12192000"/>
              <a:gd name="connsiteY724" fmla="*/ 2480111 h 4165204"/>
              <a:gd name="connsiteX725" fmla="*/ 5793168 w 12192000"/>
              <a:gd name="connsiteY725" fmla="*/ 2480111 h 4165204"/>
              <a:gd name="connsiteX726" fmla="*/ 5793143 w 12192000"/>
              <a:gd name="connsiteY726" fmla="*/ 2480072 h 4165204"/>
              <a:gd name="connsiteX727" fmla="*/ 6331376 w 12192000"/>
              <a:gd name="connsiteY727" fmla="*/ 2480072 h 4165204"/>
              <a:gd name="connsiteX728" fmla="*/ 9198339 w 12192000"/>
              <a:gd name="connsiteY728" fmla="*/ 1839922 h 4165204"/>
              <a:gd name="connsiteX729" fmla="*/ 9079724 w 12192000"/>
              <a:gd name="connsiteY729" fmla="*/ 2044467 h 4165204"/>
              <a:gd name="connsiteX730" fmla="*/ 8827009 w 12192000"/>
              <a:gd name="connsiteY730" fmla="*/ 2480872 h 4165204"/>
              <a:gd name="connsiteX731" fmla="*/ 8900884 w 12192000"/>
              <a:gd name="connsiteY731" fmla="*/ 2480992 h 4165204"/>
              <a:gd name="connsiteX732" fmla="*/ 9052198 w 12192000"/>
              <a:gd name="connsiteY732" fmla="*/ 2480992 h 4165204"/>
              <a:gd name="connsiteX733" fmla="*/ 9197858 w 12192000"/>
              <a:gd name="connsiteY733" fmla="*/ 2229796 h 4165204"/>
              <a:gd name="connsiteX734" fmla="*/ 9197983 w 12192000"/>
              <a:gd name="connsiteY734" fmla="*/ 2230010 h 4165204"/>
              <a:gd name="connsiteX735" fmla="*/ 9198220 w 12192000"/>
              <a:gd name="connsiteY735" fmla="*/ 2229601 h 4165204"/>
              <a:gd name="connsiteX736" fmla="*/ 9468023 w 12192000"/>
              <a:gd name="connsiteY736" fmla="*/ 2694843 h 4165204"/>
              <a:gd name="connsiteX737" fmla="*/ 9570112 w 12192000"/>
              <a:gd name="connsiteY737" fmla="*/ 2518775 h 4165204"/>
              <a:gd name="connsiteX738" fmla="*/ 9638186 w 12192000"/>
              <a:gd name="connsiteY738" fmla="*/ 2401390 h 4165204"/>
              <a:gd name="connsiteX739" fmla="*/ 9839707 w 12192000"/>
              <a:gd name="connsiteY739" fmla="*/ 2053699 h 4165204"/>
              <a:gd name="connsiteX740" fmla="*/ 9614116 w 12192000"/>
              <a:gd name="connsiteY740" fmla="*/ 2053699 h 4165204"/>
              <a:gd name="connsiteX741" fmla="*/ 9468343 w 12192000"/>
              <a:gd name="connsiteY741" fmla="*/ 2305044 h 4165204"/>
              <a:gd name="connsiteX742" fmla="*/ 9468227 w 12192000"/>
              <a:gd name="connsiteY742" fmla="*/ 2304845 h 4165204"/>
              <a:gd name="connsiteX743" fmla="*/ 9468183 w 12192000"/>
              <a:gd name="connsiteY743" fmla="*/ 2304922 h 4165204"/>
              <a:gd name="connsiteX744" fmla="*/ 9468095 w 12192000"/>
              <a:gd name="connsiteY744" fmla="*/ 2304770 h 4165204"/>
              <a:gd name="connsiteX745" fmla="*/ 9467983 w 12192000"/>
              <a:gd name="connsiteY745" fmla="*/ 2304963 h 4165204"/>
              <a:gd name="connsiteX746" fmla="*/ 9452338 w 12192000"/>
              <a:gd name="connsiteY746" fmla="*/ 2277931 h 4165204"/>
              <a:gd name="connsiteX747" fmla="*/ 3532238 w 12192000"/>
              <a:gd name="connsiteY747" fmla="*/ 1838927 h 4165204"/>
              <a:gd name="connsiteX748" fmla="*/ 3413675 w 12192000"/>
              <a:gd name="connsiteY748" fmla="*/ 2043391 h 4165204"/>
              <a:gd name="connsiteX749" fmla="*/ 3160957 w 12192000"/>
              <a:gd name="connsiteY749" fmla="*/ 2479790 h 4165204"/>
              <a:gd name="connsiteX750" fmla="*/ 3358227 w 12192000"/>
              <a:gd name="connsiteY750" fmla="*/ 2480109 h 4165204"/>
              <a:gd name="connsiteX751" fmla="*/ 3386024 w 12192000"/>
              <a:gd name="connsiteY751" fmla="*/ 2480109 h 4165204"/>
              <a:gd name="connsiteX752" fmla="*/ 3531795 w 12192000"/>
              <a:gd name="connsiteY752" fmla="*/ 2228718 h 4165204"/>
              <a:gd name="connsiteX753" fmla="*/ 3531963 w 12192000"/>
              <a:gd name="connsiteY753" fmla="*/ 2229007 h 4165204"/>
              <a:gd name="connsiteX754" fmla="*/ 3532130 w 12192000"/>
              <a:gd name="connsiteY754" fmla="*/ 2228719 h 4165204"/>
              <a:gd name="connsiteX755" fmla="*/ 3532148 w 12192000"/>
              <a:gd name="connsiteY755" fmla="*/ 2228753 h 4165204"/>
              <a:gd name="connsiteX756" fmla="*/ 3532168 w 12192000"/>
              <a:gd name="connsiteY756" fmla="*/ 2228719 h 4165204"/>
              <a:gd name="connsiteX757" fmla="*/ 3795990 w 12192000"/>
              <a:gd name="connsiteY757" fmla="*/ 2683716 h 4165204"/>
              <a:gd name="connsiteX758" fmla="*/ 3801930 w 12192000"/>
              <a:gd name="connsiteY758" fmla="*/ 2693961 h 4165204"/>
              <a:gd name="connsiteX759" fmla="*/ 3904058 w 12192000"/>
              <a:gd name="connsiteY759" fmla="*/ 2517892 h 4165204"/>
              <a:gd name="connsiteX760" fmla="*/ 4173823 w 12192000"/>
              <a:gd name="connsiteY760" fmla="*/ 2052654 h 4165204"/>
              <a:gd name="connsiteX761" fmla="*/ 3948038 w 12192000"/>
              <a:gd name="connsiteY761" fmla="*/ 2052654 h 4165204"/>
              <a:gd name="connsiteX762" fmla="*/ 3802288 w 12192000"/>
              <a:gd name="connsiteY762" fmla="*/ 2303961 h 4165204"/>
              <a:gd name="connsiteX763" fmla="*/ 3802259 w 12192000"/>
              <a:gd name="connsiteY763" fmla="*/ 2303910 h 4165204"/>
              <a:gd name="connsiteX764" fmla="*/ 3802092 w 12192000"/>
              <a:gd name="connsiteY764" fmla="*/ 2304202 h 4165204"/>
              <a:gd name="connsiteX765" fmla="*/ 3786407 w 12192000"/>
              <a:gd name="connsiteY765" fmla="*/ 2277169 h 4165204"/>
              <a:gd name="connsiteX766" fmla="*/ 3662436 w 12192000"/>
              <a:gd name="connsiteY766" fmla="*/ 2063335 h 4165204"/>
              <a:gd name="connsiteX767" fmla="*/ 9501156 w 12192000"/>
              <a:gd name="connsiteY767" fmla="*/ 1821158 h 4165204"/>
              <a:gd name="connsiteX768" fmla="*/ 9614018 w 12192000"/>
              <a:gd name="connsiteY768" fmla="*/ 2015790 h 4165204"/>
              <a:gd name="connsiteX769" fmla="*/ 9905502 w 12192000"/>
              <a:gd name="connsiteY769" fmla="*/ 2015790 h 4165204"/>
              <a:gd name="connsiteX770" fmla="*/ 9905405 w 12192000"/>
              <a:gd name="connsiteY770" fmla="*/ 2015958 h 4165204"/>
              <a:gd name="connsiteX771" fmla="*/ 9905821 w 12192000"/>
              <a:gd name="connsiteY771" fmla="*/ 2015958 h 4165204"/>
              <a:gd name="connsiteX772" fmla="*/ 9636152 w 12192000"/>
              <a:gd name="connsiteY772" fmla="*/ 2481034 h 4165204"/>
              <a:gd name="connsiteX773" fmla="*/ 10379483 w 12192000"/>
              <a:gd name="connsiteY773" fmla="*/ 2481034 h 4165204"/>
              <a:gd name="connsiteX774" fmla="*/ 10266639 w 12192000"/>
              <a:gd name="connsiteY774" fmla="*/ 2286395 h 4165204"/>
              <a:gd name="connsiteX775" fmla="*/ 9975138 w 12192000"/>
              <a:gd name="connsiteY775" fmla="*/ 2286395 h 4165204"/>
              <a:gd name="connsiteX776" fmla="*/ 9975185 w 12192000"/>
              <a:gd name="connsiteY776" fmla="*/ 2286314 h 4165204"/>
              <a:gd name="connsiteX777" fmla="*/ 9975138 w 12192000"/>
              <a:gd name="connsiteY777" fmla="*/ 2286314 h 4165204"/>
              <a:gd name="connsiteX778" fmla="*/ 9975208 w 12192000"/>
              <a:gd name="connsiteY778" fmla="*/ 2286193 h 4165204"/>
              <a:gd name="connsiteX779" fmla="*/ 9974817 w 12192000"/>
              <a:gd name="connsiteY779" fmla="*/ 2286193 h 4165204"/>
              <a:gd name="connsiteX780" fmla="*/ 10244501 w 12192000"/>
              <a:gd name="connsiteY780" fmla="*/ 1821158 h 4165204"/>
              <a:gd name="connsiteX781" fmla="*/ 7590021 w 12192000"/>
              <a:gd name="connsiteY781" fmla="*/ 1820952 h 4165204"/>
              <a:gd name="connsiteX782" fmla="*/ 7466045 w 12192000"/>
              <a:gd name="connsiteY782" fmla="*/ 2034744 h 4165204"/>
              <a:gd name="connsiteX783" fmla="*/ 7589991 w 12192000"/>
              <a:gd name="connsiteY783" fmla="*/ 2248407 h 4165204"/>
              <a:gd name="connsiteX784" fmla="*/ 7837969 w 12192000"/>
              <a:gd name="connsiteY784" fmla="*/ 2248407 h 4165204"/>
              <a:gd name="connsiteX785" fmla="*/ 7961760 w 12192000"/>
              <a:gd name="connsiteY785" fmla="*/ 2034676 h 4165204"/>
              <a:gd name="connsiteX786" fmla="*/ 7837813 w 12192000"/>
              <a:gd name="connsiteY786" fmla="*/ 1820952 h 4165204"/>
              <a:gd name="connsiteX787" fmla="*/ 1923885 w 12192000"/>
              <a:gd name="connsiteY787" fmla="*/ 1820108 h 4165204"/>
              <a:gd name="connsiteX788" fmla="*/ 1799875 w 12192000"/>
              <a:gd name="connsiteY788" fmla="*/ 2033941 h 4165204"/>
              <a:gd name="connsiteX789" fmla="*/ 1923738 w 12192000"/>
              <a:gd name="connsiteY789" fmla="*/ 2247484 h 4165204"/>
              <a:gd name="connsiteX790" fmla="*/ 2171815 w 12192000"/>
              <a:gd name="connsiteY790" fmla="*/ 2247484 h 4165204"/>
              <a:gd name="connsiteX791" fmla="*/ 2295740 w 12192000"/>
              <a:gd name="connsiteY791" fmla="*/ 2033838 h 4165204"/>
              <a:gd name="connsiteX792" fmla="*/ 2171789 w 12192000"/>
              <a:gd name="connsiteY792" fmla="*/ 1820108 h 4165204"/>
              <a:gd name="connsiteX793" fmla="*/ 4578528 w 12192000"/>
              <a:gd name="connsiteY793" fmla="*/ 1820073 h 4165204"/>
              <a:gd name="connsiteX794" fmla="*/ 3834963 w 12192000"/>
              <a:gd name="connsiteY794" fmla="*/ 1820113 h 4165204"/>
              <a:gd name="connsiteX795" fmla="*/ 3947943 w 12192000"/>
              <a:gd name="connsiteY795" fmla="*/ 2014873 h 4165204"/>
              <a:gd name="connsiteX796" fmla="*/ 4239764 w 12192000"/>
              <a:gd name="connsiteY796" fmla="*/ 2014873 h 4165204"/>
              <a:gd name="connsiteX797" fmla="*/ 3969966 w 12192000"/>
              <a:gd name="connsiteY797" fmla="*/ 2480111 h 4165204"/>
              <a:gd name="connsiteX798" fmla="*/ 4174180 w 12192000"/>
              <a:gd name="connsiteY798" fmla="*/ 2480111 h 4165204"/>
              <a:gd name="connsiteX799" fmla="*/ 4174182 w 12192000"/>
              <a:gd name="connsiteY799" fmla="*/ 2480111 h 4165204"/>
              <a:gd name="connsiteX800" fmla="*/ 4713407 w 12192000"/>
              <a:gd name="connsiteY800" fmla="*/ 2480111 h 4165204"/>
              <a:gd name="connsiteX801" fmla="*/ 4600430 w 12192000"/>
              <a:gd name="connsiteY801" fmla="*/ 2285311 h 4165204"/>
              <a:gd name="connsiteX802" fmla="*/ 4308723 w 12192000"/>
              <a:gd name="connsiteY802" fmla="*/ 2285311 h 4165204"/>
              <a:gd name="connsiteX803" fmla="*/ 10412775 w 12192000"/>
              <a:gd name="connsiteY803" fmla="*/ 1607310 h 4165204"/>
              <a:gd name="connsiteX804" fmla="*/ 10294159 w 12192000"/>
              <a:gd name="connsiteY804" fmla="*/ 1811853 h 4165204"/>
              <a:gd name="connsiteX805" fmla="*/ 10041445 w 12192000"/>
              <a:gd name="connsiteY805" fmla="*/ 2248291 h 4165204"/>
              <a:gd name="connsiteX806" fmla="*/ 10126559 w 12192000"/>
              <a:gd name="connsiteY806" fmla="*/ 2248413 h 4165204"/>
              <a:gd name="connsiteX807" fmla="*/ 10266615 w 12192000"/>
              <a:gd name="connsiteY807" fmla="*/ 2248413 h 4165204"/>
              <a:gd name="connsiteX808" fmla="*/ 10412295 w 12192000"/>
              <a:gd name="connsiteY808" fmla="*/ 1997180 h 4165204"/>
              <a:gd name="connsiteX809" fmla="*/ 10412431 w 12192000"/>
              <a:gd name="connsiteY809" fmla="*/ 1997414 h 4165204"/>
              <a:gd name="connsiteX810" fmla="*/ 10412655 w 12192000"/>
              <a:gd name="connsiteY810" fmla="*/ 1997026 h 4165204"/>
              <a:gd name="connsiteX811" fmla="*/ 10682459 w 12192000"/>
              <a:gd name="connsiteY811" fmla="*/ 2462265 h 4165204"/>
              <a:gd name="connsiteX812" fmla="*/ 10784547 w 12192000"/>
              <a:gd name="connsiteY812" fmla="*/ 2286194 h 4165204"/>
              <a:gd name="connsiteX813" fmla="*/ 11054351 w 12192000"/>
              <a:gd name="connsiteY813" fmla="*/ 1820961 h 4165204"/>
              <a:gd name="connsiteX814" fmla="*/ 10828753 w 12192000"/>
              <a:gd name="connsiteY814" fmla="*/ 1820961 h 4165204"/>
              <a:gd name="connsiteX815" fmla="*/ 10682981 w 12192000"/>
              <a:gd name="connsiteY815" fmla="*/ 2072351 h 4165204"/>
              <a:gd name="connsiteX816" fmla="*/ 10682799 w 12192000"/>
              <a:gd name="connsiteY816" fmla="*/ 2072039 h 4165204"/>
              <a:gd name="connsiteX817" fmla="*/ 10682621 w 12192000"/>
              <a:gd name="connsiteY817" fmla="*/ 2072348 h 4165204"/>
              <a:gd name="connsiteX818" fmla="*/ 10675639 w 12192000"/>
              <a:gd name="connsiteY818" fmla="*/ 2060315 h 4165204"/>
              <a:gd name="connsiteX819" fmla="*/ 7174409 w 12192000"/>
              <a:gd name="connsiteY819" fmla="*/ 1607279 h 4165204"/>
              <a:gd name="connsiteX820" fmla="*/ 7061423 w 12192000"/>
              <a:gd name="connsiteY820" fmla="*/ 1802144 h 4165204"/>
              <a:gd name="connsiteX821" fmla="*/ 7207224 w 12192000"/>
              <a:gd name="connsiteY821" fmla="*/ 2053567 h 4165204"/>
              <a:gd name="connsiteX822" fmla="*/ 7207122 w 12192000"/>
              <a:gd name="connsiteY822" fmla="*/ 2053567 h 4165204"/>
              <a:gd name="connsiteX823" fmla="*/ 7207225 w 12192000"/>
              <a:gd name="connsiteY823" fmla="*/ 2053744 h 4165204"/>
              <a:gd name="connsiteX824" fmla="*/ 6667720 w 12192000"/>
              <a:gd name="connsiteY824" fmla="*/ 2053744 h 4165204"/>
              <a:gd name="connsiteX825" fmla="*/ 6856493 w 12192000"/>
              <a:gd name="connsiteY825" fmla="*/ 2379391 h 4165204"/>
              <a:gd name="connsiteX826" fmla="*/ 7039547 w 12192000"/>
              <a:gd name="connsiteY826" fmla="*/ 2694906 h 4165204"/>
              <a:gd name="connsiteX827" fmla="*/ 7152489 w 12192000"/>
              <a:gd name="connsiteY827" fmla="*/ 2499982 h 4165204"/>
              <a:gd name="connsiteX828" fmla="*/ 7006697 w 12192000"/>
              <a:gd name="connsiteY828" fmla="*/ 2248576 h 4165204"/>
              <a:gd name="connsiteX829" fmla="*/ 7006813 w 12192000"/>
              <a:gd name="connsiteY829" fmla="*/ 2248576 h 4165204"/>
              <a:gd name="connsiteX830" fmla="*/ 7006697 w 12192000"/>
              <a:gd name="connsiteY830" fmla="*/ 2248374 h 4165204"/>
              <a:gd name="connsiteX831" fmla="*/ 7006702 w 12192000"/>
              <a:gd name="connsiteY831" fmla="*/ 2248374 h 4165204"/>
              <a:gd name="connsiteX832" fmla="*/ 7006697 w 12192000"/>
              <a:gd name="connsiteY832" fmla="*/ 2248367 h 4165204"/>
              <a:gd name="connsiteX833" fmla="*/ 7546103 w 12192000"/>
              <a:gd name="connsiteY833" fmla="*/ 2248367 h 4165204"/>
              <a:gd name="connsiteX834" fmla="*/ 7384295 w 12192000"/>
              <a:gd name="connsiteY834" fmla="*/ 1969201 h 4165204"/>
              <a:gd name="connsiteX835" fmla="*/ 4746216 w 12192000"/>
              <a:gd name="connsiteY835" fmla="*/ 1607226 h 4165204"/>
              <a:gd name="connsiteX836" fmla="*/ 4561583 w 12192000"/>
              <a:gd name="connsiteY836" fmla="*/ 1925581 h 4165204"/>
              <a:gd name="connsiteX837" fmla="*/ 4375352 w 12192000"/>
              <a:gd name="connsiteY837" fmla="*/ 2247208 h 4165204"/>
              <a:gd name="connsiteX838" fmla="*/ 4574113 w 12192000"/>
              <a:gd name="connsiteY838" fmla="*/ 2247491 h 4165204"/>
              <a:gd name="connsiteX839" fmla="*/ 4600386 w 12192000"/>
              <a:gd name="connsiteY839" fmla="*/ 2247491 h 4165204"/>
              <a:gd name="connsiteX840" fmla="*/ 4746198 w 12192000"/>
              <a:gd name="connsiteY840" fmla="*/ 1996103 h 4165204"/>
              <a:gd name="connsiteX841" fmla="*/ 4746380 w 12192000"/>
              <a:gd name="connsiteY841" fmla="*/ 1996414 h 4165204"/>
              <a:gd name="connsiteX842" fmla="*/ 4746564 w 12192000"/>
              <a:gd name="connsiteY842" fmla="*/ 1996103 h 4165204"/>
              <a:gd name="connsiteX843" fmla="*/ 4746672 w 12192000"/>
              <a:gd name="connsiteY843" fmla="*/ 1996292 h 4165204"/>
              <a:gd name="connsiteX844" fmla="*/ 4746759 w 12192000"/>
              <a:gd name="connsiteY844" fmla="*/ 1996142 h 4165204"/>
              <a:gd name="connsiteX845" fmla="*/ 5016451 w 12192000"/>
              <a:gd name="connsiteY845" fmla="*/ 2461190 h 4165204"/>
              <a:gd name="connsiteX846" fmla="*/ 5387769 w 12192000"/>
              <a:gd name="connsiteY846" fmla="*/ 1821084 h 4165204"/>
              <a:gd name="connsiteX847" fmla="*/ 5161823 w 12192000"/>
              <a:gd name="connsiteY847" fmla="*/ 1821084 h 4165204"/>
              <a:gd name="connsiteX848" fmla="*/ 5133118 w 12192000"/>
              <a:gd name="connsiteY848" fmla="*/ 1870570 h 4165204"/>
              <a:gd name="connsiteX849" fmla="*/ 5016725 w 12192000"/>
              <a:gd name="connsiteY849" fmla="*/ 2071463 h 4165204"/>
              <a:gd name="connsiteX850" fmla="*/ 5016659 w 12192000"/>
              <a:gd name="connsiteY850" fmla="*/ 2071351 h 4165204"/>
              <a:gd name="connsiteX851" fmla="*/ 5016008 w 12192000"/>
              <a:gd name="connsiteY851" fmla="*/ 2072475 h 4165204"/>
              <a:gd name="connsiteX852" fmla="*/ 1508152 w 12192000"/>
              <a:gd name="connsiteY852" fmla="*/ 1606561 h 4165204"/>
              <a:gd name="connsiteX853" fmla="*/ 1455310 w 12192000"/>
              <a:gd name="connsiteY853" fmla="*/ 1697667 h 4165204"/>
              <a:gd name="connsiteX854" fmla="*/ 1395282 w 12192000"/>
              <a:gd name="connsiteY854" fmla="*/ 1801197 h 4165204"/>
              <a:gd name="connsiteX855" fmla="*/ 1541125 w 12192000"/>
              <a:gd name="connsiteY855" fmla="*/ 2052689 h 4165204"/>
              <a:gd name="connsiteX856" fmla="*/ 1541100 w 12192000"/>
              <a:gd name="connsiteY856" fmla="*/ 2052689 h 4165204"/>
              <a:gd name="connsiteX857" fmla="*/ 1541123 w 12192000"/>
              <a:gd name="connsiteY857" fmla="*/ 2052729 h 4165204"/>
              <a:gd name="connsiteX858" fmla="*/ 1540790 w 12192000"/>
              <a:gd name="connsiteY858" fmla="*/ 2052729 h 4165204"/>
              <a:gd name="connsiteX859" fmla="*/ 1540834 w 12192000"/>
              <a:gd name="connsiteY859" fmla="*/ 2052805 h 4165204"/>
              <a:gd name="connsiteX860" fmla="*/ 1001439 w 12192000"/>
              <a:gd name="connsiteY860" fmla="*/ 2052805 h 4165204"/>
              <a:gd name="connsiteX861" fmla="*/ 1373217 w 12192000"/>
              <a:gd name="connsiteY861" fmla="*/ 2693879 h 4165204"/>
              <a:gd name="connsiteX862" fmla="*/ 1389995 w 12192000"/>
              <a:gd name="connsiteY862" fmla="*/ 2664958 h 4165204"/>
              <a:gd name="connsiteX863" fmla="*/ 1486116 w 12192000"/>
              <a:gd name="connsiteY863" fmla="*/ 2498997 h 4165204"/>
              <a:gd name="connsiteX864" fmla="*/ 1340264 w 12192000"/>
              <a:gd name="connsiteY864" fmla="*/ 2247484 h 4165204"/>
              <a:gd name="connsiteX865" fmla="*/ 1879833 w 12192000"/>
              <a:gd name="connsiteY865" fmla="*/ 2247484 h 4165204"/>
              <a:gd name="connsiteX866" fmla="*/ 5049787 w 12192000"/>
              <a:gd name="connsiteY866" fmla="*/ 1588502 h 4165204"/>
              <a:gd name="connsiteX867" fmla="*/ 5092933 w 12192000"/>
              <a:gd name="connsiteY867" fmla="*/ 1662923 h 4165204"/>
              <a:gd name="connsiteX868" fmla="*/ 5162175 w 12192000"/>
              <a:gd name="connsiteY868" fmla="*/ 1782291 h 4165204"/>
              <a:gd name="connsiteX869" fmla="*/ 5453879 w 12192000"/>
              <a:gd name="connsiteY869" fmla="*/ 1782291 h 4165204"/>
              <a:gd name="connsiteX870" fmla="*/ 5453272 w 12192000"/>
              <a:gd name="connsiteY870" fmla="*/ 1783343 h 4165204"/>
              <a:gd name="connsiteX871" fmla="*/ 5453534 w 12192000"/>
              <a:gd name="connsiteY871" fmla="*/ 1783343 h 4165204"/>
              <a:gd name="connsiteX872" fmla="*/ 5184334 w 12192000"/>
              <a:gd name="connsiteY872" fmla="*/ 2247530 h 4165204"/>
              <a:gd name="connsiteX873" fmla="*/ 5926909 w 12192000"/>
              <a:gd name="connsiteY873" fmla="*/ 2247530 h 4165204"/>
              <a:gd name="connsiteX874" fmla="*/ 5814532 w 12192000"/>
              <a:gd name="connsiteY874" fmla="*/ 2053744 h 4165204"/>
              <a:gd name="connsiteX875" fmla="*/ 5522991 w 12192000"/>
              <a:gd name="connsiteY875" fmla="*/ 2053744 h 4165204"/>
              <a:gd name="connsiteX876" fmla="*/ 5522787 w 12192000"/>
              <a:gd name="connsiteY876" fmla="*/ 2053744 h 4165204"/>
              <a:gd name="connsiteX877" fmla="*/ 5523398 w 12192000"/>
              <a:gd name="connsiteY877" fmla="*/ 2052693 h 4165204"/>
              <a:gd name="connsiteX878" fmla="*/ 5523343 w 12192000"/>
              <a:gd name="connsiteY878" fmla="*/ 2052693 h 4165204"/>
              <a:gd name="connsiteX879" fmla="*/ 5792533 w 12192000"/>
              <a:gd name="connsiteY879" fmla="*/ 1588502 h 4165204"/>
              <a:gd name="connsiteX880" fmla="*/ 10715755 w 12192000"/>
              <a:gd name="connsiteY880" fmla="*/ 1588499 h 4165204"/>
              <a:gd name="connsiteX881" fmla="*/ 10828659 w 12192000"/>
              <a:gd name="connsiteY881" fmla="*/ 1783175 h 4165204"/>
              <a:gd name="connsiteX882" fmla="*/ 11119939 w 12192000"/>
              <a:gd name="connsiteY882" fmla="*/ 1783175 h 4165204"/>
              <a:gd name="connsiteX883" fmla="*/ 11119843 w 12192000"/>
              <a:gd name="connsiteY883" fmla="*/ 1783340 h 4165204"/>
              <a:gd name="connsiteX884" fmla="*/ 11120459 w 12192000"/>
              <a:gd name="connsiteY884" fmla="*/ 1783340 h 4165204"/>
              <a:gd name="connsiteX885" fmla="*/ 10850749 w 12192000"/>
              <a:gd name="connsiteY885" fmla="*/ 2248413 h 4165204"/>
              <a:gd name="connsiteX886" fmla="*/ 11593919 w 12192000"/>
              <a:gd name="connsiteY886" fmla="*/ 2248413 h 4165204"/>
              <a:gd name="connsiteX887" fmla="*/ 11481057 w 12192000"/>
              <a:gd name="connsiteY887" fmla="*/ 2053741 h 4165204"/>
              <a:gd name="connsiteX888" fmla="*/ 11189775 w 12192000"/>
              <a:gd name="connsiteY888" fmla="*/ 2053741 h 4165204"/>
              <a:gd name="connsiteX889" fmla="*/ 11189845 w 12192000"/>
              <a:gd name="connsiteY889" fmla="*/ 2053621 h 4165204"/>
              <a:gd name="connsiteX890" fmla="*/ 11189575 w 12192000"/>
              <a:gd name="connsiteY890" fmla="*/ 2053621 h 4165204"/>
              <a:gd name="connsiteX891" fmla="*/ 11189599 w 12192000"/>
              <a:gd name="connsiteY891" fmla="*/ 2053577 h 4165204"/>
              <a:gd name="connsiteX892" fmla="*/ 11189255 w 12192000"/>
              <a:gd name="connsiteY892" fmla="*/ 2053577 h 4165204"/>
              <a:gd name="connsiteX893" fmla="*/ 11458923 w 12192000"/>
              <a:gd name="connsiteY893" fmla="*/ 1588499 h 4165204"/>
              <a:gd name="connsiteX894" fmla="*/ 8804364 w 12192000"/>
              <a:gd name="connsiteY894" fmla="*/ 1588377 h 4165204"/>
              <a:gd name="connsiteX895" fmla="*/ 8680443 w 12192000"/>
              <a:gd name="connsiteY895" fmla="*/ 1802075 h 4165204"/>
              <a:gd name="connsiteX896" fmla="*/ 8804384 w 12192000"/>
              <a:gd name="connsiteY896" fmla="*/ 2015791 h 4165204"/>
              <a:gd name="connsiteX897" fmla="*/ 9052406 w 12192000"/>
              <a:gd name="connsiteY897" fmla="*/ 2015791 h 4165204"/>
              <a:gd name="connsiteX898" fmla="*/ 9176357 w 12192000"/>
              <a:gd name="connsiteY898" fmla="*/ 1802059 h 4165204"/>
              <a:gd name="connsiteX899" fmla="*/ 9052434 w 12192000"/>
              <a:gd name="connsiteY899" fmla="*/ 1588377 h 4165204"/>
              <a:gd name="connsiteX900" fmla="*/ 3138308 w 12192000"/>
              <a:gd name="connsiteY900" fmla="*/ 1587492 h 4165204"/>
              <a:gd name="connsiteX901" fmla="*/ 3014383 w 12192000"/>
              <a:gd name="connsiteY901" fmla="*/ 1801183 h 4165204"/>
              <a:gd name="connsiteX902" fmla="*/ 3138305 w 12192000"/>
              <a:gd name="connsiteY902" fmla="*/ 2014867 h 4165204"/>
              <a:gd name="connsiteX903" fmla="*/ 3386343 w 12192000"/>
              <a:gd name="connsiteY903" fmla="*/ 2014867 h 4165204"/>
              <a:gd name="connsiteX904" fmla="*/ 3510265 w 12192000"/>
              <a:gd name="connsiteY904" fmla="*/ 1801181 h 4165204"/>
              <a:gd name="connsiteX905" fmla="*/ 3386380 w 12192000"/>
              <a:gd name="connsiteY905" fmla="*/ 1587492 h 4165204"/>
              <a:gd name="connsiteX906" fmla="*/ 8388693 w 12192000"/>
              <a:gd name="connsiteY906" fmla="*/ 1374878 h 4165204"/>
              <a:gd name="connsiteX907" fmla="*/ 8275806 w 12192000"/>
              <a:gd name="connsiteY907" fmla="*/ 1569574 h 4165204"/>
              <a:gd name="connsiteX908" fmla="*/ 8421581 w 12192000"/>
              <a:gd name="connsiteY908" fmla="*/ 1820952 h 4165204"/>
              <a:gd name="connsiteX909" fmla="*/ 8421506 w 12192000"/>
              <a:gd name="connsiteY909" fmla="*/ 1820952 h 4165204"/>
              <a:gd name="connsiteX910" fmla="*/ 8421621 w 12192000"/>
              <a:gd name="connsiteY910" fmla="*/ 1821150 h 4165204"/>
              <a:gd name="connsiteX911" fmla="*/ 7882014 w 12192000"/>
              <a:gd name="connsiteY911" fmla="*/ 1821150 h 4165204"/>
              <a:gd name="connsiteX912" fmla="*/ 8253733 w 12192000"/>
              <a:gd name="connsiteY912" fmla="*/ 2462126 h 4165204"/>
              <a:gd name="connsiteX913" fmla="*/ 8282387 w 12192000"/>
              <a:gd name="connsiteY913" fmla="*/ 2412726 h 4165204"/>
              <a:gd name="connsiteX914" fmla="*/ 8366580 w 12192000"/>
              <a:gd name="connsiteY914" fmla="*/ 2267378 h 4165204"/>
              <a:gd name="connsiteX915" fmla="*/ 8220773 w 12192000"/>
              <a:gd name="connsiteY915" fmla="*/ 2015945 h 4165204"/>
              <a:gd name="connsiteX916" fmla="*/ 8220866 w 12192000"/>
              <a:gd name="connsiteY916" fmla="*/ 2015945 h 4165204"/>
              <a:gd name="connsiteX917" fmla="*/ 8220773 w 12192000"/>
              <a:gd name="connsiteY917" fmla="*/ 2015786 h 4165204"/>
              <a:gd name="connsiteX918" fmla="*/ 8760380 w 12192000"/>
              <a:gd name="connsiteY918" fmla="*/ 2015786 h 4165204"/>
              <a:gd name="connsiteX919" fmla="*/ 5960377 w 12192000"/>
              <a:gd name="connsiteY919" fmla="*/ 1374774 h 4165204"/>
              <a:gd name="connsiteX920" fmla="*/ 5841807 w 12192000"/>
              <a:gd name="connsiteY920" fmla="*/ 1579237 h 4165204"/>
              <a:gd name="connsiteX921" fmla="*/ 5589541 w 12192000"/>
              <a:gd name="connsiteY921" fmla="*/ 2014872 h 4165204"/>
              <a:gd name="connsiteX922" fmla="*/ 5814845 w 12192000"/>
              <a:gd name="connsiteY922" fmla="*/ 2014872 h 4165204"/>
              <a:gd name="connsiteX923" fmla="*/ 5960658 w 12192000"/>
              <a:gd name="connsiteY923" fmla="*/ 1763480 h 4165204"/>
              <a:gd name="connsiteX924" fmla="*/ 6230570 w 12192000"/>
              <a:gd name="connsiteY924" fmla="*/ 2228932 h 4165204"/>
              <a:gd name="connsiteX925" fmla="*/ 6320893 w 12192000"/>
              <a:gd name="connsiteY925" fmla="*/ 2073092 h 4165204"/>
              <a:gd name="connsiteX926" fmla="*/ 6332190 w 12192000"/>
              <a:gd name="connsiteY926" fmla="*/ 2053585 h 4165204"/>
              <a:gd name="connsiteX927" fmla="*/ 6339503 w 12192000"/>
              <a:gd name="connsiteY927" fmla="*/ 2040973 h 4165204"/>
              <a:gd name="connsiteX928" fmla="*/ 6601763 w 12192000"/>
              <a:gd name="connsiteY928" fmla="*/ 1588445 h 4165204"/>
              <a:gd name="connsiteX929" fmla="*/ 6375871 w 12192000"/>
              <a:gd name="connsiteY929" fmla="*/ 1588445 h 4165204"/>
              <a:gd name="connsiteX930" fmla="*/ 6324245 w 12192000"/>
              <a:gd name="connsiteY930" fmla="*/ 1677477 h 4165204"/>
              <a:gd name="connsiteX931" fmla="*/ 6230263 w 12192000"/>
              <a:gd name="connsiteY931" fmla="*/ 1839733 h 4165204"/>
              <a:gd name="connsiteX932" fmla="*/ 6230211 w 12192000"/>
              <a:gd name="connsiteY932" fmla="*/ 1839644 h 4165204"/>
              <a:gd name="connsiteX933" fmla="*/ 6230099 w 12192000"/>
              <a:gd name="connsiteY933" fmla="*/ 1839836 h 4165204"/>
              <a:gd name="connsiteX934" fmla="*/ 6230043 w 12192000"/>
              <a:gd name="connsiteY934" fmla="*/ 1839740 h 4165204"/>
              <a:gd name="connsiteX935" fmla="*/ 6230024 w 12192000"/>
              <a:gd name="connsiteY935" fmla="*/ 1839774 h 4165204"/>
              <a:gd name="connsiteX936" fmla="*/ 6214342 w 12192000"/>
              <a:gd name="connsiteY936" fmla="*/ 1812700 h 4165204"/>
              <a:gd name="connsiteX937" fmla="*/ 6171403 w 12192000"/>
              <a:gd name="connsiteY937" fmla="*/ 1738631 h 4165204"/>
              <a:gd name="connsiteX938" fmla="*/ 2722559 w 12192000"/>
              <a:gd name="connsiteY938" fmla="*/ 1373944 h 4165204"/>
              <a:gd name="connsiteX939" fmla="*/ 2615259 w 12192000"/>
              <a:gd name="connsiteY939" fmla="*/ 1558938 h 4165204"/>
              <a:gd name="connsiteX940" fmla="*/ 2609677 w 12192000"/>
              <a:gd name="connsiteY940" fmla="*/ 1568564 h 4165204"/>
              <a:gd name="connsiteX941" fmla="*/ 2755530 w 12192000"/>
              <a:gd name="connsiteY941" fmla="*/ 1820075 h 4165204"/>
              <a:gd name="connsiteX942" fmla="*/ 2755173 w 12192000"/>
              <a:gd name="connsiteY942" fmla="*/ 1820075 h 4165204"/>
              <a:gd name="connsiteX943" fmla="*/ 2755240 w 12192000"/>
              <a:gd name="connsiteY943" fmla="*/ 1820188 h 4165204"/>
              <a:gd name="connsiteX944" fmla="*/ 2216028 w 12192000"/>
              <a:gd name="connsiteY944" fmla="*/ 1820188 h 4165204"/>
              <a:gd name="connsiteX945" fmla="*/ 2587738 w 12192000"/>
              <a:gd name="connsiteY945" fmla="*/ 2461137 h 4165204"/>
              <a:gd name="connsiteX946" fmla="*/ 2604218 w 12192000"/>
              <a:gd name="connsiteY946" fmla="*/ 2432721 h 4165204"/>
              <a:gd name="connsiteX947" fmla="*/ 2700551 w 12192000"/>
              <a:gd name="connsiteY947" fmla="*/ 2266399 h 4165204"/>
              <a:gd name="connsiteX948" fmla="*/ 2554712 w 12192000"/>
              <a:gd name="connsiteY948" fmla="*/ 2014909 h 4165204"/>
              <a:gd name="connsiteX949" fmla="*/ 2554734 w 12192000"/>
              <a:gd name="connsiteY949" fmla="*/ 2014909 h 4165204"/>
              <a:gd name="connsiteX950" fmla="*/ 2554710 w 12192000"/>
              <a:gd name="connsiteY950" fmla="*/ 2014867 h 4165204"/>
              <a:gd name="connsiteX951" fmla="*/ 3094133 w 12192000"/>
              <a:gd name="connsiteY951" fmla="*/ 2014867 h 4165204"/>
              <a:gd name="connsiteX952" fmla="*/ 6262962 w 12192000"/>
              <a:gd name="connsiteY952" fmla="*/ 1355863 h 4165204"/>
              <a:gd name="connsiteX953" fmla="*/ 6375919 w 12192000"/>
              <a:gd name="connsiteY953" fmla="*/ 1550560 h 4165204"/>
              <a:gd name="connsiteX954" fmla="*/ 6667620 w 12192000"/>
              <a:gd name="connsiteY954" fmla="*/ 1550560 h 4165204"/>
              <a:gd name="connsiteX955" fmla="*/ 6667537 w 12192000"/>
              <a:gd name="connsiteY955" fmla="*/ 1550704 h 4165204"/>
              <a:gd name="connsiteX956" fmla="*/ 6667577 w 12192000"/>
              <a:gd name="connsiteY956" fmla="*/ 1550704 h 4165204"/>
              <a:gd name="connsiteX957" fmla="*/ 6540671 w 12192000"/>
              <a:gd name="connsiteY957" fmla="*/ 1769539 h 4165204"/>
              <a:gd name="connsiteX958" fmla="*/ 6397902 w 12192000"/>
              <a:gd name="connsiteY958" fmla="*/ 2015804 h 4165204"/>
              <a:gd name="connsiteX959" fmla="*/ 7141539 w 12192000"/>
              <a:gd name="connsiteY959" fmla="*/ 2015804 h 4165204"/>
              <a:gd name="connsiteX960" fmla="*/ 7028639 w 12192000"/>
              <a:gd name="connsiteY960" fmla="*/ 1821106 h 4165204"/>
              <a:gd name="connsiteX961" fmla="*/ 6736894 w 12192000"/>
              <a:gd name="connsiteY961" fmla="*/ 1821106 h 4165204"/>
              <a:gd name="connsiteX962" fmla="*/ 6736893 w 12192000"/>
              <a:gd name="connsiteY962" fmla="*/ 1821106 h 4165204"/>
              <a:gd name="connsiteX963" fmla="*/ 6736976 w 12192000"/>
              <a:gd name="connsiteY963" fmla="*/ 1820963 h 4165204"/>
              <a:gd name="connsiteX964" fmla="*/ 6736894 w 12192000"/>
              <a:gd name="connsiteY964" fmla="*/ 1820963 h 4165204"/>
              <a:gd name="connsiteX965" fmla="*/ 7006614 w 12192000"/>
              <a:gd name="connsiteY965" fmla="*/ 1355863 h 4165204"/>
              <a:gd name="connsiteX966" fmla="*/ 4352217 w 12192000"/>
              <a:gd name="connsiteY966" fmla="*/ 1355842 h 4165204"/>
              <a:gd name="connsiteX967" fmla="*/ 4228829 w 12192000"/>
              <a:gd name="connsiteY967" fmla="*/ 1568587 h 4165204"/>
              <a:gd name="connsiteX968" fmla="*/ 4352743 w 12192000"/>
              <a:gd name="connsiteY968" fmla="*/ 1782252 h 4165204"/>
              <a:gd name="connsiteX969" fmla="*/ 4600723 w 12192000"/>
              <a:gd name="connsiteY969" fmla="*/ 1782252 h 4165204"/>
              <a:gd name="connsiteX970" fmla="*/ 4724233 w 12192000"/>
              <a:gd name="connsiteY970" fmla="*/ 1569314 h 4165204"/>
              <a:gd name="connsiteX971" fmla="*/ 4600443 w 12192000"/>
              <a:gd name="connsiteY971" fmla="*/ 1355842 h 4165204"/>
              <a:gd name="connsiteX972" fmla="*/ 10018831 w 12192000"/>
              <a:gd name="connsiteY972" fmla="*/ 1355759 h 4165204"/>
              <a:gd name="connsiteX973" fmla="*/ 9894805 w 12192000"/>
              <a:gd name="connsiteY973" fmla="*/ 1569607 h 4165204"/>
              <a:gd name="connsiteX974" fmla="*/ 10018662 w 12192000"/>
              <a:gd name="connsiteY974" fmla="*/ 1783176 h 4165204"/>
              <a:gd name="connsiteX975" fmla="*/ 10266683 w 12192000"/>
              <a:gd name="connsiteY975" fmla="*/ 1783176 h 4165204"/>
              <a:gd name="connsiteX976" fmla="*/ 10390635 w 12192000"/>
              <a:gd name="connsiteY976" fmla="*/ 1569485 h 4165204"/>
              <a:gd name="connsiteX977" fmla="*/ 10266711 w 12192000"/>
              <a:gd name="connsiteY977" fmla="*/ 1355759 h 4165204"/>
              <a:gd name="connsiteX978" fmla="*/ 596653 w 12192000"/>
              <a:gd name="connsiteY978" fmla="*/ 1354825 h 4165204"/>
              <a:gd name="connsiteX979" fmla="*/ 709625 w 12192000"/>
              <a:gd name="connsiteY979" fmla="*/ 1549622 h 4165204"/>
              <a:gd name="connsiteX980" fmla="*/ 1001147 w 12192000"/>
              <a:gd name="connsiteY980" fmla="*/ 1549622 h 4165204"/>
              <a:gd name="connsiteX981" fmla="*/ 1001124 w 12192000"/>
              <a:gd name="connsiteY981" fmla="*/ 1549662 h 4165204"/>
              <a:gd name="connsiteX982" fmla="*/ 1001146 w 12192000"/>
              <a:gd name="connsiteY982" fmla="*/ 1549662 h 4165204"/>
              <a:gd name="connsiteX983" fmla="*/ 1001144 w 12192000"/>
              <a:gd name="connsiteY983" fmla="*/ 1549667 h 4165204"/>
              <a:gd name="connsiteX984" fmla="*/ 1001357 w 12192000"/>
              <a:gd name="connsiteY984" fmla="*/ 1549667 h 4165204"/>
              <a:gd name="connsiteX985" fmla="*/ 731557 w 12192000"/>
              <a:gd name="connsiteY985" fmla="*/ 2014904 h 4165204"/>
              <a:gd name="connsiteX986" fmla="*/ 833926 w 12192000"/>
              <a:gd name="connsiteY986" fmla="*/ 2014904 h 4165204"/>
              <a:gd name="connsiteX987" fmla="*/ 1475147 w 12192000"/>
              <a:gd name="connsiteY987" fmla="*/ 2014869 h 4165204"/>
              <a:gd name="connsiteX988" fmla="*/ 1362170 w 12192000"/>
              <a:gd name="connsiteY988" fmla="*/ 1820068 h 4165204"/>
              <a:gd name="connsiteX989" fmla="*/ 1070752 w 12192000"/>
              <a:gd name="connsiteY989" fmla="*/ 1820068 h 4165204"/>
              <a:gd name="connsiteX990" fmla="*/ 1070755 w 12192000"/>
              <a:gd name="connsiteY990" fmla="*/ 1820064 h 4165204"/>
              <a:gd name="connsiteX991" fmla="*/ 1070463 w 12192000"/>
              <a:gd name="connsiteY991" fmla="*/ 1820064 h 4165204"/>
              <a:gd name="connsiteX992" fmla="*/ 1340264 w 12192000"/>
              <a:gd name="connsiteY992" fmla="*/ 1354825 h 4165204"/>
              <a:gd name="connsiteX993" fmla="*/ 9603111 w 12192000"/>
              <a:gd name="connsiteY993" fmla="*/ 1142228 h 4165204"/>
              <a:gd name="connsiteX994" fmla="*/ 9490211 w 12192000"/>
              <a:gd name="connsiteY994" fmla="*/ 1336945 h 4165204"/>
              <a:gd name="connsiteX995" fmla="*/ 9636018 w 12192000"/>
              <a:gd name="connsiteY995" fmla="*/ 1588377 h 4165204"/>
              <a:gd name="connsiteX996" fmla="*/ 9635926 w 12192000"/>
              <a:gd name="connsiteY996" fmla="*/ 1588377 h 4165204"/>
              <a:gd name="connsiteX997" fmla="*/ 9636018 w 12192000"/>
              <a:gd name="connsiteY997" fmla="*/ 1588536 h 4165204"/>
              <a:gd name="connsiteX998" fmla="*/ 9096451 w 12192000"/>
              <a:gd name="connsiteY998" fmla="*/ 1588536 h 4165204"/>
              <a:gd name="connsiteX999" fmla="*/ 9468171 w 12192000"/>
              <a:gd name="connsiteY999" fmla="*/ 2229507 h 4165204"/>
              <a:gd name="connsiteX1000" fmla="*/ 9496824 w 12192000"/>
              <a:gd name="connsiteY1000" fmla="*/ 2180110 h 4165204"/>
              <a:gd name="connsiteX1001" fmla="*/ 9581028 w 12192000"/>
              <a:gd name="connsiteY1001" fmla="*/ 2034741 h 4165204"/>
              <a:gd name="connsiteX1002" fmla="*/ 9435210 w 12192000"/>
              <a:gd name="connsiteY1002" fmla="*/ 1783328 h 4165204"/>
              <a:gd name="connsiteX1003" fmla="*/ 9435302 w 12192000"/>
              <a:gd name="connsiteY1003" fmla="*/ 1783328 h 4165204"/>
              <a:gd name="connsiteX1004" fmla="*/ 9435210 w 12192000"/>
              <a:gd name="connsiteY1004" fmla="*/ 1783169 h 4165204"/>
              <a:gd name="connsiteX1005" fmla="*/ 9974778 w 12192000"/>
              <a:gd name="connsiteY1005" fmla="*/ 1783169 h 4165204"/>
              <a:gd name="connsiteX1006" fmla="*/ 7174432 w 12192000"/>
              <a:gd name="connsiteY1006" fmla="*/ 1141995 h 4165204"/>
              <a:gd name="connsiteX1007" fmla="*/ 7055916 w 12192000"/>
              <a:gd name="connsiteY1007" fmla="*/ 1346438 h 4165204"/>
              <a:gd name="connsiteX1008" fmla="*/ 6803201 w 12192000"/>
              <a:gd name="connsiteY1008" fmla="*/ 1782844 h 4165204"/>
              <a:gd name="connsiteX1009" fmla="*/ 7001614 w 12192000"/>
              <a:gd name="connsiteY1009" fmla="*/ 1783165 h 4165204"/>
              <a:gd name="connsiteX1010" fmla="*/ 7028639 w 12192000"/>
              <a:gd name="connsiteY1010" fmla="*/ 1783165 h 4165204"/>
              <a:gd name="connsiteX1011" fmla="*/ 7174372 w 12192000"/>
              <a:gd name="connsiteY1011" fmla="*/ 1531813 h 4165204"/>
              <a:gd name="connsiteX1012" fmla="*/ 7424546 w 12192000"/>
              <a:gd name="connsiteY1012" fmla="*/ 1963208 h 4165204"/>
              <a:gd name="connsiteX1013" fmla="*/ 7444178 w 12192000"/>
              <a:gd name="connsiteY1013" fmla="*/ 1997050 h 4165204"/>
              <a:gd name="connsiteX1014" fmla="*/ 7546264 w 12192000"/>
              <a:gd name="connsiteY1014" fmla="*/ 1820985 h 4165204"/>
              <a:gd name="connsiteX1015" fmla="*/ 7816068 w 12192000"/>
              <a:gd name="connsiteY1015" fmla="*/ 1355743 h 4165204"/>
              <a:gd name="connsiteX1016" fmla="*/ 7590289 w 12192000"/>
              <a:gd name="connsiteY1016" fmla="*/ 1355743 h 4165204"/>
              <a:gd name="connsiteX1017" fmla="*/ 7444495 w 12192000"/>
              <a:gd name="connsiteY1017" fmla="*/ 1607101 h 4165204"/>
              <a:gd name="connsiteX1018" fmla="*/ 7444471 w 12192000"/>
              <a:gd name="connsiteY1018" fmla="*/ 1607060 h 4165204"/>
              <a:gd name="connsiteX1019" fmla="*/ 7444335 w 12192000"/>
              <a:gd name="connsiteY1019" fmla="*/ 1607295 h 4165204"/>
              <a:gd name="connsiteX1020" fmla="*/ 7428651 w 12192000"/>
              <a:gd name="connsiteY1020" fmla="*/ 1580263 h 4165204"/>
              <a:gd name="connsiteX1021" fmla="*/ 7318232 w 12192000"/>
              <a:gd name="connsiteY1021" fmla="*/ 1389813 h 4165204"/>
              <a:gd name="connsiteX1022" fmla="*/ 3937058 w 12192000"/>
              <a:gd name="connsiteY1022" fmla="*/ 1141348 h 4165204"/>
              <a:gd name="connsiteX1023" fmla="*/ 3824191 w 12192000"/>
              <a:gd name="connsiteY1023" fmla="*/ 1335940 h 4165204"/>
              <a:gd name="connsiteX1024" fmla="*/ 3970046 w 12192000"/>
              <a:gd name="connsiteY1024" fmla="*/ 1587451 h 4165204"/>
              <a:gd name="connsiteX1025" fmla="*/ 3969944 w 12192000"/>
              <a:gd name="connsiteY1025" fmla="*/ 1587451 h 4165204"/>
              <a:gd name="connsiteX1026" fmla="*/ 3969967 w 12192000"/>
              <a:gd name="connsiteY1026" fmla="*/ 1587492 h 4165204"/>
              <a:gd name="connsiteX1027" fmla="*/ 3969679 w 12192000"/>
              <a:gd name="connsiteY1027" fmla="*/ 1587492 h 4165204"/>
              <a:gd name="connsiteX1028" fmla="*/ 3969727 w 12192000"/>
              <a:gd name="connsiteY1028" fmla="*/ 1587572 h 4165204"/>
              <a:gd name="connsiteX1029" fmla="*/ 3430549 w 12192000"/>
              <a:gd name="connsiteY1029" fmla="*/ 1587572 h 4165204"/>
              <a:gd name="connsiteX1030" fmla="*/ 3802190 w 12192000"/>
              <a:gd name="connsiteY1030" fmla="*/ 2228548 h 4165204"/>
              <a:gd name="connsiteX1031" fmla="*/ 3915000 w 12192000"/>
              <a:gd name="connsiteY1031" fmla="*/ 2033783 h 4165204"/>
              <a:gd name="connsiteX1032" fmla="*/ 3769118 w 12192000"/>
              <a:gd name="connsiteY1032" fmla="*/ 1782293 h 4165204"/>
              <a:gd name="connsiteX1033" fmla="*/ 3769182 w 12192000"/>
              <a:gd name="connsiteY1033" fmla="*/ 1782293 h 4165204"/>
              <a:gd name="connsiteX1034" fmla="*/ 3769157 w 12192000"/>
              <a:gd name="connsiteY1034" fmla="*/ 1782252 h 4165204"/>
              <a:gd name="connsiteX1035" fmla="*/ 4308703 w 12192000"/>
              <a:gd name="connsiteY1035" fmla="*/ 1782252 h 4165204"/>
              <a:gd name="connsiteX1036" fmla="*/ 1508231 w 12192000"/>
              <a:gd name="connsiteY1036" fmla="*/ 1141084 h 4165204"/>
              <a:gd name="connsiteX1037" fmla="*/ 1389655 w 12192000"/>
              <a:gd name="connsiteY1037" fmla="*/ 1345561 h 4165204"/>
              <a:gd name="connsiteX1038" fmla="*/ 1136941 w 12192000"/>
              <a:gd name="connsiteY1038" fmla="*/ 1781966 h 4165204"/>
              <a:gd name="connsiteX1039" fmla="*/ 1333021 w 12192000"/>
              <a:gd name="connsiteY1039" fmla="*/ 1782283 h 4165204"/>
              <a:gd name="connsiteX1040" fmla="*/ 1362167 w 12192000"/>
              <a:gd name="connsiteY1040" fmla="*/ 1782283 h 4165204"/>
              <a:gd name="connsiteX1041" fmla="*/ 1507940 w 12192000"/>
              <a:gd name="connsiteY1041" fmla="*/ 1530891 h 4165204"/>
              <a:gd name="connsiteX1042" fmla="*/ 1508048 w 12192000"/>
              <a:gd name="connsiteY1042" fmla="*/ 1531075 h 4165204"/>
              <a:gd name="connsiteX1043" fmla="*/ 1508151 w 12192000"/>
              <a:gd name="connsiteY1043" fmla="*/ 1530896 h 4165204"/>
              <a:gd name="connsiteX1044" fmla="*/ 1508182 w 12192000"/>
              <a:gd name="connsiteY1044" fmla="*/ 1530950 h 4165204"/>
              <a:gd name="connsiteX1045" fmla="*/ 1508190 w 12192000"/>
              <a:gd name="connsiteY1045" fmla="*/ 1530936 h 4165204"/>
              <a:gd name="connsiteX1046" fmla="*/ 1777942 w 12192000"/>
              <a:gd name="connsiteY1046" fmla="*/ 1996090 h 4165204"/>
              <a:gd name="connsiteX1047" fmla="*/ 1948741 w 12192000"/>
              <a:gd name="connsiteY1047" fmla="*/ 1701713 h 4165204"/>
              <a:gd name="connsiteX1048" fmla="*/ 2149887 w 12192000"/>
              <a:gd name="connsiteY1048" fmla="*/ 1354865 h 4165204"/>
              <a:gd name="connsiteX1049" fmla="*/ 1924201 w 12192000"/>
              <a:gd name="connsiteY1049" fmla="*/ 1354865 h 4165204"/>
              <a:gd name="connsiteX1050" fmla="*/ 1778446 w 12192000"/>
              <a:gd name="connsiteY1050" fmla="*/ 1606224 h 4165204"/>
              <a:gd name="connsiteX1051" fmla="*/ 1778337 w 12192000"/>
              <a:gd name="connsiteY1051" fmla="*/ 1606036 h 4165204"/>
              <a:gd name="connsiteX1052" fmla="*/ 1778116 w 12192000"/>
              <a:gd name="connsiteY1052" fmla="*/ 1606417 h 4165204"/>
              <a:gd name="connsiteX1053" fmla="*/ 1762431 w 12192000"/>
              <a:gd name="connsiteY1053" fmla="*/ 1579385 h 4165204"/>
              <a:gd name="connsiteX1054" fmla="*/ 1605163 w 12192000"/>
              <a:gd name="connsiteY1054" fmla="*/ 1308133 h 4165204"/>
              <a:gd name="connsiteX1055" fmla="*/ 7477229 w 12192000"/>
              <a:gd name="connsiteY1055" fmla="*/ 1123289 h 4165204"/>
              <a:gd name="connsiteX1056" fmla="*/ 7590154 w 12192000"/>
              <a:gd name="connsiteY1056" fmla="*/ 1317962 h 4165204"/>
              <a:gd name="connsiteX1057" fmla="*/ 7881653 w 12192000"/>
              <a:gd name="connsiteY1057" fmla="*/ 1317962 h 4165204"/>
              <a:gd name="connsiteX1058" fmla="*/ 7881606 w 12192000"/>
              <a:gd name="connsiteY1058" fmla="*/ 1318043 h 4165204"/>
              <a:gd name="connsiteX1059" fmla="*/ 7881653 w 12192000"/>
              <a:gd name="connsiteY1059" fmla="*/ 1318043 h 4165204"/>
              <a:gd name="connsiteX1060" fmla="*/ 7881627 w 12192000"/>
              <a:gd name="connsiteY1060" fmla="*/ 1318089 h 4165204"/>
              <a:gd name="connsiteX1061" fmla="*/ 7882014 w 12192000"/>
              <a:gd name="connsiteY1061" fmla="*/ 1318089 h 4165204"/>
              <a:gd name="connsiteX1062" fmla="*/ 7612284 w 12192000"/>
              <a:gd name="connsiteY1062" fmla="*/ 1783205 h 4165204"/>
              <a:gd name="connsiteX1063" fmla="*/ 7816449 w 12192000"/>
              <a:gd name="connsiteY1063" fmla="*/ 1783205 h 4165204"/>
              <a:gd name="connsiteX1064" fmla="*/ 7816428 w 12192000"/>
              <a:gd name="connsiteY1064" fmla="*/ 1783169 h 4165204"/>
              <a:gd name="connsiteX1065" fmla="*/ 8355655 w 12192000"/>
              <a:gd name="connsiteY1065" fmla="*/ 1783169 h 4165204"/>
              <a:gd name="connsiteX1066" fmla="*/ 8242771 w 12192000"/>
              <a:gd name="connsiteY1066" fmla="*/ 1588531 h 4165204"/>
              <a:gd name="connsiteX1067" fmla="*/ 7951210 w 12192000"/>
              <a:gd name="connsiteY1067" fmla="*/ 1588531 h 4165204"/>
              <a:gd name="connsiteX1068" fmla="*/ 7951307 w 12192000"/>
              <a:gd name="connsiteY1068" fmla="*/ 1588364 h 4165204"/>
              <a:gd name="connsiteX1069" fmla="*/ 7950969 w 12192000"/>
              <a:gd name="connsiteY1069" fmla="*/ 1588364 h 4165204"/>
              <a:gd name="connsiteX1070" fmla="*/ 8220676 w 12192000"/>
              <a:gd name="connsiteY1070" fmla="*/ 1123289 h 4165204"/>
              <a:gd name="connsiteX1071" fmla="*/ 5566486 w 12192000"/>
              <a:gd name="connsiteY1071" fmla="*/ 1123204 h 4165204"/>
              <a:gd name="connsiteX1072" fmla="*/ 5442976 w 12192000"/>
              <a:gd name="connsiteY1072" fmla="*/ 1336220 h 4165204"/>
              <a:gd name="connsiteX1073" fmla="*/ 5566647 w 12192000"/>
              <a:gd name="connsiteY1073" fmla="*/ 1549629 h 4165204"/>
              <a:gd name="connsiteX1074" fmla="*/ 5815030 w 12192000"/>
              <a:gd name="connsiteY1074" fmla="*/ 1549629 h 4165204"/>
              <a:gd name="connsiteX1075" fmla="*/ 5938420 w 12192000"/>
              <a:gd name="connsiteY1075" fmla="*/ 1336916 h 4165204"/>
              <a:gd name="connsiteX1076" fmla="*/ 5814473 w 12192000"/>
              <a:gd name="connsiteY1076" fmla="*/ 1123204 h 4165204"/>
              <a:gd name="connsiteX1077" fmla="*/ 11233251 w 12192000"/>
              <a:gd name="connsiteY1077" fmla="*/ 1123143 h 4165204"/>
              <a:gd name="connsiteX1078" fmla="*/ 11109319 w 12192000"/>
              <a:gd name="connsiteY1078" fmla="*/ 1336849 h 4165204"/>
              <a:gd name="connsiteX1079" fmla="*/ 11233259 w 12192000"/>
              <a:gd name="connsiteY1079" fmla="*/ 1550557 h 4165204"/>
              <a:gd name="connsiteX1080" fmla="*/ 11481279 w 12192000"/>
              <a:gd name="connsiteY1080" fmla="*/ 1550557 h 4165204"/>
              <a:gd name="connsiteX1081" fmla="*/ 11605151 w 12192000"/>
              <a:gd name="connsiteY1081" fmla="*/ 1336866 h 4165204"/>
              <a:gd name="connsiteX1082" fmla="*/ 11481267 w 12192000"/>
              <a:gd name="connsiteY1082" fmla="*/ 1123143 h 4165204"/>
              <a:gd name="connsiteX1083" fmla="*/ 1811259 w 12192000"/>
              <a:gd name="connsiteY1083" fmla="*/ 1122292 h 4165204"/>
              <a:gd name="connsiteX1084" fmla="*/ 1924191 w 12192000"/>
              <a:gd name="connsiteY1084" fmla="*/ 1317045 h 4165204"/>
              <a:gd name="connsiteX1085" fmla="*/ 2215632 w 12192000"/>
              <a:gd name="connsiteY1085" fmla="*/ 1317045 h 4165204"/>
              <a:gd name="connsiteX1086" fmla="*/ 2215606 w 12192000"/>
              <a:gd name="connsiteY1086" fmla="*/ 1317092 h 4165204"/>
              <a:gd name="connsiteX1087" fmla="*/ 2215924 w 12192000"/>
              <a:gd name="connsiteY1087" fmla="*/ 1317092 h 4165204"/>
              <a:gd name="connsiteX1088" fmla="*/ 1946166 w 12192000"/>
              <a:gd name="connsiteY1088" fmla="*/ 1782327 h 4165204"/>
              <a:gd name="connsiteX1089" fmla="*/ 2150358 w 12192000"/>
              <a:gd name="connsiteY1089" fmla="*/ 1782327 h 4165204"/>
              <a:gd name="connsiteX1090" fmla="*/ 2150338 w 12192000"/>
              <a:gd name="connsiteY1090" fmla="*/ 1782293 h 4165204"/>
              <a:gd name="connsiteX1091" fmla="*/ 2689434 w 12192000"/>
              <a:gd name="connsiteY1091" fmla="*/ 1782293 h 4165204"/>
              <a:gd name="connsiteX1092" fmla="*/ 2576521 w 12192000"/>
              <a:gd name="connsiteY1092" fmla="*/ 1587534 h 4165204"/>
              <a:gd name="connsiteX1093" fmla="*/ 2285240 w 12192000"/>
              <a:gd name="connsiteY1093" fmla="*/ 1587534 h 4165204"/>
              <a:gd name="connsiteX1094" fmla="*/ 2285268 w 12192000"/>
              <a:gd name="connsiteY1094" fmla="*/ 1587487 h 4165204"/>
              <a:gd name="connsiteX1095" fmla="*/ 2284787 w 12192000"/>
              <a:gd name="connsiteY1095" fmla="*/ 1587487 h 4165204"/>
              <a:gd name="connsiteX1096" fmla="*/ 2554564 w 12192000"/>
              <a:gd name="connsiteY1096" fmla="*/ 1122292 h 4165204"/>
              <a:gd name="connsiteX1097" fmla="*/ 10817635 w 12192000"/>
              <a:gd name="connsiteY1097" fmla="*/ 909874 h 4165204"/>
              <a:gd name="connsiteX1098" fmla="*/ 10704803 w 12192000"/>
              <a:gd name="connsiteY1098" fmla="*/ 1104406 h 4165204"/>
              <a:gd name="connsiteX1099" fmla="*/ 10850655 w 12192000"/>
              <a:gd name="connsiteY1099" fmla="*/ 1355917 h 4165204"/>
              <a:gd name="connsiteX1100" fmla="*/ 10311089 w 12192000"/>
              <a:gd name="connsiteY1100" fmla="*/ 1355917 h 4165204"/>
              <a:gd name="connsiteX1101" fmla="*/ 10682707 w 12192000"/>
              <a:gd name="connsiteY1101" fmla="*/ 1996720 h 4165204"/>
              <a:gd name="connsiteX1102" fmla="*/ 10711259 w 12192000"/>
              <a:gd name="connsiteY1102" fmla="*/ 1947495 h 4165204"/>
              <a:gd name="connsiteX1103" fmla="*/ 10795453 w 12192000"/>
              <a:gd name="connsiteY1103" fmla="*/ 1802146 h 4165204"/>
              <a:gd name="connsiteX1104" fmla="*/ 10649647 w 12192000"/>
              <a:gd name="connsiteY1104" fmla="*/ 1550714 h 4165204"/>
              <a:gd name="connsiteX1105" fmla="*/ 10649739 w 12192000"/>
              <a:gd name="connsiteY1105" fmla="*/ 1550714 h 4165204"/>
              <a:gd name="connsiteX1106" fmla="*/ 10649647 w 12192000"/>
              <a:gd name="connsiteY1106" fmla="*/ 1550555 h 4165204"/>
              <a:gd name="connsiteX1107" fmla="*/ 11189055 w 12192000"/>
              <a:gd name="connsiteY1107" fmla="*/ 1550555 h 4165204"/>
              <a:gd name="connsiteX1108" fmla="*/ 5150917 w 12192000"/>
              <a:gd name="connsiteY1108" fmla="*/ 909449 h 4165204"/>
              <a:gd name="connsiteX1109" fmla="*/ 5038331 w 12192000"/>
              <a:gd name="connsiteY1109" fmla="*/ 1103619 h 4165204"/>
              <a:gd name="connsiteX1110" fmla="*/ 5184120 w 12192000"/>
              <a:gd name="connsiteY1110" fmla="*/ 1354950 h 4165204"/>
              <a:gd name="connsiteX1111" fmla="*/ 5183210 w 12192000"/>
              <a:gd name="connsiteY1111" fmla="*/ 1354950 h 4165204"/>
              <a:gd name="connsiteX1112" fmla="*/ 5183727 w 12192000"/>
              <a:gd name="connsiteY1112" fmla="*/ 1355842 h 4165204"/>
              <a:gd name="connsiteX1113" fmla="*/ 5183705 w 12192000"/>
              <a:gd name="connsiteY1113" fmla="*/ 1355842 h 4165204"/>
              <a:gd name="connsiteX1114" fmla="*/ 5183727 w 12192000"/>
              <a:gd name="connsiteY1114" fmla="*/ 1355880 h 4165204"/>
              <a:gd name="connsiteX1115" fmla="*/ 4645050 w 12192000"/>
              <a:gd name="connsiteY1115" fmla="*/ 1355880 h 4165204"/>
              <a:gd name="connsiteX1116" fmla="*/ 4746524 w 12192000"/>
              <a:gd name="connsiteY1116" fmla="*/ 1530884 h 4165204"/>
              <a:gd name="connsiteX1117" fmla="*/ 4746560 w 12192000"/>
              <a:gd name="connsiteY1117" fmla="*/ 1530819 h 4165204"/>
              <a:gd name="connsiteX1118" fmla="*/ 5016523 w 12192000"/>
              <a:gd name="connsiteY1118" fmla="*/ 1996060 h 4165204"/>
              <a:gd name="connsiteX1119" fmla="*/ 5045164 w 12192000"/>
              <a:gd name="connsiteY1119" fmla="*/ 1946610 h 4165204"/>
              <a:gd name="connsiteX1120" fmla="*/ 5128947 w 12192000"/>
              <a:gd name="connsiteY1120" fmla="*/ 1801975 h 4165204"/>
              <a:gd name="connsiteX1121" fmla="*/ 4983237 w 12192000"/>
              <a:gd name="connsiteY1121" fmla="*/ 1550722 h 4165204"/>
              <a:gd name="connsiteX1122" fmla="*/ 4984162 w 12192000"/>
              <a:gd name="connsiteY1122" fmla="*/ 1550722 h 4165204"/>
              <a:gd name="connsiteX1123" fmla="*/ 4983556 w 12192000"/>
              <a:gd name="connsiteY1123" fmla="*/ 1549671 h 4165204"/>
              <a:gd name="connsiteX1124" fmla="*/ 4983615 w 12192000"/>
              <a:gd name="connsiteY1124" fmla="*/ 1549671 h 4165204"/>
              <a:gd name="connsiteX1125" fmla="*/ 4983590 w 12192000"/>
              <a:gd name="connsiteY1125" fmla="*/ 1549629 h 4165204"/>
              <a:gd name="connsiteX1126" fmla="*/ 5522154 w 12192000"/>
              <a:gd name="connsiteY1126" fmla="*/ 1549629 h 4165204"/>
              <a:gd name="connsiteX1127" fmla="*/ 8388889 w 12192000"/>
              <a:gd name="connsiteY1127" fmla="*/ 909437 h 4165204"/>
              <a:gd name="connsiteX1128" fmla="*/ 8270313 w 12192000"/>
              <a:gd name="connsiteY1128" fmla="*/ 1113984 h 4165204"/>
              <a:gd name="connsiteX1129" fmla="*/ 8017598 w 12192000"/>
              <a:gd name="connsiteY1129" fmla="*/ 1550389 h 4165204"/>
              <a:gd name="connsiteX1130" fmla="*/ 8116418 w 12192000"/>
              <a:gd name="connsiteY1130" fmla="*/ 1550549 h 4165204"/>
              <a:gd name="connsiteX1131" fmla="*/ 8242805 w 12192000"/>
              <a:gd name="connsiteY1131" fmla="*/ 1550549 h 4165204"/>
              <a:gd name="connsiteX1132" fmla="*/ 8388487 w 12192000"/>
              <a:gd name="connsiteY1132" fmla="*/ 1299312 h 4165204"/>
              <a:gd name="connsiteX1133" fmla="*/ 8388603 w 12192000"/>
              <a:gd name="connsiteY1133" fmla="*/ 1299512 h 4165204"/>
              <a:gd name="connsiteX1134" fmla="*/ 8388809 w 12192000"/>
              <a:gd name="connsiteY1134" fmla="*/ 1299156 h 4165204"/>
              <a:gd name="connsiteX1135" fmla="*/ 8658612 w 12192000"/>
              <a:gd name="connsiteY1135" fmla="*/ 1764399 h 4165204"/>
              <a:gd name="connsiteX1136" fmla="*/ 8760701 w 12192000"/>
              <a:gd name="connsiteY1136" fmla="*/ 1588330 h 4165204"/>
              <a:gd name="connsiteX1137" fmla="*/ 9030411 w 12192000"/>
              <a:gd name="connsiteY1137" fmla="*/ 1123248 h 4165204"/>
              <a:gd name="connsiteX1138" fmla="*/ 8804679 w 12192000"/>
              <a:gd name="connsiteY1138" fmla="*/ 1123248 h 4165204"/>
              <a:gd name="connsiteX1139" fmla="*/ 8658932 w 12192000"/>
              <a:gd name="connsiteY1139" fmla="*/ 1374486 h 4165204"/>
              <a:gd name="connsiteX1140" fmla="*/ 8658923 w 12192000"/>
              <a:gd name="connsiteY1140" fmla="*/ 1374472 h 4165204"/>
              <a:gd name="connsiteX1141" fmla="*/ 8658733 w 12192000"/>
              <a:gd name="connsiteY1141" fmla="*/ 1374800 h 4165204"/>
              <a:gd name="connsiteX1142" fmla="*/ 8643048 w 12192000"/>
              <a:gd name="connsiteY1142" fmla="*/ 1347768 h 4165204"/>
              <a:gd name="connsiteX1143" fmla="*/ 2722842 w 12192000"/>
              <a:gd name="connsiteY1143" fmla="*/ 908505 h 4165204"/>
              <a:gd name="connsiteX1144" fmla="*/ 2604264 w 12192000"/>
              <a:gd name="connsiteY1144" fmla="*/ 1112987 h 4165204"/>
              <a:gd name="connsiteX1145" fmla="*/ 2351547 w 12192000"/>
              <a:gd name="connsiteY1145" fmla="*/ 1549392 h 4165204"/>
              <a:gd name="connsiteX1146" fmla="*/ 2521121 w 12192000"/>
              <a:gd name="connsiteY1146" fmla="*/ 1549666 h 4165204"/>
              <a:gd name="connsiteX1147" fmla="*/ 2576493 w 12192000"/>
              <a:gd name="connsiteY1147" fmla="*/ 1549666 h 4165204"/>
              <a:gd name="connsiteX1148" fmla="*/ 2722266 w 12192000"/>
              <a:gd name="connsiteY1148" fmla="*/ 1298274 h 4165204"/>
              <a:gd name="connsiteX1149" fmla="*/ 2722505 w 12192000"/>
              <a:gd name="connsiteY1149" fmla="*/ 1298689 h 4165204"/>
              <a:gd name="connsiteX1150" fmla="*/ 2722719 w 12192000"/>
              <a:gd name="connsiteY1150" fmla="*/ 1298322 h 4165204"/>
              <a:gd name="connsiteX1151" fmla="*/ 2722726 w 12192000"/>
              <a:gd name="connsiteY1151" fmla="*/ 1298335 h 4165204"/>
              <a:gd name="connsiteX1152" fmla="*/ 2722757 w 12192000"/>
              <a:gd name="connsiteY1152" fmla="*/ 1298281 h 4165204"/>
              <a:gd name="connsiteX1153" fmla="*/ 2992552 w 12192000"/>
              <a:gd name="connsiteY1153" fmla="*/ 1763511 h 4165204"/>
              <a:gd name="connsiteX1154" fmla="*/ 3017502 w 12192000"/>
              <a:gd name="connsiteY1154" fmla="*/ 1720506 h 4165204"/>
              <a:gd name="connsiteX1155" fmla="*/ 3094648 w 12192000"/>
              <a:gd name="connsiteY1155" fmla="*/ 1587452 h 4165204"/>
              <a:gd name="connsiteX1156" fmla="*/ 3364430 w 12192000"/>
              <a:gd name="connsiteY1156" fmla="*/ 1122251 h 4165204"/>
              <a:gd name="connsiteX1157" fmla="*/ 3138652 w 12192000"/>
              <a:gd name="connsiteY1157" fmla="*/ 1122251 h 4165204"/>
              <a:gd name="connsiteX1158" fmla="*/ 2992879 w 12192000"/>
              <a:gd name="connsiteY1158" fmla="*/ 1373602 h 4165204"/>
              <a:gd name="connsiteX1159" fmla="*/ 2992838 w 12192000"/>
              <a:gd name="connsiteY1159" fmla="*/ 1373532 h 4165204"/>
              <a:gd name="connsiteX1160" fmla="*/ 2992683 w 12192000"/>
              <a:gd name="connsiteY1160" fmla="*/ 1373803 h 4165204"/>
              <a:gd name="connsiteX1161" fmla="*/ 2977037 w 12192000"/>
              <a:gd name="connsiteY1161" fmla="*/ 1346771 h 4165204"/>
              <a:gd name="connsiteX1162" fmla="*/ 2822822 w 12192000"/>
              <a:gd name="connsiteY1162" fmla="*/ 1080805 h 4165204"/>
              <a:gd name="connsiteX1163" fmla="*/ 8691746 w 12192000"/>
              <a:gd name="connsiteY1163" fmla="*/ 890675 h 4165204"/>
              <a:gd name="connsiteX1164" fmla="*/ 8804648 w 12192000"/>
              <a:gd name="connsiteY1164" fmla="*/ 1085307 h 4165204"/>
              <a:gd name="connsiteX1165" fmla="*/ 9096090 w 12192000"/>
              <a:gd name="connsiteY1165" fmla="*/ 1085307 h 4165204"/>
              <a:gd name="connsiteX1166" fmla="*/ 9096068 w 12192000"/>
              <a:gd name="connsiteY1166" fmla="*/ 1085346 h 4165204"/>
              <a:gd name="connsiteX1167" fmla="*/ 9096090 w 12192000"/>
              <a:gd name="connsiteY1167" fmla="*/ 1085346 h 4165204"/>
              <a:gd name="connsiteX1168" fmla="*/ 9096015 w 12192000"/>
              <a:gd name="connsiteY1168" fmla="*/ 1085474 h 4165204"/>
              <a:gd name="connsiteX1169" fmla="*/ 9096451 w 12192000"/>
              <a:gd name="connsiteY1169" fmla="*/ 1085474 h 4165204"/>
              <a:gd name="connsiteX1170" fmla="*/ 8826722 w 12192000"/>
              <a:gd name="connsiteY1170" fmla="*/ 1550588 h 4165204"/>
              <a:gd name="connsiteX1171" fmla="*/ 9570112 w 12192000"/>
              <a:gd name="connsiteY1171" fmla="*/ 1550588 h 4165204"/>
              <a:gd name="connsiteX1172" fmla="*/ 9457209 w 12192000"/>
              <a:gd name="connsiteY1172" fmla="*/ 1355916 h 4165204"/>
              <a:gd name="connsiteX1173" fmla="*/ 9165647 w 12192000"/>
              <a:gd name="connsiteY1173" fmla="*/ 1355916 h 4165204"/>
              <a:gd name="connsiteX1174" fmla="*/ 9165745 w 12192000"/>
              <a:gd name="connsiteY1174" fmla="*/ 1355747 h 4165204"/>
              <a:gd name="connsiteX1175" fmla="*/ 9165406 w 12192000"/>
              <a:gd name="connsiteY1175" fmla="*/ 1355747 h 4165204"/>
              <a:gd name="connsiteX1176" fmla="*/ 9435112 w 12192000"/>
              <a:gd name="connsiteY1176" fmla="*/ 890675 h 4165204"/>
              <a:gd name="connsiteX1177" fmla="*/ 6780576 w 12192000"/>
              <a:gd name="connsiteY1177" fmla="*/ 890541 h 4165204"/>
              <a:gd name="connsiteX1178" fmla="*/ 6664171 w 12192000"/>
              <a:gd name="connsiteY1178" fmla="*/ 1091262 h 4165204"/>
              <a:gd name="connsiteX1179" fmla="*/ 6656627 w 12192000"/>
              <a:gd name="connsiteY1179" fmla="*/ 1104273 h 4165204"/>
              <a:gd name="connsiteX1180" fmla="*/ 6740194 w 12192000"/>
              <a:gd name="connsiteY1180" fmla="*/ 1248343 h 4165204"/>
              <a:gd name="connsiteX1181" fmla="*/ 6780565 w 12192000"/>
              <a:gd name="connsiteY1181" fmla="*/ 1317940 h 4165204"/>
              <a:gd name="connsiteX1182" fmla="*/ 7028612 w 12192000"/>
              <a:gd name="connsiteY1182" fmla="*/ 1317940 h 4165204"/>
              <a:gd name="connsiteX1183" fmla="*/ 7152549 w 12192000"/>
              <a:gd name="connsiteY1183" fmla="*/ 1104272 h 4165204"/>
              <a:gd name="connsiteX1184" fmla="*/ 7028639 w 12192000"/>
              <a:gd name="connsiteY1184" fmla="*/ 890541 h 4165204"/>
              <a:gd name="connsiteX1185" fmla="*/ 1114473 w 12192000"/>
              <a:gd name="connsiteY1185" fmla="*/ 889631 h 4165204"/>
              <a:gd name="connsiteX1186" fmla="*/ 990526 w 12192000"/>
              <a:gd name="connsiteY1186" fmla="*/ 1103355 h 4165204"/>
              <a:gd name="connsiteX1187" fmla="*/ 1114474 w 12192000"/>
              <a:gd name="connsiteY1187" fmla="*/ 1317040 h 4165204"/>
              <a:gd name="connsiteX1188" fmla="*/ 1362502 w 12192000"/>
              <a:gd name="connsiteY1188" fmla="*/ 1317040 h 4165204"/>
              <a:gd name="connsiteX1189" fmla="*/ 1478432 w 12192000"/>
              <a:gd name="connsiteY1189" fmla="*/ 1117177 h 4165204"/>
              <a:gd name="connsiteX1190" fmla="*/ 1486448 w 12192000"/>
              <a:gd name="connsiteY1190" fmla="*/ 1103353 h 4165204"/>
              <a:gd name="connsiteX1191" fmla="*/ 1362504 w 12192000"/>
              <a:gd name="connsiteY1191" fmla="*/ 889631 h 4165204"/>
              <a:gd name="connsiteX1192" fmla="*/ 3564939 w 12192000"/>
              <a:gd name="connsiteY1192" fmla="*/ 889629 h 4165204"/>
              <a:gd name="connsiteX1193" fmla="*/ 3564941 w 12192000"/>
              <a:gd name="connsiteY1193" fmla="*/ 889630 h 4165204"/>
              <a:gd name="connsiteX1194" fmla="*/ 3025696 w 12192000"/>
              <a:gd name="connsiteY1194" fmla="*/ 889630 h 4165204"/>
              <a:gd name="connsiteX1195" fmla="*/ 3138652 w 12192000"/>
              <a:gd name="connsiteY1195" fmla="*/ 1084430 h 4165204"/>
              <a:gd name="connsiteX1196" fmla="*/ 3430359 w 12192000"/>
              <a:gd name="connsiteY1196" fmla="*/ 1084430 h 4165204"/>
              <a:gd name="connsiteX1197" fmla="*/ 3160554 w 12192000"/>
              <a:gd name="connsiteY1197" fmla="*/ 1549672 h 4165204"/>
              <a:gd name="connsiteX1198" fmla="*/ 3364821 w 12192000"/>
              <a:gd name="connsiteY1198" fmla="*/ 1549672 h 4165204"/>
              <a:gd name="connsiteX1199" fmla="*/ 3364770 w 12192000"/>
              <a:gd name="connsiteY1199" fmla="*/ 1549590 h 4165204"/>
              <a:gd name="connsiteX1200" fmla="*/ 3903950 w 12192000"/>
              <a:gd name="connsiteY1200" fmla="*/ 1549590 h 4165204"/>
              <a:gd name="connsiteX1201" fmla="*/ 3791060 w 12192000"/>
              <a:gd name="connsiteY1201" fmla="*/ 1354871 h 4165204"/>
              <a:gd name="connsiteX1202" fmla="*/ 3499676 w 12192000"/>
              <a:gd name="connsiteY1202" fmla="*/ 1354871 h 4165204"/>
              <a:gd name="connsiteX1203" fmla="*/ 3499356 w 12192000"/>
              <a:gd name="connsiteY1203" fmla="*/ 1354871 h 4165204"/>
              <a:gd name="connsiteX1204" fmla="*/ 3769118 w 12192000"/>
              <a:gd name="connsiteY1204" fmla="*/ 889629 h 4165204"/>
              <a:gd name="connsiteX1205" fmla="*/ 9603272 w 12192000"/>
              <a:gd name="connsiteY1205" fmla="*/ 676984 h 4165204"/>
              <a:gd name="connsiteX1206" fmla="*/ 9484750 w 12192000"/>
              <a:gd name="connsiteY1206" fmla="*/ 881370 h 4165204"/>
              <a:gd name="connsiteX1207" fmla="*/ 9232035 w 12192000"/>
              <a:gd name="connsiteY1207" fmla="*/ 1317814 h 4165204"/>
              <a:gd name="connsiteX1208" fmla="*/ 9344823 w 12192000"/>
              <a:gd name="connsiteY1208" fmla="*/ 1317974 h 4165204"/>
              <a:gd name="connsiteX1209" fmla="*/ 9457177 w 12192000"/>
              <a:gd name="connsiteY1209" fmla="*/ 1317974 h 4165204"/>
              <a:gd name="connsiteX1210" fmla="*/ 9602884 w 12192000"/>
              <a:gd name="connsiteY1210" fmla="*/ 1066695 h 4165204"/>
              <a:gd name="connsiteX1211" fmla="*/ 9602951 w 12192000"/>
              <a:gd name="connsiteY1211" fmla="*/ 1066812 h 4165204"/>
              <a:gd name="connsiteX1212" fmla="*/ 9603085 w 12192000"/>
              <a:gd name="connsiteY1212" fmla="*/ 1066582 h 4165204"/>
              <a:gd name="connsiteX1213" fmla="*/ 9603201 w 12192000"/>
              <a:gd name="connsiteY1213" fmla="*/ 1066782 h 4165204"/>
              <a:gd name="connsiteX1214" fmla="*/ 9603246 w 12192000"/>
              <a:gd name="connsiteY1214" fmla="*/ 1066704 h 4165204"/>
              <a:gd name="connsiteX1215" fmla="*/ 9872913 w 12192000"/>
              <a:gd name="connsiteY1215" fmla="*/ 1531781 h 4165204"/>
              <a:gd name="connsiteX1216" fmla="*/ 9974977 w 12192000"/>
              <a:gd name="connsiteY1216" fmla="*/ 1355754 h 4165204"/>
              <a:gd name="connsiteX1217" fmla="*/ 10244711 w 12192000"/>
              <a:gd name="connsiteY1217" fmla="*/ 890634 h 4165204"/>
              <a:gd name="connsiteX1218" fmla="*/ 10019073 w 12192000"/>
              <a:gd name="connsiteY1218" fmla="*/ 890634 h 4165204"/>
              <a:gd name="connsiteX1219" fmla="*/ 9874181 w 12192000"/>
              <a:gd name="connsiteY1219" fmla="*/ 1140507 h 4165204"/>
              <a:gd name="connsiteX1220" fmla="*/ 9873209 w 12192000"/>
              <a:gd name="connsiteY1220" fmla="*/ 1142185 h 4165204"/>
              <a:gd name="connsiteX1221" fmla="*/ 9857526 w 12192000"/>
              <a:gd name="connsiteY1221" fmla="*/ 1115153 h 4165204"/>
              <a:gd name="connsiteX1222" fmla="*/ 9857353 w 12192000"/>
              <a:gd name="connsiteY1222" fmla="*/ 1114854 h 4165204"/>
              <a:gd name="connsiteX1223" fmla="*/ 6364997 w 12192000"/>
              <a:gd name="connsiteY1223" fmla="*/ 676872 h 4165204"/>
              <a:gd name="connsiteX1224" fmla="*/ 6252006 w 12192000"/>
              <a:gd name="connsiteY1224" fmla="*/ 871748 h 4165204"/>
              <a:gd name="connsiteX1225" fmla="*/ 6397856 w 12192000"/>
              <a:gd name="connsiteY1225" fmla="*/ 1123260 h 4165204"/>
              <a:gd name="connsiteX1226" fmla="*/ 6397760 w 12192000"/>
              <a:gd name="connsiteY1226" fmla="*/ 1123260 h 4165204"/>
              <a:gd name="connsiteX1227" fmla="*/ 6397773 w 12192000"/>
              <a:gd name="connsiteY1227" fmla="*/ 1123282 h 4165204"/>
              <a:gd name="connsiteX1228" fmla="*/ 5858267 w 12192000"/>
              <a:gd name="connsiteY1228" fmla="*/ 1123282 h 4165204"/>
              <a:gd name="connsiteX1229" fmla="*/ 5960349 w 12192000"/>
              <a:gd name="connsiteY1229" fmla="*/ 1299329 h 4165204"/>
              <a:gd name="connsiteX1230" fmla="*/ 5960406 w 12192000"/>
              <a:gd name="connsiteY1230" fmla="*/ 1299432 h 4165204"/>
              <a:gd name="connsiteX1231" fmla="*/ 5960466 w 12192000"/>
              <a:gd name="connsiteY1231" fmla="*/ 1299330 h 4165204"/>
              <a:gd name="connsiteX1232" fmla="*/ 6230238 w 12192000"/>
              <a:gd name="connsiteY1232" fmla="*/ 1764316 h 4165204"/>
              <a:gd name="connsiteX1233" fmla="*/ 6263362 w 12192000"/>
              <a:gd name="connsiteY1233" fmla="*/ 1707187 h 4165204"/>
              <a:gd name="connsiteX1234" fmla="*/ 6342969 w 12192000"/>
              <a:gd name="connsiteY1234" fmla="*/ 1569751 h 4165204"/>
              <a:gd name="connsiteX1235" fmla="*/ 6343100 w 12192000"/>
              <a:gd name="connsiteY1235" fmla="*/ 1569527 h 4165204"/>
              <a:gd name="connsiteX1236" fmla="*/ 6197286 w 12192000"/>
              <a:gd name="connsiteY1236" fmla="*/ 1318083 h 4165204"/>
              <a:gd name="connsiteX1237" fmla="*/ 6197372 w 12192000"/>
              <a:gd name="connsiteY1237" fmla="*/ 1318083 h 4165204"/>
              <a:gd name="connsiteX1238" fmla="*/ 6197289 w 12192000"/>
              <a:gd name="connsiteY1238" fmla="*/ 1317940 h 4165204"/>
              <a:gd name="connsiteX1239" fmla="*/ 6197297 w 12192000"/>
              <a:gd name="connsiteY1239" fmla="*/ 1317940 h 4165204"/>
              <a:gd name="connsiteX1240" fmla="*/ 6197297 w 12192000"/>
              <a:gd name="connsiteY1240" fmla="*/ 1317939 h 4165204"/>
              <a:gd name="connsiteX1241" fmla="*/ 6736810 w 12192000"/>
              <a:gd name="connsiteY1241" fmla="*/ 1317939 h 4165204"/>
              <a:gd name="connsiteX1242" fmla="*/ 3936847 w 12192000"/>
              <a:gd name="connsiteY1242" fmla="*/ 676794 h 4165204"/>
              <a:gd name="connsiteX1243" fmla="*/ 3818819 w 12192000"/>
              <a:gd name="connsiteY1243" fmla="*/ 880325 h 4165204"/>
              <a:gd name="connsiteX1244" fmla="*/ 3566101 w 12192000"/>
              <a:gd name="connsiteY1244" fmla="*/ 1316769 h 4165204"/>
              <a:gd name="connsiteX1245" fmla="*/ 3763543 w 12192000"/>
              <a:gd name="connsiteY1245" fmla="*/ 1317049 h 4165204"/>
              <a:gd name="connsiteX1246" fmla="*/ 3791060 w 12192000"/>
              <a:gd name="connsiteY1246" fmla="*/ 1317049 h 4165204"/>
              <a:gd name="connsiteX1247" fmla="*/ 3936834 w 12192000"/>
              <a:gd name="connsiteY1247" fmla="*/ 1065659 h 4165204"/>
              <a:gd name="connsiteX1248" fmla="*/ 3936993 w 12192000"/>
              <a:gd name="connsiteY1248" fmla="*/ 1065934 h 4165204"/>
              <a:gd name="connsiteX1249" fmla="*/ 3937153 w 12192000"/>
              <a:gd name="connsiteY1249" fmla="*/ 1065660 h 4165204"/>
              <a:gd name="connsiteX1250" fmla="*/ 3937173 w 12192000"/>
              <a:gd name="connsiteY1250" fmla="*/ 1065693 h 4165204"/>
              <a:gd name="connsiteX1251" fmla="*/ 3937192 w 12192000"/>
              <a:gd name="connsiteY1251" fmla="*/ 1065658 h 4165204"/>
              <a:gd name="connsiteX1252" fmla="*/ 4198823 w 12192000"/>
              <a:gd name="connsiteY1252" fmla="*/ 1516878 h 4165204"/>
              <a:gd name="connsiteX1253" fmla="*/ 4206954 w 12192000"/>
              <a:gd name="connsiteY1253" fmla="*/ 1530899 h 4165204"/>
              <a:gd name="connsiteX1254" fmla="*/ 4309081 w 12192000"/>
              <a:gd name="connsiteY1254" fmla="*/ 1354830 h 4165204"/>
              <a:gd name="connsiteX1255" fmla="*/ 4578299 w 12192000"/>
              <a:gd name="connsiteY1255" fmla="*/ 890600 h 4165204"/>
              <a:gd name="connsiteX1256" fmla="*/ 4352466 w 12192000"/>
              <a:gd name="connsiteY1256" fmla="*/ 890600 h 4165204"/>
              <a:gd name="connsiteX1257" fmla="*/ 4207235 w 12192000"/>
              <a:gd name="connsiteY1257" fmla="*/ 1141141 h 4165204"/>
              <a:gd name="connsiteX1258" fmla="*/ 4207166 w 12192000"/>
              <a:gd name="connsiteY1258" fmla="*/ 1141021 h 4165204"/>
              <a:gd name="connsiteX1259" fmla="*/ 4206600 w 12192000"/>
              <a:gd name="connsiteY1259" fmla="*/ 1141992 h 4165204"/>
              <a:gd name="connsiteX1260" fmla="*/ 698738 w 12192000"/>
              <a:gd name="connsiteY1260" fmla="*/ 675781 h 4165204"/>
              <a:gd name="connsiteX1261" fmla="*/ 585943 w 12192000"/>
              <a:gd name="connsiteY1261" fmla="*/ 870735 h 4165204"/>
              <a:gd name="connsiteX1262" fmla="*/ 731756 w 12192000"/>
              <a:gd name="connsiteY1262" fmla="*/ 1122246 h 4165204"/>
              <a:gd name="connsiteX1263" fmla="*/ 731357 w 12192000"/>
              <a:gd name="connsiteY1263" fmla="*/ 1122246 h 4165204"/>
              <a:gd name="connsiteX1264" fmla="*/ 731423 w 12192000"/>
              <a:gd name="connsiteY1264" fmla="*/ 1122361 h 4165204"/>
              <a:gd name="connsiteX1265" fmla="*/ 192174 w 12192000"/>
              <a:gd name="connsiteY1265" fmla="*/ 1122361 h 4165204"/>
              <a:gd name="connsiteX1266" fmla="*/ 563812 w 12192000"/>
              <a:gd name="connsiteY1266" fmla="*/ 1763472 h 4165204"/>
              <a:gd name="connsiteX1267" fmla="*/ 676707 w 12192000"/>
              <a:gd name="connsiteY1267" fmla="*/ 1568552 h 4165204"/>
              <a:gd name="connsiteX1268" fmla="*/ 530855 w 12192000"/>
              <a:gd name="connsiteY1268" fmla="*/ 1317040 h 4165204"/>
              <a:gd name="connsiteX1269" fmla="*/ 1070463 w 12192000"/>
              <a:gd name="connsiteY1269" fmla="*/ 1317040 h 4165204"/>
              <a:gd name="connsiteX1270" fmla="*/ 9906183 w 12192000"/>
              <a:gd name="connsiteY1270" fmla="*/ 658015 h 4165204"/>
              <a:gd name="connsiteX1271" fmla="*/ 10019069 w 12192000"/>
              <a:gd name="connsiteY1271" fmla="*/ 852731 h 4165204"/>
              <a:gd name="connsiteX1272" fmla="*/ 10310527 w 12192000"/>
              <a:gd name="connsiteY1272" fmla="*/ 852731 h 4165204"/>
              <a:gd name="connsiteX1273" fmla="*/ 10310479 w 12192000"/>
              <a:gd name="connsiteY1273" fmla="*/ 852813 h 4165204"/>
              <a:gd name="connsiteX1274" fmla="*/ 10310527 w 12192000"/>
              <a:gd name="connsiteY1274" fmla="*/ 852813 h 4165204"/>
              <a:gd name="connsiteX1275" fmla="*/ 10310503 w 12192000"/>
              <a:gd name="connsiteY1275" fmla="*/ 852856 h 4165204"/>
              <a:gd name="connsiteX1276" fmla="*/ 10310847 w 12192000"/>
              <a:gd name="connsiteY1276" fmla="*/ 852856 h 4165204"/>
              <a:gd name="connsiteX1277" fmla="*/ 10041155 w 12192000"/>
              <a:gd name="connsiteY1277" fmla="*/ 1317974 h 4165204"/>
              <a:gd name="connsiteX1278" fmla="*/ 10784347 w 12192000"/>
              <a:gd name="connsiteY1278" fmla="*/ 1317974 h 4165204"/>
              <a:gd name="connsiteX1279" fmla="*/ 10671459 w 12192000"/>
              <a:gd name="connsiteY1279" fmla="*/ 1123258 h 4165204"/>
              <a:gd name="connsiteX1280" fmla="*/ 10380163 w 12192000"/>
              <a:gd name="connsiteY1280" fmla="*/ 1123258 h 4165204"/>
              <a:gd name="connsiteX1281" fmla="*/ 10380187 w 12192000"/>
              <a:gd name="connsiteY1281" fmla="*/ 1123216 h 4165204"/>
              <a:gd name="connsiteX1282" fmla="*/ 10380163 w 12192000"/>
              <a:gd name="connsiteY1282" fmla="*/ 1123216 h 4165204"/>
              <a:gd name="connsiteX1283" fmla="*/ 10380211 w 12192000"/>
              <a:gd name="connsiteY1283" fmla="*/ 1123133 h 4165204"/>
              <a:gd name="connsiteX1284" fmla="*/ 10379683 w 12192000"/>
              <a:gd name="connsiteY1284" fmla="*/ 1123133 h 4165204"/>
              <a:gd name="connsiteX1285" fmla="*/ 10649415 w 12192000"/>
              <a:gd name="connsiteY1285" fmla="*/ 658015 h 4165204"/>
              <a:gd name="connsiteX1286" fmla="*/ 4240333 w 12192000"/>
              <a:gd name="connsiteY1286" fmla="*/ 657980 h 4165204"/>
              <a:gd name="connsiteX1287" fmla="*/ 4265094 w 12192000"/>
              <a:gd name="connsiteY1287" fmla="*/ 700710 h 4165204"/>
              <a:gd name="connsiteX1288" fmla="*/ 4352766 w 12192000"/>
              <a:gd name="connsiteY1288" fmla="*/ 851847 h 4165204"/>
              <a:gd name="connsiteX1289" fmla="*/ 4644471 w 12192000"/>
              <a:gd name="connsiteY1289" fmla="*/ 851847 h 4165204"/>
              <a:gd name="connsiteX1290" fmla="*/ 4644426 w 12192000"/>
              <a:gd name="connsiteY1290" fmla="*/ 851929 h 4165204"/>
              <a:gd name="connsiteX1291" fmla="*/ 4644474 w 12192000"/>
              <a:gd name="connsiteY1291" fmla="*/ 851929 h 4165204"/>
              <a:gd name="connsiteX1292" fmla="*/ 4643956 w 12192000"/>
              <a:gd name="connsiteY1292" fmla="*/ 852819 h 4165204"/>
              <a:gd name="connsiteX1293" fmla="*/ 4644119 w 12192000"/>
              <a:gd name="connsiteY1293" fmla="*/ 852819 h 4165204"/>
              <a:gd name="connsiteX1294" fmla="*/ 4374881 w 12192000"/>
              <a:gd name="connsiteY1294" fmla="*/ 1317090 h 4165204"/>
              <a:gd name="connsiteX1295" fmla="*/ 5117578 w 12192000"/>
              <a:gd name="connsiteY1295" fmla="*/ 1317090 h 4165204"/>
              <a:gd name="connsiteX1296" fmla="*/ 5005139 w 12192000"/>
              <a:gd name="connsiteY1296" fmla="*/ 1123260 h 4165204"/>
              <a:gd name="connsiteX1297" fmla="*/ 4713433 w 12192000"/>
              <a:gd name="connsiteY1297" fmla="*/ 1123260 h 4165204"/>
              <a:gd name="connsiteX1298" fmla="*/ 4713458 w 12192000"/>
              <a:gd name="connsiteY1298" fmla="*/ 1123221 h 4165204"/>
              <a:gd name="connsiteX1299" fmla="*/ 4713402 w 12192000"/>
              <a:gd name="connsiteY1299" fmla="*/ 1123221 h 4165204"/>
              <a:gd name="connsiteX1300" fmla="*/ 4713965 w 12192000"/>
              <a:gd name="connsiteY1300" fmla="*/ 1122249 h 4165204"/>
              <a:gd name="connsiteX1301" fmla="*/ 4713747 w 12192000"/>
              <a:gd name="connsiteY1301" fmla="*/ 1122249 h 4165204"/>
              <a:gd name="connsiteX1302" fmla="*/ 4982988 w 12192000"/>
              <a:gd name="connsiteY1302" fmla="*/ 657980 h 4165204"/>
              <a:gd name="connsiteX1303" fmla="*/ 7994978 w 12192000"/>
              <a:gd name="connsiteY1303" fmla="*/ 657892 h 4165204"/>
              <a:gd name="connsiteX1304" fmla="*/ 7871032 w 12192000"/>
              <a:gd name="connsiteY1304" fmla="*/ 871631 h 4165204"/>
              <a:gd name="connsiteX1305" fmla="*/ 7994973 w 12192000"/>
              <a:gd name="connsiteY1305" fmla="*/ 1085347 h 4165204"/>
              <a:gd name="connsiteX1306" fmla="*/ 8242996 w 12192000"/>
              <a:gd name="connsiteY1306" fmla="*/ 1085347 h 4165204"/>
              <a:gd name="connsiteX1307" fmla="*/ 8366907 w 12192000"/>
              <a:gd name="connsiteY1307" fmla="*/ 871616 h 4165204"/>
              <a:gd name="connsiteX1308" fmla="*/ 8242959 w 12192000"/>
              <a:gd name="connsiteY1308" fmla="*/ 657892 h 4165204"/>
              <a:gd name="connsiteX1309" fmla="*/ 2329069 w 12192000"/>
              <a:gd name="connsiteY1309" fmla="*/ 657050 h 4165204"/>
              <a:gd name="connsiteX1310" fmla="*/ 2205050 w 12192000"/>
              <a:gd name="connsiteY1310" fmla="*/ 870915 h 4165204"/>
              <a:gd name="connsiteX1311" fmla="*/ 2328895 w 12192000"/>
              <a:gd name="connsiteY1311" fmla="*/ 1084423 h 4165204"/>
              <a:gd name="connsiteX1312" fmla="*/ 2576941 w 12192000"/>
              <a:gd name="connsiteY1312" fmla="*/ 1084423 h 4165204"/>
              <a:gd name="connsiteX1313" fmla="*/ 2700864 w 12192000"/>
              <a:gd name="connsiteY1313" fmla="*/ 870724 h 4165204"/>
              <a:gd name="connsiteX1314" fmla="*/ 2576945 w 12192000"/>
              <a:gd name="connsiteY1314" fmla="*/ 657050 h 4165204"/>
              <a:gd name="connsiteX1315" fmla="*/ 0 w 12192000"/>
              <a:gd name="connsiteY1315" fmla="*/ 619178 h 4165204"/>
              <a:gd name="connsiteX1316" fmla="*/ 191738 w 12192000"/>
              <a:gd name="connsiteY1316" fmla="*/ 619178 h 4165204"/>
              <a:gd name="connsiteX1317" fmla="*/ 191715 w 12192000"/>
              <a:gd name="connsiteY1317" fmla="*/ 619218 h 4165204"/>
              <a:gd name="connsiteX1318" fmla="*/ 191736 w 12192000"/>
              <a:gd name="connsiteY1318" fmla="*/ 619218 h 4165204"/>
              <a:gd name="connsiteX1319" fmla="*/ 191733 w 12192000"/>
              <a:gd name="connsiteY1319" fmla="*/ 619224 h 4165204"/>
              <a:gd name="connsiteX1320" fmla="*/ 192109 w 12192000"/>
              <a:gd name="connsiteY1320" fmla="*/ 619224 h 4165204"/>
              <a:gd name="connsiteX1321" fmla="*/ 0 w 12192000"/>
              <a:gd name="connsiteY1321" fmla="*/ 950492 h 4165204"/>
              <a:gd name="connsiteX1322" fmla="*/ 0 w 12192000"/>
              <a:gd name="connsiteY1322" fmla="*/ 874184 h 4165204"/>
              <a:gd name="connsiteX1323" fmla="*/ 125946 w 12192000"/>
              <a:gd name="connsiteY1323" fmla="*/ 657004 h 4165204"/>
              <a:gd name="connsiteX1324" fmla="*/ 0 w 12192000"/>
              <a:gd name="connsiteY1324" fmla="*/ 657004 h 4165204"/>
              <a:gd name="connsiteX1325" fmla="*/ 7579259 w 12192000"/>
              <a:gd name="connsiteY1325" fmla="*/ 444551 h 4165204"/>
              <a:gd name="connsiteX1326" fmla="*/ 7466518 w 12192000"/>
              <a:gd name="connsiteY1326" fmla="*/ 638995 h 4165204"/>
              <a:gd name="connsiteX1327" fmla="*/ 7612371 w 12192000"/>
              <a:gd name="connsiteY1327" fmla="*/ 890507 h 4165204"/>
              <a:gd name="connsiteX1328" fmla="*/ 7612210 w 12192000"/>
              <a:gd name="connsiteY1328" fmla="*/ 890507 h 4165204"/>
              <a:gd name="connsiteX1329" fmla="*/ 7612210 w 12192000"/>
              <a:gd name="connsiteY1329" fmla="*/ 890508 h 4165204"/>
              <a:gd name="connsiteX1330" fmla="*/ 7611824 w 12192000"/>
              <a:gd name="connsiteY1330" fmla="*/ 890508 h 4165204"/>
              <a:gd name="connsiteX1331" fmla="*/ 7611889 w 12192000"/>
              <a:gd name="connsiteY1331" fmla="*/ 890621 h 4165204"/>
              <a:gd name="connsiteX1332" fmla="*/ 7072830 w 12192000"/>
              <a:gd name="connsiteY1332" fmla="*/ 890621 h 4165204"/>
              <a:gd name="connsiteX1333" fmla="*/ 7444354 w 12192000"/>
              <a:gd name="connsiteY1333" fmla="*/ 1531695 h 4165204"/>
              <a:gd name="connsiteX1334" fmla="*/ 7472976 w 12192000"/>
              <a:gd name="connsiteY1334" fmla="*/ 1482281 h 4165204"/>
              <a:gd name="connsiteX1335" fmla="*/ 7557189 w 12192000"/>
              <a:gd name="connsiteY1335" fmla="*/ 1336858 h 4165204"/>
              <a:gd name="connsiteX1336" fmla="*/ 7411362 w 12192000"/>
              <a:gd name="connsiteY1336" fmla="*/ 1085461 h 4165204"/>
              <a:gd name="connsiteX1337" fmla="*/ 7411432 w 12192000"/>
              <a:gd name="connsiteY1337" fmla="*/ 1085461 h 4165204"/>
              <a:gd name="connsiteX1338" fmla="*/ 7411362 w 12192000"/>
              <a:gd name="connsiteY1338" fmla="*/ 1085341 h 4165204"/>
              <a:gd name="connsiteX1339" fmla="*/ 7411743 w 12192000"/>
              <a:gd name="connsiteY1339" fmla="*/ 1085341 h 4165204"/>
              <a:gd name="connsiteX1340" fmla="*/ 7411723 w 12192000"/>
              <a:gd name="connsiteY1340" fmla="*/ 1085307 h 4165204"/>
              <a:gd name="connsiteX1341" fmla="*/ 7950950 w 12192000"/>
              <a:gd name="connsiteY1341" fmla="*/ 1085307 h 4165204"/>
              <a:gd name="connsiteX1342" fmla="*/ 5150942 w 12192000"/>
              <a:gd name="connsiteY1342" fmla="*/ 444218 h 4165204"/>
              <a:gd name="connsiteX1343" fmla="*/ 5032420 w 12192000"/>
              <a:gd name="connsiteY1343" fmla="*/ 648675 h 4165204"/>
              <a:gd name="connsiteX1344" fmla="*/ 4780103 w 12192000"/>
              <a:gd name="connsiteY1344" fmla="*/ 1084428 h 4165204"/>
              <a:gd name="connsiteX1345" fmla="*/ 5005575 w 12192000"/>
              <a:gd name="connsiteY1345" fmla="*/ 1084428 h 4165204"/>
              <a:gd name="connsiteX1346" fmla="*/ 5151347 w 12192000"/>
              <a:gd name="connsiteY1346" fmla="*/ 833036 h 4165204"/>
              <a:gd name="connsiteX1347" fmla="*/ 5421146 w 12192000"/>
              <a:gd name="connsiteY1347" fmla="*/ 1298549 h 4165204"/>
              <a:gd name="connsiteX1348" fmla="*/ 5440815 w 12192000"/>
              <a:gd name="connsiteY1348" fmla="*/ 1264654 h 4165204"/>
              <a:gd name="connsiteX1349" fmla="*/ 5522787 w 12192000"/>
              <a:gd name="connsiteY1349" fmla="*/ 1123140 h 4165204"/>
              <a:gd name="connsiteX1350" fmla="*/ 5792551 w 12192000"/>
              <a:gd name="connsiteY1350" fmla="*/ 657962 h 4165204"/>
              <a:gd name="connsiteX1351" fmla="*/ 5566579 w 12192000"/>
              <a:gd name="connsiteY1351" fmla="*/ 657962 h 4165204"/>
              <a:gd name="connsiteX1352" fmla="*/ 5420839 w 12192000"/>
              <a:gd name="connsiteY1352" fmla="*/ 909531 h 4165204"/>
              <a:gd name="connsiteX1353" fmla="*/ 5420715 w 12192000"/>
              <a:gd name="connsiteY1353" fmla="*/ 909315 h 4165204"/>
              <a:gd name="connsiteX1354" fmla="*/ 5420692 w 12192000"/>
              <a:gd name="connsiteY1354" fmla="*/ 909353 h 4165204"/>
              <a:gd name="connsiteX1355" fmla="*/ 10817779 w 12192000"/>
              <a:gd name="connsiteY1355" fmla="*/ 444206 h 4165204"/>
              <a:gd name="connsiteX1356" fmla="*/ 10699187 w 12192000"/>
              <a:gd name="connsiteY1356" fmla="*/ 648711 h 4165204"/>
              <a:gd name="connsiteX1357" fmla="*/ 10446471 w 12192000"/>
              <a:gd name="connsiteY1357" fmla="*/ 1085156 h 4165204"/>
              <a:gd name="connsiteX1358" fmla="*/ 10587465 w 12192000"/>
              <a:gd name="connsiteY1358" fmla="*/ 1085355 h 4165204"/>
              <a:gd name="connsiteX1359" fmla="*/ 10671615 w 12192000"/>
              <a:gd name="connsiteY1359" fmla="*/ 1085355 h 4165204"/>
              <a:gd name="connsiteX1360" fmla="*/ 10817323 w 12192000"/>
              <a:gd name="connsiteY1360" fmla="*/ 834081 h 4165204"/>
              <a:gd name="connsiteX1361" fmla="*/ 10817467 w 12192000"/>
              <a:gd name="connsiteY1361" fmla="*/ 834334 h 4165204"/>
              <a:gd name="connsiteX1362" fmla="*/ 10817683 w 12192000"/>
              <a:gd name="connsiteY1362" fmla="*/ 833964 h 4165204"/>
              <a:gd name="connsiteX1363" fmla="*/ 11087485 w 12192000"/>
              <a:gd name="connsiteY1363" fmla="*/ 1299206 h 4165204"/>
              <a:gd name="connsiteX1364" fmla="*/ 11189575 w 12192000"/>
              <a:gd name="connsiteY1364" fmla="*/ 1123137 h 4165204"/>
              <a:gd name="connsiteX1365" fmla="*/ 11459331 w 12192000"/>
              <a:gd name="connsiteY1365" fmla="*/ 657976 h 4165204"/>
              <a:gd name="connsiteX1366" fmla="*/ 11233535 w 12192000"/>
              <a:gd name="connsiteY1366" fmla="*/ 657976 h 4165204"/>
              <a:gd name="connsiteX1367" fmla="*/ 11087807 w 12192000"/>
              <a:gd name="connsiteY1367" fmla="*/ 909292 h 4165204"/>
              <a:gd name="connsiteX1368" fmla="*/ 11087775 w 12192000"/>
              <a:gd name="connsiteY1368" fmla="*/ 909238 h 4165204"/>
              <a:gd name="connsiteX1369" fmla="*/ 11087607 w 12192000"/>
              <a:gd name="connsiteY1369" fmla="*/ 909527 h 4165204"/>
              <a:gd name="connsiteX1370" fmla="*/ 11071963 w 12192000"/>
              <a:gd name="connsiteY1370" fmla="*/ 882495 h 4165204"/>
              <a:gd name="connsiteX1371" fmla="*/ 10883815 w 12192000"/>
              <a:gd name="connsiteY1371" fmla="*/ 558012 h 4165204"/>
              <a:gd name="connsiteX1372" fmla="*/ 1913250 w 12192000"/>
              <a:gd name="connsiteY1372" fmla="*/ 443606 h 4165204"/>
              <a:gd name="connsiteX1373" fmla="*/ 1862408 w 12192000"/>
              <a:gd name="connsiteY1373" fmla="*/ 531263 h 4165204"/>
              <a:gd name="connsiteX1374" fmla="*/ 1800439 w 12192000"/>
              <a:gd name="connsiteY1374" fmla="*/ 638139 h 4165204"/>
              <a:gd name="connsiteX1375" fmla="*/ 1946282 w 12192000"/>
              <a:gd name="connsiteY1375" fmla="*/ 889631 h 4165204"/>
              <a:gd name="connsiteX1376" fmla="*/ 1946258 w 12192000"/>
              <a:gd name="connsiteY1376" fmla="*/ 889631 h 4165204"/>
              <a:gd name="connsiteX1377" fmla="*/ 1946280 w 12192000"/>
              <a:gd name="connsiteY1377" fmla="*/ 889670 h 4165204"/>
              <a:gd name="connsiteX1378" fmla="*/ 1945826 w 12192000"/>
              <a:gd name="connsiteY1378" fmla="*/ 889670 h 4165204"/>
              <a:gd name="connsiteX1379" fmla="*/ 1945870 w 12192000"/>
              <a:gd name="connsiteY1379" fmla="*/ 889744 h 4165204"/>
              <a:gd name="connsiteX1380" fmla="*/ 1406597 w 12192000"/>
              <a:gd name="connsiteY1380" fmla="*/ 889744 h 4165204"/>
              <a:gd name="connsiteX1381" fmla="*/ 1778314 w 12192000"/>
              <a:gd name="connsiteY1381" fmla="*/ 1530715 h 4165204"/>
              <a:gd name="connsiteX1382" fmla="*/ 1795067 w 12192000"/>
              <a:gd name="connsiteY1382" fmla="*/ 1501834 h 4165204"/>
              <a:gd name="connsiteX1383" fmla="*/ 1891153 w 12192000"/>
              <a:gd name="connsiteY1383" fmla="*/ 1335935 h 4165204"/>
              <a:gd name="connsiteX1384" fmla="*/ 1745300 w 12192000"/>
              <a:gd name="connsiteY1384" fmla="*/ 1084423 h 4165204"/>
              <a:gd name="connsiteX1385" fmla="*/ 2284867 w 12192000"/>
              <a:gd name="connsiteY1385" fmla="*/ 1084423 h 4165204"/>
              <a:gd name="connsiteX1386" fmla="*/ 11120619 w 12192000"/>
              <a:gd name="connsiteY1386" fmla="*/ 425399 h 4165204"/>
              <a:gd name="connsiteX1387" fmla="*/ 11233503 w 12192000"/>
              <a:gd name="connsiteY1387" fmla="*/ 620113 h 4165204"/>
              <a:gd name="connsiteX1388" fmla="*/ 11524963 w 12192000"/>
              <a:gd name="connsiteY1388" fmla="*/ 620113 h 4165204"/>
              <a:gd name="connsiteX1389" fmla="*/ 11524963 w 12192000"/>
              <a:gd name="connsiteY1389" fmla="*/ 620114 h 4165204"/>
              <a:gd name="connsiteX1390" fmla="*/ 11524891 w 12192000"/>
              <a:gd name="connsiteY1390" fmla="*/ 620240 h 4165204"/>
              <a:gd name="connsiteX1391" fmla="*/ 11525285 w 12192000"/>
              <a:gd name="connsiteY1391" fmla="*/ 620240 h 4165204"/>
              <a:gd name="connsiteX1392" fmla="*/ 11255555 w 12192000"/>
              <a:gd name="connsiteY1392" fmla="*/ 1085355 h 4165204"/>
              <a:gd name="connsiteX1393" fmla="*/ 11459719 w 12192000"/>
              <a:gd name="connsiteY1393" fmla="*/ 1085355 h 4165204"/>
              <a:gd name="connsiteX1394" fmla="*/ 11459699 w 12192000"/>
              <a:gd name="connsiteY1394" fmla="*/ 1085320 h 4165204"/>
              <a:gd name="connsiteX1395" fmla="*/ 11998925 w 12192000"/>
              <a:gd name="connsiteY1395" fmla="*/ 1085320 h 4165204"/>
              <a:gd name="connsiteX1396" fmla="*/ 11886059 w 12192000"/>
              <a:gd name="connsiteY1396" fmla="*/ 890642 h 4165204"/>
              <a:gd name="connsiteX1397" fmla="*/ 11594599 w 12192000"/>
              <a:gd name="connsiteY1397" fmla="*/ 890642 h 4165204"/>
              <a:gd name="connsiteX1398" fmla="*/ 11594675 w 12192000"/>
              <a:gd name="connsiteY1398" fmla="*/ 890515 h 4165204"/>
              <a:gd name="connsiteX1399" fmla="*/ 11594281 w 12192000"/>
              <a:gd name="connsiteY1399" fmla="*/ 890515 h 4165204"/>
              <a:gd name="connsiteX1400" fmla="*/ 11863971 w 12192000"/>
              <a:gd name="connsiteY1400" fmla="*/ 425399 h 4165204"/>
              <a:gd name="connsiteX1401" fmla="*/ 5453771 w 12192000"/>
              <a:gd name="connsiteY1401" fmla="*/ 425380 h 4165204"/>
              <a:gd name="connsiteX1402" fmla="*/ 5566635 w 12192000"/>
              <a:gd name="connsiteY1402" fmla="*/ 620076 h 4165204"/>
              <a:gd name="connsiteX1403" fmla="*/ 5858336 w 12192000"/>
              <a:gd name="connsiteY1403" fmla="*/ 620076 h 4165204"/>
              <a:gd name="connsiteX1404" fmla="*/ 5588572 w 12192000"/>
              <a:gd name="connsiteY1404" fmla="*/ 1085319 h 4165204"/>
              <a:gd name="connsiteX1405" fmla="*/ 6332105 w 12192000"/>
              <a:gd name="connsiteY1405" fmla="*/ 1085319 h 4165204"/>
              <a:gd name="connsiteX1406" fmla="*/ 6219189 w 12192000"/>
              <a:gd name="connsiteY1406" fmla="*/ 890623 h 4165204"/>
              <a:gd name="connsiteX1407" fmla="*/ 5927484 w 12192000"/>
              <a:gd name="connsiteY1407" fmla="*/ 890623 h 4165204"/>
              <a:gd name="connsiteX1408" fmla="*/ 5927486 w 12192000"/>
              <a:gd name="connsiteY1408" fmla="*/ 890621 h 4165204"/>
              <a:gd name="connsiteX1409" fmla="*/ 5927484 w 12192000"/>
              <a:gd name="connsiteY1409" fmla="*/ 890621 h 4165204"/>
              <a:gd name="connsiteX1410" fmla="*/ 5927545 w 12192000"/>
              <a:gd name="connsiteY1410" fmla="*/ 890518 h 4165204"/>
              <a:gd name="connsiteX1411" fmla="*/ 5927491 w 12192000"/>
              <a:gd name="connsiteY1411" fmla="*/ 890518 h 4165204"/>
              <a:gd name="connsiteX1412" fmla="*/ 6197236 w 12192000"/>
              <a:gd name="connsiteY1412" fmla="*/ 425380 h 4165204"/>
              <a:gd name="connsiteX1413" fmla="*/ 3542816 w 12192000"/>
              <a:gd name="connsiteY1413" fmla="*/ 425319 h 4165204"/>
              <a:gd name="connsiteX1414" fmla="*/ 3419407 w 12192000"/>
              <a:gd name="connsiteY1414" fmla="*/ 638118 h 4165204"/>
              <a:gd name="connsiteX1415" fmla="*/ 3543333 w 12192000"/>
              <a:gd name="connsiteY1415" fmla="*/ 851808 h 4165204"/>
              <a:gd name="connsiteX1416" fmla="*/ 3791367 w 12192000"/>
              <a:gd name="connsiteY1416" fmla="*/ 851808 h 4165204"/>
              <a:gd name="connsiteX1417" fmla="*/ 3914859 w 12192000"/>
              <a:gd name="connsiteY1417" fmla="*/ 638880 h 4165204"/>
              <a:gd name="connsiteX1418" fmla="*/ 3791017 w 12192000"/>
              <a:gd name="connsiteY1418" fmla="*/ 425319 h 4165204"/>
              <a:gd name="connsiteX1419" fmla="*/ 9209439 w 12192000"/>
              <a:gd name="connsiteY1419" fmla="*/ 425315 h 4165204"/>
              <a:gd name="connsiteX1420" fmla="*/ 9085489 w 12192000"/>
              <a:gd name="connsiteY1420" fmla="*/ 639052 h 4165204"/>
              <a:gd name="connsiteX1421" fmla="*/ 9209410 w 12192000"/>
              <a:gd name="connsiteY1421" fmla="*/ 852732 h 4165204"/>
              <a:gd name="connsiteX1422" fmla="*/ 9457433 w 12192000"/>
              <a:gd name="connsiteY1422" fmla="*/ 852732 h 4165204"/>
              <a:gd name="connsiteX1423" fmla="*/ 9581383 w 12192000"/>
              <a:gd name="connsiteY1423" fmla="*/ 639043 h 4165204"/>
              <a:gd name="connsiteX1424" fmla="*/ 9457458 w 12192000"/>
              <a:gd name="connsiteY1424" fmla="*/ 425315 h 4165204"/>
              <a:gd name="connsiteX1425" fmla="*/ 8793783 w 12192000"/>
              <a:gd name="connsiteY1425" fmla="*/ 211671 h 4165204"/>
              <a:gd name="connsiteX1426" fmla="*/ 8680861 w 12192000"/>
              <a:gd name="connsiteY1426" fmla="*/ 406427 h 4165204"/>
              <a:gd name="connsiteX1427" fmla="*/ 8826647 w 12192000"/>
              <a:gd name="connsiteY1427" fmla="*/ 657892 h 4165204"/>
              <a:gd name="connsiteX1428" fmla="*/ 8826554 w 12192000"/>
              <a:gd name="connsiteY1428" fmla="*/ 657892 h 4165204"/>
              <a:gd name="connsiteX1429" fmla="*/ 8826647 w 12192000"/>
              <a:gd name="connsiteY1429" fmla="*/ 658053 h 4165204"/>
              <a:gd name="connsiteX1430" fmla="*/ 8287040 w 12192000"/>
              <a:gd name="connsiteY1430" fmla="*/ 658053 h 4165204"/>
              <a:gd name="connsiteX1431" fmla="*/ 8658790 w 12192000"/>
              <a:gd name="connsiteY1431" fmla="*/ 1299081 h 4165204"/>
              <a:gd name="connsiteX1432" fmla="*/ 8687413 w 12192000"/>
              <a:gd name="connsiteY1432" fmla="*/ 1249666 h 4165204"/>
              <a:gd name="connsiteX1433" fmla="*/ 8771618 w 12192000"/>
              <a:gd name="connsiteY1433" fmla="*/ 1104297 h 4165204"/>
              <a:gd name="connsiteX1434" fmla="*/ 8625799 w 12192000"/>
              <a:gd name="connsiteY1434" fmla="*/ 852845 h 4165204"/>
              <a:gd name="connsiteX1435" fmla="*/ 8625868 w 12192000"/>
              <a:gd name="connsiteY1435" fmla="*/ 852845 h 4165204"/>
              <a:gd name="connsiteX1436" fmla="*/ 8625799 w 12192000"/>
              <a:gd name="connsiteY1436" fmla="*/ 852726 h 4165204"/>
              <a:gd name="connsiteX1437" fmla="*/ 9165406 w 12192000"/>
              <a:gd name="connsiteY1437" fmla="*/ 852726 h 4165204"/>
              <a:gd name="connsiteX1438" fmla="*/ 6365097 w 12192000"/>
              <a:gd name="connsiteY1438" fmla="*/ 211612 h 4165204"/>
              <a:gd name="connsiteX1439" fmla="*/ 6246505 w 12192000"/>
              <a:gd name="connsiteY1439" fmla="*/ 416116 h 4165204"/>
              <a:gd name="connsiteX1440" fmla="*/ 5993793 w 12192000"/>
              <a:gd name="connsiteY1440" fmla="*/ 852521 h 4165204"/>
              <a:gd name="connsiteX1441" fmla="*/ 6191581 w 12192000"/>
              <a:gd name="connsiteY1441" fmla="*/ 852840 h 4165204"/>
              <a:gd name="connsiteX1442" fmla="*/ 6219188 w 12192000"/>
              <a:gd name="connsiteY1442" fmla="*/ 852840 h 4165204"/>
              <a:gd name="connsiteX1443" fmla="*/ 6364961 w 12192000"/>
              <a:gd name="connsiteY1443" fmla="*/ 601449 h 4165204"/>
              <a:gd name="connsiteX1444" fmla="*/ 6395571 w 12192000"/>
              <a:gd name="connsiteY1444" fmla="*/ 654233 h 4165204"/>
              <a:gd name="connsiteX1445" fmla="*/ 6634794 w 12192000"/>
              <a:gd name="connsiteY1445" fmla="*/ 1066639 h 4165204"/>
              <a:gd name="connsiteX1446" fmla="*/ 6736893 w 12192000"/>
              <a:gd name="connsiteY1446" fmla="*/ 890541 h 4165204"/>
              <a:gd name="connsiteX1447" fmla="*/ 7006610 w 12192000"/>
              <a:gd name="connsiteY1447" fmla="*/ 425380 h 4165204"/>
              <a:gd name="connsiteX1448" fmla="*/ 6780831 w 12192000"/>
              <a:gd name="connsiteY1448" fmla="*/ 425380 h 4165204"/>
              <a:gd name="connsiteX1449" fmla="*/ 6635125 w 12192000"/>
              <a:gd name="connsiteY1449" fmla="*/ 676657 h 4165204"/>
              <a:gd name="connsiteX1450" fmla="*/ 6635117 w 12192000"/>
              <a:gd name="connsiteY1450" fmla="*/ 676643 h 4165204"/>
              <a:gd name="connsiteX1451" fmla="*/ 6634925 w 12192000"/>
              <a:gd name="connsiteY1451" fmla="*/ 676973 h 4165204"/>
              <a:gd name="connsiteX1452" fmla="*/ 6619240 w 12192000"/>
              <a:gd name="connsiteY1452" fmla="*/ 649940 h 4165204"/>
              <a:gd name="connsiteX1453" fmla="*/ 6423809 w 12192000"/>
              <a:gd name="connsiteY1453" fmla="*/ 312809 h 4165204"/>
              <a:gd name="connsiteX1454" fmla="*/ 3127588 w 12192000"/>
              <a:gd name="connsiteY1454" fmla="*/ 210873 h 4165204"/>
              <a:gd name="connsiteX1455" fmla="*/ 3014703 w 12192000"/>
              <a:gd name="connsiteY1455" fmla="*/ 405498 h 4165204"/>
              <a:gd name="connsiteX1456" fmla="*/ 3160556 w 12192000"/>
              <a:gd name="connsiteY1456" fmla="*/ 657009 h 4165204"/>
              <a:gd name="connsiteX1457" fmla="*/ 3160206 w 12192000"/>
              <a:gd name="connsiteY1457" fmla="*/ 657009 h 4165204"/>
              <a:gd name="connsiteX1458" fmla="*/ 3160276 w 12192000"/>
              <a:gd name="connsiteY1458" fmla="*/ 657129 h 4165204"/>
              <a:gd name="connsiteX1459" fmla="*/ 2621058 w 12192000"/>
              <a:gd name="connsiteY1459" fmla="*/ 657129 h 4165204"/>
              <a:gd name="connsiteX1460" fmla="*/ 2992748 w 12192000"/>
              <a:gd name="connsiteY1460" fmla="*/ 1298054 h 4165204"/>
              <a:gd name="connsiteX1461" fmla="*/ 3009521 w 12192000"/>
              <a:gd name="connsiteY1461" fmla="*/ 1269139 h 4165204"/>
              <a:gd name="connsiteX1462" fmla="*/ 3105550 w 12192000"/>
              <a:gd name="connsiteY1462" fmla="*/ 1103339 h 4165204"/>
              <a:gd name="connsiteX1463" fmla="*/ 2959749 w 12192000"/>
              <a:gd name="connsiteY1463" fmla="*/ 851849 h 4165204"/>
              <a:gd name="connsiteX1464" fmla="*/ 2959770 w 12192000"/>
              <a:gd name="connsiteY1464" fmla="*/ 851849 h 4165204"/>
              <a:gd name="connsiteX1465" fmla="*/ 2959746 w 12192000"/>
              <a:gd name="connsiteY1465" fmla="*/ 851808 h 4165204"/>
              <a:gd name="connsiteX1466" fmla="*/ 3499292 w 12192000"/>
              <a:gd name="connsiteY1466" fmla="*/ 851808 h 4165204"/>
              <a:gd name="connsiteX1467" fmla="*/ 698874 w 12192000"/>
              <a:gd name="connsiteY1467" fmla="*/ 210760 h 4165204"/>
              <a:gd name="connsiteX1468" fmla="*/ 580408 w 12192000"/>
              <a:gd name="connsiteY1468" fmla="*/ 415119 h 4165204"/>
              <a:gd name="connsiteX1469" fmla="*/ 327692 w 12192000"/>
              <a:gd name="connsiteY1469" fmla="*/ 851523 h 4165204"/>
              <a:gd name="connsiteX1470" fmla="*/ 500627 w 12192000"/>
              <a:gd name="connsiteY1470" fmla="*/ 851803 h 4165204"/>
              <a:gd name="connsiteX1471" fmla="*/ 552939 w 12192000"/>
              <a:gd name="connsiteY1471" fmla="*/ 851803 h 4165204"/>
              <a:gd name="connsiteX1472" fmla="*/ 698731 w 12192000"/>
              <a:gd name="connsiteY1472" fmla="*/ 600447 h 4165204"/>
              <a:gd name="connsiteX1473" fmla="*/ 698787 w 12192000"/>
              <a:gd name="connsiteY1473" fmla="*/ 600540 h 4165204"/>
              <a:gd name="connsiteX1474" fmla="*/ 698860 w 12192000"/>
              <a:gd name="connsiteY1474" fmla="*/ 600411 h 4165204"/>
              <a:gd name="connsiteX1475" fmla="*/ 698895 w 12192000"/>
              <a:gd name="connsiteY1475" fmla="*/ 600469 h 4165204"/>
              <a:gd name="connsiteX1476" fmla="*/ 698903 w 12192000"/>
              <a:gd name="connsiteY1476" fmla="*/ 600454 h 4165204"/>
              <a:gd name="connsiteX1477" fmla="*/ 968674 w 12192000"/>
              <a:gd name="connsiteY1477" fmla="*/ 1065638 h 4165204"/>
              <a:gd name="connsiteX1478" fmla="*/ 1070752 w 12192000"/>
              <a:gd name="connsiteY1478" fmla="*/ 889624 h 4165204"/>
              <a:gd name="connsiteX1479" fmla="*/ 1340552 w 12192000"/>
              <a:gd name="connsiteY1479" fmla="*/ 424389 h 4165204"/>
              <a:gd name="connsiteX1480" fmla="*/ 1114849 w 12192000"/>
              <a:gd name="connsiteY1480" fmla="*/ 424389 h 4165204"/>
              <a:gd name="connsiteX1481" fmla="*/ 969037 w 12192000"/>
              <a:gd name="connsiteY1481" fmla="*/ 675780 h 4165204"/>
              <a:gd name="connsiteX1482" fmla="*/ 968988 w 12192000"/>
              <a:gd name="connsiteY1482" fmla="*/ 675697 h 4165204"/>
              <a:gd name="connsiteX1483" fmla="*/ 968827 w 12192000"/>
              <a:gd name="connsiteY1483" fmla="*/ 675975 h 4165204"/>
              <a:gd name="connsiteX1484" fmla="*/ 968708 w 12192000"/>
              <a:gd name="connsiteY1484" fmla="*/ 675769 h 4165204"/>
              <a:gd name="connsiteX1485" fmla="*/ 968705 w 12192000"/>
              <a:gd name="connsiteY1485" fmla="*/ 675773 h 4165204"/>
              <a:gd name="connsiteX1486" fmla="*/ 6667898 w 12192000"/>
              <a:gd name="connsiteY1486" fmla="*/ 192805 h 4165204"/>
              <a:gd name="connsiteX1487" fmla="*/ 6780823 w 12192000"/>
              <a:gd name="connsiteY1487" fmla="*/ 387477 h 4165204"/>
              <a:gd name="connsiteX1488" fmla="*/ 7072282 w 12192000"/>
              <a:gd name="connsiteY1488" fmla="*/ 387477 h 4165204"/>
              <a:gd name="connsiteX1489" fmla="*/ 7072235 w 12192000"/>
              <a:gd name="connsiteY1489" fmla="*/ 387559 h 4165204"/>
              <a:gd name="connsiteX1490" fmla="*/ 7072243 w 12192000"/>
              <a:gd name="connsiteY1490" fmla="*/ 387559 h 4165204"/>
              <a:gd name="connsiteX1491" fmla="*/ 7072216 w 12192000"/>
              <a:gd name="connsiteY1491" fmla="*/ 387605 h 4165204"/>
              <a:gd name="connsiteX1492" fmla="*/ 7072603 w 12192000"/>
              <a:gd name="connsiteY1492" fmla="*/ 387605 h 4165204"/>
              <a:gd name="connsiteX1493" fmla="*/ 6802873 w 12192000"/>
              <a:gd name="connsiteY1493" fmla="*/ 852720 h 4165204"/>
              <a:gd name="connsiteX1494" fmla="*/ 7546103 w 12192000"/>
              <a:gd name="connsiteY1494" fmla="*/ 852720 h 4165204"/>
              <a:gd name="connsiteX1495" fmla="*/ 7433338 w 12192000"/>
              <a:gd name="connsiteY1495" fmla="*/ 658047 h 4165204"/>
              <a:gd name="connsiteX1496" fmla="*/ 7141919 w 12192000"/>
              <a:gd name="connsiteY1496" fmla="*/ 658047 h 4165204"/>
              <a:gd name="connsiteX1497" fmla="*/ 7141993 w 12192000"/>
              <a:gd name="connsiteY1497" fmla="*/ 657919 h 4165204"/>
              <a:gd name="connsiteX1498" fmla="*/ 7141558 w 12192000"/>
              <a:gd name="connsiteY1498" fmla="*/ 657919 h 4165204"/>
              <a:gd name="connsiteX1499" fmla="*/ 7411288 w 12192000"/>
              <a:gd name="connsiteY1499" fmla="*/ 192805 h 4165204"/>
              <a:gd name="connsiteX1500" fmla="*/ 4757106 w 12192000"/>
              <a:gd name="connsiteY1500" fmla="*/ 192719 h 4165204"/>
              <a:gd name="connsiteX1501" fmla="*/ 4638968 w 12192000"/>
              <a:gd name="connsiteY1501" fmla="*/ 396395 h 4165204"/>
              <a:gd name="connsiteX1502" fmla="*/ 4633586 w 12192000"/>
              <a:gd name="connsiteY1502" fmla="*/ 405670 h 4165204"/>
              <a:gd name="connsiteX1503" fmla="*/ 4757402 w 12192000"/>
              <a:gd name="connsiteY1503" fmla="*/ 619185 h 4165204"/>
              <a:gd name="connsiteX1504" fmla="*/ 5005687 w 12192000"/>
              <a:gd name="connsiteY1504" fmla="*/ 619185 h 4165204"/>
              <a:gd name="connsiteX1505" fmla="*/ 5129038 w 12192000"/>
              <a:gd name="connsiteY1505" fmla="*/ 406451 h 4165204"/>
              <a:gd name="connsiteX1506" fmla="*/ 5005085 w 12192000"/>
              <a:gd name="connsiteY1506" fmla="*/ 192719 h 4165204"/>
              <a:gd name="connsiteX1507" fmla="*/ 10424003 w 12192000"/>
              <a:gd name="connsiteY1507" fmla="*/ 192699 h 4165204"/>
              <a:gd name="connsiteX1508" fmla="*/ 10299989 w 12192000"/>
              <a:gd name="connsiteY1508" fmla="*/ 406543 h 4165204"/>
              <a:gd name="connsiteX1509" fmla="*/ 10423847 w 12192000"/>
              <a:gd name="connsiteY1509" fmla="*/ 620114 h 4165204"/>
              <a:gd name="connsiteX1510" fmla="*/ 10671831 w 12192000"/>
              <a:gd name="connsiteY1510" fmla="*/ 620114 h 4165204"/>
              <a:gd name="connsiteX1511" fmla="*/ 10795819 w 12192000"/>
              <a:gd name="connsiteY1511" fmla="*/ 406425 h 4165204"/>
              <a:gd name="connsiteX1512" fmla="*/ 10671895 w 12192000"/>
              <a:gd name="connsiteY1512" fmla="*/ 192699 h 4165204"/>
              <a:gd name="connsiteX1513" fmla="*/ 1001810 w 12192000"/>
              <a:gd name="connsiteY1513" fmla="*/ 191807 h 4165204"/>
              <a:gd name="connsiteX1514" fmla="*/ 1114805 w 12192000"/>
              <a:gd name="connsiteY1514" fmla="*/ 386600 h 4165204"/>
              <a:gd name="connsiteX1515" fmla="*/ 1406182 w 12192000"/>
              <a:gd name="connsiteY1515" fmla="*/ 386600 h 4165204"/>
              <a:gd name="connsiteX1516" fmla="*/ 1406178 w 12192000"/>
              <a:gd name="connsiteY1516" fmla="*/ 386608 h 4165204"/>
              <a:gd name="connsiteX1517" fmla="*/ 1406514 w 12192000"/>
              <a:gd name="connsiteY1517" fmla="*/ 386608 h 4165204"/>
              <a:gd name="connsiteX1518" fmla="*/ 1136716 w 12192000"/>
              <a:gd name="connsiteY1518" fmla="*/ 851843 h 4165204"/>
              <a:gd name="connsiteX1519" fmla="*/ 1880203 w 12192000"/>
              <a:gd name="connsiteY1519" fmla="*/ 851843 h 4165204"/>
              <a:gd name="connsiteX1520" fmla="*/ 1767232 w 12192000"/>
              <a:gd name="connsiteY1520" fmla="*/ 657050 h 4165204"/>
              <a:gd name="connsiteX1521" fmla="*/ 1475911 w 12192000"/>
              <a:gd name="connsiteY1521" fmla="*/ 657050 h 4165204"/>
              <a:gd name="connsiteX1522" fmla="*/ 1475934 w 12192000"/>
              <a:gd name="connsiteY1522" fmla="*/ 657009 h 4165204"/>
              <a:gd name="connsiteX1523" fmla="*/ 1475870 w 12192000"/>
              <a:gd name="connsiteY1523" fmla="*/ 657009 h 4165204"/>
              <a:gd name="connsiteX1524" fmla="*/ 1475873 w 12192000"/>
              <a:gd name="connsiteY1524" fmla="*/ 657003 h 4165204"/>
              <a:gd name="connsiteX1525" fmla="*/ 1475497 w 12192000"/>
              <a:gd name="connsiteY1525" fmla="*/ 657003 h 4165204"/>
              <a:gd name="connsiteX1526" fmla="*/ 1745274 w 12192000"/>
              <a:gd name="connsiteY1526" fmla="*/ 191807 h 4165204"/>
              <a:gd name="connsiteX1527" fmla="*/ 8940997 w 12192000"/>
              <a:gd name="connsiteY1527" fmla="*/ 0 h 4165204"/>
              <a:gd name="connsiteX1528" fmla="*/ 8984958 w 12192000"/>
              <a:gd name="connsiteY1528" fmla="*/ 0 h 4165204"/>
              <a:gd name="connsiteX1529" fmla="*/ 9063797 w 12192000"/>
              <a:gd name="connsiteY1529" fmla="*/ 135946 h 4165204"/>
              <a:gd name="connsiteX1530" fmla="*/ 9092439 w 12192000"/>
              <a:gd name="connsiteY1530" fmla="*/ 86606 h 4165204"/>
              <a:gd name="connsiteX1531" fmla="*/ 9142606 w 12192000"/>
              <a:gd name="connsiteY1531" fmla="*/ 0 h 4165204"/>
              <a:gd name="connsiteX1532" fmla="*/ 9186609 w 12192000"/>
              <a:gd name="connsiteY1532" fmla="*/ 0 h 4165204"/>
              <a:gd name="connsiteX1533" fmla="*/ 9063958 w 12192000"/>
              <a:gd name="connsiteY1533" fmla="*/ 211424 h 4165204"/>
              <a:gd name="connsiteX1534" fmla="*/ 9063939 w 12192000"/>
              <a:gd name="connsiteY1534" fmla="*/ 211391 h 4165204"/>
              <a:gd name="connsiteX1535" fmla="*/ 9063759 w 12192000"/>
              <a:gd name="connsiteY1535" fmla="*/ 211700 h 4165204"/>
              <a:gd name="connsiteX1536" fmla="*/ 9048074 w 12192000"/>
              <a:gd name="connsiteY1536" fmla="*/ 184668 h 4165204"/>
              <a:gd name="connsiteX1537" fmla="*/ 3274602 w 12192000"/>
              <a:gd name="connsiteY1537" fmla="*/ 0 h 4165204"/>
              <a:gd name="connsiteX1538" fmla="*/ 3319337 w 12192000"/>
              <a:gd name="connsiteY1538" fmla="*/ 0 h 4165204"/>
              <a:gd name="connsiteX1539" fmla="*/ 3397773 w 12192000"/>
              <a:gd name="connsiteY1539" fmla="*/ 135192 h 4165204"/>
              <a:gd name="connsiteX1540" fmla="*/ 3417992 w 12192000"/>
              <a:gd name="connsiteY1540" fmla="*/ 100336 h 4165204"/>
              <a:gd name="connsiteX1541" fmla="*/ 3476118 w 12192000"/>
              <a:gd name="connsiteY1541" fmla="*/ 0 h 4165204"/>
              <a:gd name="connsiteX1542" fmla="*/ 3519958 w 12192000"/>
              <a:gd name="connsiteY1542" fmla="*/ 0 h 4165204"/>
              <a:gd name="connsiteX1543" fmla="*/ 3397827 w 12192000"/>
              <a:gd name="connsiteY1543" fmla="*/ 210697 h 4165204"/>
              <a:gd name="connsiteX1544" fmla="*/ 3397758 w 12192000"/>
              <a:gd name="connsiteY1544" fmla="*/ 210577 h 4165204"/>
              <a:gd name="connsiteX1545" fmla="*/ 3397241 w 12192000"/>
              <a:gd name="connsiteY1545" fmla="*/ 211468 h 4165204"/>
              <a:gd name="connsiteX1546" fmla="*/ 36879 w 12192000"/>
              <a:gd name="connsiteY1546" fmla="*/ 0 h 4165204"/>
              <a:gd name="connsiteX1547" fmla="*/ 80885 w 12192000"/>
              <a:gd name="connsiteY1547" fmla="*/ 0 h 4165204"/>
              <a:gd name="connsiteX1548" fmla="*/ 159297 w 12192000"/>
              <a:gd name="connsiteY1548" fmla="*/ 135211 h 4165204"/>
              <a:gd name="connsiteX1549" fmla="*/ 237712 w 12192000"/>
              <a:gd name="connsiteY1549" fmla="*/ 0 h 4165204"/>
              <a:gd name="connsiteX1550" fmla="*/ 281520 w 12192000"/>
              <a:gd name="connsiteY1550" fmla="*/ 0 h 4165204"/>
              <a:gd name="connsiteX1551" fmla="*/ 181278 w 12192000"/>
              <a:gd name="connsiteY1551" fmla="*/ 172872 h 4165204"/>
              <a:gd name="connsiteX1552" fmla="*/ 305065 w 12192000"/>
              <a:gd name="connsiteY1552" fmla="*/ 386596 h 4165204"/>
              <a:gd name="connsiteX1553" fmla="*/ 553134 w 12192000"/>
              <a:gd name="connsiteY1553" fmla="*/ 386596 h 4165204"/>
              <a:gd name="connsiteX1554" fmla="*/ 568336 w 12192000"/>
              <a:gd name="connsiteY1554" fmla="*/ 360407 h 4165204"/>
              <a:gd name="connsiteX1555" fmla="*/ 677102 w 12192000"/>
              <a:gd name="connsiteY1555" fmla="*/ 172809 h 4165204"/>
              <a:gd name="connsiteX1556" fmla="*/ 576916 w 12192000"/>
              <a:gd name="connsiteY1556" fmla="*/ 0 h 4165204"/>
              <a:gd name="connsiteX1557" fmla="*/ 620774 w 12192000"/>
              <a:gd name="connsiteY1557" fmla="*/ 0 h 4165204"/>
              <a:gd name="connsiteX1558" fmla="*/ 968909 w 12192000"/>
              <a:gd name="connsiteY1558" fmla="*/ 600307 h 4165204"/>
              <a:gd name="connsiteX1559" fmla="*/ 1081744 w 12192000"/>
              <a:gd name="connsiteY1559" fmla="*/ 405491 h 4165204"/>
              <a:gd name="connsiteX1560" fmla="*/ 935891 w 12192000"/>
              <a:gd name="connsiteY1560" fmla="*/ 153979 h 4165204"/>
              <a:gd name="connsiteX1561" fmla="*/ 1475499 w 12192000"/>
              <a:gd name="connsiteY1561" fmla="*/ 153979 h 4165204"/>
              <a:gd name="connsiteX1562" fmla="*/ 1386186 w 12192000"/>
              <a:gd name="connsiteY1562" fmla="*/ 0 h 4165204"/>
              <a:gd name="connsiteX1563" fmla="*/ 1430200 w 12192000"/>
              <a:gd name="connsiteY1563" fmla="*/ 0 h 4165204"/>
              <a:gd name="connsiteX1564" fmla="*/ 1519487 w 12192000"/>
              <a:gd name="connsiteY1564" fmla="*/ 153979 h 4165204"/>
              <a:gd name="connsiteX1565" fmla="*/ 1767564 w 12192000"/>
              <a:gd name="connsiteY1565" fmla="*/ 153979 h 4165204"/>
              <a:gd name="connsiteX1566" fmla="*/ 1798803 w 12192000"/>
              <a:gd name="connsiteY1566" fmla="*/ 100123 h 4165204"/>
              <a:gd name="connsiteX1567" fmla="*/ 1856864 w 12192000"/>
              <a:gd name="connsiteY1567" fmla="*/ 0 h 4165204"/>
              <a:gd name="connsiteX1568" fmla="*/ 1900610 w 12192000"/>
              <a:gd name="connsiteY1568" fmla="*/ 0 h 4165204"/>
              <a:gd name="connsiteX1569" fmla="*/ 1794813 w 12192000"/>
              <a:gd name="connsiteY1569" fmla="*/ 182503 h 4165204"/>
              <a:gd name="connsiteX1570" fmla="*/ 1542098 w 12192000"/>
              <a:gd name="connsiteY1570" fmla="*/ 618908 h 4165204"/>
              <a:gd name="connsiteX1571" fmla="*/ 1736372 w 12192000"/>
              <a:gd name="connsiteY1571" fmla="*/ 619222 h 4165204"/>
              <a:gd name="connsiteX1572" fmla="*/ 1767205 w 12192000"/>
              <a:gd name="connsiteY1572" fmla="*/ 619222 h 4165204"/>
              <a:gd name="connsiteX1573" fmla="*/ 1912976 w 12192000"/>
              <a:gd name="connsiteY1573" fmla="*/ 367830 h 4165204"/>
              <a:gd name="connsiteX1574" fmla="*/ 1913146 w 12192000"/>
              <a:gd name="connsiteY1574" fmla="*/ 368121 h 4165204"/>
              <a:gd name="connsiteX1575" fmla="*/ 1913308 w 12192000"/>
              <a:gd name="connsiteY1575" fmla="*/ 367838 h 4165204"/>
              <a:gd name="connsiteX1576" fmla="*/ 1913340 w 12192000"/>
              <a:gd name="connsiteY1576" fmla="*/ 367891 h 4165204"/>
              <a:gd name="connsiteX1577" fmla="*/ 1913349 w 12192000"/>
              <a:gd name="connsiteY1577" fmla="*/ 367877 h 4165204"/>
              <a:gd name="connsiteX1578" fmla="*/ 2183121 w 12192000"/>
              <a:gd name="connsiteY1578" fmla="*/ 833066 h 4165204"/>
              <a:gd name="connsiteX1579" fmla="*/ 2344021 w 12192000"/>
              <a:gd name="connsiteY1579" fmla="*/ 555689 h 4165204"/>
              <a:gd name="connsiteX1580" fmla="*/ 2555044 w 12192000"/>
              <a:gd name="connsiteY1580" fmla="*/ 191807 h 4165204"/>
              <a:gd name="connsiteX1581" fmla="*/ 2329219 w 12192000"/>
              <a:gd name="connsiteY1581" fmla="*/ 191807 h 4165204"/>
              <a:gd name="connsiteX1582" fmla="*/ 2183469 w 12192000"/>
              <a:gd name="connsiteY1582" fmla="*/ 443158 h 4165204"/>
              <a:gd name="connsiteX1583" fmla="*/ 2183402 w 12192000"/>
              <a:gd name="connsiteY1583" fmla="*/ 443042 h 4165204"/>
              <a:gd name="connsiteX1584" fmla="*/ 2183311 w 12192000"/>
              <a:gd name="connsiteY1584" fmla="*/ 443198 h 4165204"/>
              <a:gd name="connsiteX1585" fmla="*/ 2183307 w 12192000"/>
              <a:gd name="connsiteY1585" fmla="*/ 443191 h 4165204"/>
              <a:gd name="connsiteX1586" fmla="*/ 2183232 w 12192000"/>
              <a:gd name="connsiteY1586" fmla="*/ 443319 h 4165204"/>
              <a:gd name="connsiteX1587" fmla="*/ 2167547 w 12192000"/>
              <a:gd name="connsiteY1587" fmla="*/ 416287 h 4165204"/>
              <a:gd name="connsiteX1588" fmla="*/ 1968350 w 12192000"/>
              <a:gd name="connsiteY1588" fmla="*/ 72743 h 4165204"/>
              <a:gd name="connsiteX1589" fmla="*/ 1926139 w 12192000"/>
              <a:gd name="connsiteY1589" fmla="*/ 0 h 4165204"/>
              <a:gd name="connsiteX1590" fmla="*/ 1970272 w 12192000"/>
              <a:gd name="connsiteY1590" fmla="*/ 0 h 4165204"/>
              <a:gd name="connsiteX1591" fmla="*/ 2183319 w 12192000"/>
              <a:gd name="connsiteY1591" fmla="*/ 367368 h 4165204"/>
              <a:gd name="connsiteX1592" fmla="*/ 2209987 w 12192000"/>
              <a:gd name="connsiteY1592" fmla="*/ 321712 h 4165204"/>
              <a:gd name="connsiteX1593" fmla="*/ 2296180 w 12192000"/>
              <a:gd name="connsiteY1593" fmla="*/ 172896 h 4165204"/>
              <a:gd name="connsiteX1594" fmla="*/ 2195918 w 12192000"/>
              <a:gd name="connsiteY1594" fmla="*/ 0 h 4165204"/>
              <a:gd name="connsiteX1595" fmla="*/ 2240072 w 12192000"/>
              <a:gd name="connsiteY1595" fmla="*/ 0 h 4165204"/>
              <a:gd name="connsiteX1596" fmla="*/ 2329363 w 12192000"/>
              <a:gd name="connsiteY1596" fmla="*/ 153986 h 4165204"/>
              <a:gd name="connsiteX1597" fmla="*/ 2621108 w 12192000"/>
              <a:gd name="connsiteY1597" fmla="*/ 153986 h 4165204"/>
              <a:gd name="connsiteX1598" fmla="*/ 2351305 w 12192000"/>
              <a:gd name="connsiteY1598" fmla="*/ 619228 h 4165204"/>
              <a:gd name="connsiteX1599" fmla="*/ 2555402 w 12192000"/>
              <a:gd name="connsiteY1599" fmla="*/ 619228 h 4165204"/>
              <a:gd name="connsiteX1600" fmla="*/ 2555402 w 12192000"/>
              <a:gd name="connsiteY1600" fmla="*/ 619227 h 4165204"/>
              <a:gd name="connsiteX1601" fmla="*/ 3094627 w 12192000"/>
              <a:gd name="connsiteY1601" fmla="*/ 619227 h 4165204"/>
              <a:gd name="connsiteX1602" fmla="*/ 2981652 w 12192000"/>
              <a:gd name="connsiteY1602" fmla="*/ 424429 h 4165204"/>
              <a:gd name="connsiteX1603" fmla="*/ 2689943 w 12192000"/>
              <a:gd name="connsiteY1603" fmla="*/ 424429 h 4165204"/>
              <a:gd name="connsiteX1604" fmla="*/ 2936080 w 12192000"/>
              <a:gd name="connsiteY1604" fmla="*/ 0 h 4165204"/>
              <a:gd name="connsiteX1605" fmla="*/ 2980385 w 12192000"/>
              <a:gd name="connsiteY1605" fmla="*/ 0 h 4165204"/>
              <a:gd name="connsiteX1606" fmla="*/ 2756693 w 12192000"/>
              <a:gd name="connsiteY1606" fmla="*/ 386286 h 4165204"/>
              <a:gd name="connsiteX1607" fmla="*/ 2954966 w 12192000"/>
              <a:gd name="connsiteY1607" fmla="*/ 386606 h 4165204"/>
              <a:gd name="connsiteX1608" fmla="*/ 2981652 w 12192000"/>
              <a:gd name="connsiteY1608" fmla="*/ 386606 h 4165204"/>
              <a:gd name="connsiteX1609" fmla="*/ 3127423 w 12192000"/>
              <a:gd name="connsiteY1609" fmla="*/ 135216 h 4165204"/>
              <a:gd name="connsiteX1610" fmla="*/ 3127603 w 12192000"/>
              <a:gd name="connsiteY1610" fmla="*/ 135525 h 4165204"/>
              <a:gd name="connsiteX1611" fmla="*/ 3127783 w 12192000"/>
              <a:gd name="connsiteY1611" fmla="*/ 135215 h 4165204"/>
              <a:gd name="connsiteX1612" fmla="*/ 3127843 w 12192000"/>
              <a:gd name="connsiteY1612" fmla="*/ 135320 h 4165204"/>
              <a:gd name="connsiteX1613" fmla="*/ 3127904 w 12192000"/>
              <a:gd name="connsiteY1613" fmla="*/ 135216 h 4165204"/>
              <a:gd name="connsiteX1614" fmla="*/ 3397624 w 12192000"/>
              <a:gd name="connsiteY1614" fmla="*/ 600387 h 4165204"/>
              <a:gd name="connsiteX1615" fmla="*/ 3499676 w 12192000"/>
              <a:gd name="connsiteY1615" fmla="*/ 424387 h 4165204"/>
              <a:gd name="connsiteX1616" fmla="*/ 3745786 w 12192000"/>
              <a:gd name="connsiteY1616" fmla="*/ 0 h 4165204"/>
              <a:gd name="connsiteX1617" fmla="*/ 3789680 w 12192000"/>
              <a:gd name="connsiteY1617" fmla="*/ 0 h 4165204"/>
              <a:gd name="connsiteX1618" fmla="*/ 3565479 w 12192000"/>
              <a:gd name="connsiteY1618" fmla="*/ 386606 h 4165204"/>
              <a:gd name="connsiteX1619" fmla="*/ 4308168 w 12192000"/>
              <a:gd name="connsiteY1619" fmla="*/ 386606 h 4165204"/>
              <a:gd name="connsiteX1620" fmla="*/ 4195728 w 12192000"/>
              <a:gd name="connsiteY1620" fmla="*/ 192777 h 4165204"/>
              <a:gd name="connsiteX1621" fmla="*/ 3904037 w 12192000"/>
              <a:gd name="connsiteY1621" fmla="*/ 192777 h 4165204"/>
              <a:gd name="connsiteX1622" fmla="*/ 3904058 w 12192000"/>
              <a:gd name="connsiteY1622" fmla="*/ 192738 h 4165204"/>
              <a:gd name="connsiteX1623" fmla="*/ 3904037 w 12192000"/>
              <a:gd name="connsiteY1623" fmla="*/ 192738 h 4165204"/>
              <a:gd name="connsiteX1624" fmla="*/ 3904576 w 12192000"/>
              <a:gd name="connsiteY1624" fmla="*/ 191806 h 4165204"/>
              <a:gd name="connsiteX1625" fmla="*/ 3904378 w 12192000"/>
              <a:gd name="connsiteY1625" fmla="*/ 191806 h 4165204"/>
              <a:gd name="connsiteX1626" fmla="*/ 4015612 w 12192000"/>
              <a:gd name="connsiteY1626" fmla="*/ 0 h 4165204"/>
              <a:gd name="connsiteX1627" fmla="*/ 4059866 w 12192000"/>
              <a:gd name="connsiteY1627" fmla="*/ 0 h 4165204"/>
              <a:gd name="connsiteX1628" fmla="*/ 3970705 w 12192000"/>
              <a:gd name="connsiteY1628" fmla="*/ 153985 h 4165204"/>
              <a:gd name="connsiteX1629" fmla="*/ 4196086 w 12192000"/>
              <a:gd name="connsiteY1629" fmla="*/ 153985 h 4165204"/>
              <a:gd name="connsiteX1630" fmla="*/ 4285376 w 12192000"/>
              <a:gd name="connsiteY1630" fmla="*/ 0 h 4165204"/>
              <a:gd name="connsiteX1631" fmla="*/ 4329309 w 12192000"/>
              <a:gd name="connsiteY1631" fmla="*/ 0 h 4165204"/>
              <a:gd name="connsiteX1632" fmla="*/ 4228895 w 12192000"/>
              <a:gd name="connsiteY1632" fmla="*/ 173148 h 4165204"/>
              <a:gd name="connsiteX1633" fmla="*/ 4374709 w 12192000"/>
              <a:gd name="connsiteY1633" fmla="*/ 424507 h 4165204"/>
              <a:gd name="connsiteX1634" fmla="*/ 4373847 w 12192000"/>
              <a:gd name="connsiteY1634" fmla="*/ 424507 h 4165204"/>
              <a:gd name="connsiteX1635" fmla="*/ 4374318 w 12192000"/>
              <a:gd name="connsiteY1635" fmla="*/ 425319 h 4165204"/>
              <a:gd name="connsiteX1636" fmla="*/ 4374269 w 12192000"/>
              <a:gd name="connsiteY1636" fmla="*/ 425319 h 4165204"/>
              <a:gd name="connsiteX1637" fmla="*/ 4374318 w 12192000"/>
              <a:gd name="connsiteY1637" fmla="*/ 425398 h 4165204"/>
              <a:gd name="connsiteX1638" fmla="*/ 3835621 w 12192000"/>
              <a:gd name="connsiteY1638" fmla="*/ 425398 h 4165204"/>
              <a:gd name="connsiteX1639" fmla="*/ 3937135 w 12192000"/>
              <a:gd name="connsiteY1639" fmla="*/ 600474 h 4165204"/>
              <a:gd name="connsiteX1640" fmla="*/ 3937192 w 12192000"/>
              <a:gd name="connsiteY1640" fmla="*/ 600375 h 4165204"/>
              <a:gd name="connsiteX1641" fmla="*/ 4207112 w 12192000"/>
              <a:gd name="connsiteY1641" fmla="*/ 1065616 h 4165204"/>
              <a:gd name="connsiteX1642" fmla="*/ 4209106 w 12192000"/>
              <a:gd name="connsiteY1642" fmla="*/ 1062177 h 4165204"/>
              <a:gd name="connsiteX1643" fmla="*/ 4319552 w 12192000"/>
              <a:gd name="connsiteY1643" fmla="*/ 871527 h 4165204"/>
              <a:gd name="connsiteX1644" fmla="*/ 4173841 w 12192000"/>
              <a:gd name="connsiteY1644" fmla="*/ 620239 h 4165204"/>
              <a:gd name="connsiteX1645" fmla="*/ 4174772 w 12192000"/>
              <a:gd name="connsiteY1645" fmla="*/ 620239 h 4165204"/>
              <a:gd name="connsiteX1646" fmla="*/ 4174185 w 12192000"/>
              <a:gd name="connsiteY1646" fmla="*/ 619227 h 4165204"/>
              <a:gd name="connsiteX1647" fmla="*/ 4174206 w 12192000"/>
              <a:gd name="connsiteY1647" fmla="*/ 619227 h 4165204"/>
              <a:gd name="connsiteX1648" fmla="*/ 4174182 w 12192000"/>
              <a:gd name="connsiteY1648" fmla="*/ 619185 h 4165204"/>
              <a:gd name="connsiteX1649" fmla="*/ 4712792 w 12192000"/>
              <a:gd name="connsiteY1649" fmla="*/ 619185 h 4165204"/>
              <a:gd name="connsiteX1650" fmla="*/ 4353706 w 12192000"/>
              <a:gd name="connsiteY1650" fmla="*/ 0 h 4165204"/>
              <a:gd name="connsiteX1651" fmla="*/ 4398344 w 12192000"/>
              <a:gd name="connsiteY1651" fmla="*/ 0 h 4165204"/>
              <a:gd name="connsiteX1652" fmla="*/ 4611769 w 12192000"/>
              <a:gd name="connsiteY1652" fmla="*/ 368047 h 4165204"/>
              <a:gd name="connsiteX1653" fmla="*/ 4614350 w 12192000"/>
              <a:gd name="connsiteY1653" fmla="*/ 363603 h 4165204"/>
              <a:gd name="connsiteX1654" fmla="*/ 4713479 w 12192000"/>
              <a:gd name="connsiteY1654" fmla="*/ 192719 h 4165204"/>
              <a:gd name="connsiteX1655" fmla="*/ 4713371 w 12192000"/>
              <a:gd name="connsiteY1655" fmla="*/ 192719 h 4165204"/>
              <a:gd name="connsiteX1656" fmla="*/ 4825133 w 12192000"/>
              <a:gd name="connsiteY1656" fmla="*/ 0 h 4165204"/>
              <a:gd name="connsiteX1657" fmla="*/ 4868858 w 12192000"/>
              <a:gd name="connsiteY1657" fmla="*/ 0 h 4165204"/>
              <a:gd name="connsiteX1658" fmla="*/ 4779056 w 12192000"/>
              <a:gd name="connsiteY1658" fmla="*/ 154876 h 4165204"/>
              <a:gd name="connsiteX1659" fmla="*/ 5522746 w 12192000"/>
              <a:gd name="connsiteY1659" fmla="*/ 154876 h 4165204"/>
              <a:gd name="connsiteX1660" fmla="*/ 5432904 w 12192000"/>
              <a:gd name="connsiteY1660" fmla="*/ 0 h 4165204"/>
              <a:gd name="connsiteX1661" fmla="*/ 5476809 w 12192000"/>
              <a:gd name="connsiteY1661" fmla="*/ 0 h 4165204"/>
              <a:gd name="connsiteX1662" fmla="*/ 5588569 w 12192000"/>
              <a:gd name="connsiteY1662" fmla="*/ 192719 h 4165204"/>
              <a:gd name="connsiteX1663" fmla="*/ 5588541 w 12192000"/>
              <a:gd name="connsiteY1663" fmla="*/ 192719 h 4165204"/>
              <a:gd name="connsiteX1664" fmla="*/ 5588575 w 12192000"/>
              <a:gd name="connsiteY1664" fmla="*/ 192777 h 4165204"/>
              <a:gd name="connsiteX1665" fmla="*/ 5588554 w 12192000"/>
              <a:gd name="connsiteY1665" fmla="*/ 192777 h 4165204"/>
              <a:gd name="connsiteX1666" fmla="*/ 5588567 w 12192000"/>
              <a:gd name="connsiteY1666" fmla="*/ 192799 h 4165204"/>
              <a:gd name="connsiteX1667" fmla="*/ 5048842 w 12192000"/>
              <a:gd name="connsiteY1667" fmla="*/ 192799 h 4165204"/>
              <a:gd name="connsiteX1668" fmla="*/ 5150917 w 12192000"/>
              <a:gd name="connsiteY1668" fmla="*/ 368847 h 4165204"/>
              <a:gd name="connsiteX1669" fmla="*/ 5151263 w 12192000"/>
              <a:gd name="connsiteY1669" fmla="*/ 369454 h 4165204"/>
              <a:gd name="connsiteX1670" fmla="*/ 5420764 w 12192000"/>
              <a:gd name="connsiteY1670" fmla="*/ 833952 h 4165204"/>
              <a:gd name="connsiteX1671" fmla="*/ 5512067 w 12192000"/>
              <a:gd name="connsiteY1671" fmla="*/ 676643 h 4165204"/>
              <a:gd name="connsiteX1672" fmla="*/ 5533830 w 12192000"/>
              <a:gd name="connsiteY1672" fmla="*/ 639070 h 4165204"/>
              <a:gd name="connsiteX1673" fmla="*/ 5387999 w 12192000"/>
              <a:gd name="connsiteY1673" fmla="*/ 387600 h 4165204"/>
              <a:gd name="connsiteX1674" fmla="*/ 5388085 w 12192000"/>
              <a:gd name="connsiteY1674" fmla="*/ 387600 h 4165204"/>
              <a:gd name="connsiteX1675" fmla="*/ 5388026 w 12192000"/>
              <a:gd name="connsiteY1675" fmla="*/ 387497 h 4165204"/>
              <a:gd name="connsiteX1676" fmla="*/ 5927491 w 12192000"/>
              <a:gd name="connsiteY1676" fmla="*/ 387497 h 4165204"/>
              <a:gd name="connsiteX1677" fmla="*/ 5702865 w 12192000"/>
              <a:gd name="connsiteY1677" fmla="*/ 0 h 4165204"/>
              <a:gd name="connsiteX1678" fmla="*/ 5746422 w 12192000"/>
              <a:gd name="connsiteY1678" fmla="*/ 0 h 4165204"/>
              <a:gd name="connsiteX1679" fmla="*/ 5825328 w 12192000"/>
              <a:gd name="connsiteY1679" fmla="*/ 136049 h 4165204"/>
              <a:gd name="connsiteX1680" fmla="*/ 5825985 w 12192000"/>
              <a:gd name="connsiteY1680" fmla="*/ 134917 h 4165204"/>
              <a:gd name="connsiteX1681" fmla="*/ 5904256 w 12192000"/>
              <a:gd name="connsiteY1681" fmla="*/ 0 h 4165204"/>
              <a:gd name="connsiteX1682" fmla="*/ 5948209 w 12192000"/>
              <a:gd name="connsiteY1682" fmla="*/ 0 h 4165204"/>
              <a:gd name="connsiteX1683" fmla="*/ 5847338 w 12192000"/>
              <a:gd name="connsiteY1683" fmla="*/ 173931 h 4165204"/>
              <a:gd name="connsiteX1684" fmla="*/ 5971208 w 12192000"/>
              <a:gd name="connsiteY1684" fmla="*/ 387479 h 4165204"/>
              <a:gd name="connsiteX1685" fmla="*/ 6219228 w 12192000"/>
              <a:gd name="connsiteY1685" fmla="*/ 387479 h 4165204"/>
              <a:gd name="connsiteX1686" fmla="*/ 6343139 w 12192000"/>
              <a:gd name="connsiteY1686" fmla="*/ 173789 h 4165204"/>
              <a:gd name="connsiteX1687" fmla="*/ 6242385 w 12192000"/>
              <a:gd name="connsiteY1687" fmla="*/ 0 h 4165204"/>
              <a:gd name="connsiteX1688" fmla="*/ 6286286 w 12192000"/>
              <a:gd name="connsiteY1688" fmla="*/ 0 h 4165204"/>
              <a:gd name="connsiteX1689" fmla="*/ 6634943 w 12192000"/>
              <a:gd name="connsiteY1689" fmla="*/ 601142 h 4165204"/>
              <a:gd name="connsiteX1690" fmla="*/ 6663606 w 12192000"/>
              <a:gd name="connsiteY1690" fmla="*/ 551838 h 4165204"/>
              <a:gd name="connsiteX1691" fmla="*/ 6745838 w 12192000"/>
              <a:gd name="connsiteY1691" fmla="*/ 409835 h 4165204"/>
              <a:gd name="connsiteX1692" fmla="*/ 6747844 w 12192000"/>
              <a:gd name="connsiteY1692" fmla="*/ 406369 h 4165204"/>
              <a:gd name="connsiteX1693" fmla="*/ 6743515 w 12192000"/>
              <a:gd name="connsiteY1693" fmla="*/ 398906 h 4165204"/>
              <a:gd name="connsiteX1694" fmla="*/ 6601991 w 12192000"/>
              <a:gd name="connsiteY1694" fmla="*/ 154976 h 4165204"/>
              <a:gd name="connsiteX1695" fmla="*/ 6602020 w 12192000"/>
              <a:gd name="connsiteY1695" fmla="*/ 154976 h 4165204"/>
              <a:gd name="connsiteX1696" fmla="*/ 6601951 w 12192000"/>
              <a:gd name="connsiteY1696" fmla="*/ 154858 h 4165204"/>
              <a:gd name="connsiteX1697" fmla="*/ 7141598 w 12192000"/>
              <a:gd name="connsiteY1697" fmla="*/ 154858 h 4165204"/>
              <a:gd name="connsiteX1698" fmla="*/ 7051771 w 12192000"/>
              <a:gd name="connsiteY1698" fmla="*/ 0 h 4165204"/>
              <a:gd name="connsiteX1699" fmla="*/ 7095751 w 12192000"/>
              <a:gd name="connsiteY1699" fmla="*/ 0 h 4165204"/>
              <a:gd name="connsiteX1700" fmla="*/ 7185602 w 12192000"/>
              <a:gd name="connsiteY1700" fmla="*/ 154903 h 4165204"/>
              <a:gd name="connsiteX1701" fmla="*/ 7433625 w 12192000"/>
              <a:gd name="connsiteY1701" fmla="*/ 154903 h 4165204"/>
              <a:gd name="connsiteX1702" fmla="*/ 7448545 w 12192000"/>
              <a:gd name="connsiteY1702" fmla="*/ 129207 h 4165204"/>
              <a:gd name="connsiteX1703" fmla="*/ 7523483 w 12192000"/>
              <a:gd name="connsiteY1703" fmla="*/ 0 h 4165204"/>
              <a:gd name="connsiteX1704" fmla="*/ 7567405 w 12192000"/>
              <a:gd name="connsiteY1704" fmla="*/ 0 h 4165204"/>
              <a:gd name="connsiteX1705" fmla="*/ 7461063 w 12192000"/>
              <a:gd name="connsiteY1705" fmla="*/ 183379 h 4165204"/>
              <a:gd name="connsiteX1706" fmla="*/ 7208347 w 12192000"/>
              <a:gd name="connsiteY1706" fmla="*/ 619785 h 4165204"/>
              <a:gd name="connsiteX1707" fmla="*/ 7406661 w 12192000"/>
              <a:gd name="connsiteY1707" fmla="*/ 620105 h 4165204"/>
              <a:gd name="connsiteX1708" fmla="*/ 7433330 w 12192000"/>
              <a:gd name="connsiteY1708" fmla="*/ 620105 h 4165204"/>
              <a:gd name="connsiteX1709" fmla="*/ 7579077 w 12192000"/>
              <a:gd name="connsiteY1709" fmla="*/ 368827 h 4165204"/>
              <a:gd name="connsiteX1710" fmla="*/ 7579240 w 12192000"/>
              <a:gd name="connsiteY1710" fmla="*/ 369108 h 4165204"/>
              <a:gd name="connsiteX1711" fmla="*/ 7579398 w 12192000"/>
              <a:gd name="connsiteY1711" fmla="*/ 368834 h 4165204"/>
              <a:gd name="connsiteX1712" fmla="*/ 7849201 w 12192000"/>
              <a:gd name="connsiteY1712" fmla="*/ 834076 h 4165204"/>
              <a:gd name="connsiteX1713" fmla="*/ 7951290 w 12192000"/>
              <a:gd name="connsiteY1713" fmla="*/ 657926 h 4165204"/>
              <a:gd name="connsiteX1714" fmla="*/ 8221094 w 12192000"/>
              <a:gd name="connsiteY1714" fmla="*/ 192684 h 4165204"/>
              <a:gd name="connsiteX1715" fmla="*/ 7995355 w 12192000"/>
              <a:gd name="connsiteY1715" fmla="*/ 192684 h 4165204"/>
              <a:gd name="connsiteX1716" fmla="*/ 7891378 w 12192000"/>
              <a:gd name="connsiteY1716" fmla="*/ 371898 h 4165204"/>
              <a:gd name="connsiteX1717" fmla="*/ 7849481 w 12192000"/>
              <a:gd name="connsiteY1717" fmla="*/ 444196 h 4165204"/>
              <a:gd name="connsiteX1718" fmla="*/ 7849387 w 12192000"/>
              <a:gd name="connsiteY1718" fmla="*/ 444033 h 4165204"/>
              <a:gd name="connsiteX1719" fmla="*/ 7849362 w 12192000"/>
              <a:gd name="connsiteY1719" fmla="*/ 444075 h 4165204"/>
              <a:gd name="connsiteX1720" fmla="*/ 7591681 w 12192000"/>
              <a:gd name="connsiteY1720" fmla="*/ 0 h 4165204"/>
              <a:gd name="connsiteX1721" fmla="*/ 7635621 w 12192000"/>
              <a:gd name="connsiteY1721" fmla="*/ 0 h 4165204"/>
              <a:gd name="connsiteX1722" fmla="*/ 7849360 w 12192000"/>
              <a:gd name="connsiteY1722" fmla="*/ 368562 h 4165204"/>
              <a:gd name="connsiteX1723" fmla="*/ 7878002 w 12192000"/>
              <a:gd name="connsiteY1723" fmla="*/ 319222 h 4165204"/>
              <a:gd name="connsiteX1724" fmla="*/ 7962238 w 12192000"/>
              <a:gd name="connsiteY1724" fmla="*/ 173799 h 4165204"/>
              <a:gd name="connsiteX1725" fmla="*/ 7861424 w 12192000"/>
              <a:gd name="connsiteY1725" fmla="*/ 0 h 4165204"/>
              <a:gd name="connsiteX1726" fmla="*/ 7905469 w 12192000"/>
              <a:gd name="connsiteY1726" fmla="*/ 0 h 4165204"/>
              <a:gd name="connsiteX1727" fmla="*/ 7995302 w 12192000"/>
              <a:gd name="connsiteY1727" fmla="*/ 154863 h 4165204"/>
              <a:gd name="connsiteX1728" fmla="*/ 8286680 w 12192000"/>
              <a:gd name="connsiteY1728" fmla="*/ 154863 h 4165204"/>
              <a:gd name="connsiteX1729" fmla="*/ 8286634 w 12192000"/>
              <a:gd name="connsiteY1729" fmla="*/ 154943 h 4165204"/>
              <a:gd name="connsiteX1730" fmla="*/ 8286680 w 12192000"/>
              <a:gd name="connsiteY1730" fmla="*/ 154943 h 4165204"/>
              <a:gd name="connsiteX1731" fmla="*/ 8286653 w 12192000"/>
              <a:gd name="connsiteY1731" fmla="*/ 154989 h 4165204"/>
              <a:gd name="connsiteX1732" fmla="*/ 8287040 w 12192000"/>
              <a:gd name="connsiteY1732" fmla="*/ 154989 h 4165204"/>
              <a:gd name="connsiteX1733" fmla="*/ 8017263 w 12192000"/>
              <a:gd name="connsiteY1733" fmla="*/ 620185 h 4165204"/>
              <a:gd name="connsiteX1734" fmla="*/ 8221498 w 12192000"/>
              <a:gd name="connsiteY1734" fmla="*/ 620185 h 4165204"/>
              <a:gd name="connsiteX1735" fmla="*/ 8221455 w 12192000"/>
              <a:gd name="connsiteY1735" fmla="*/ 620112 h 4165204"/>
              <a:gd name="connsiteX1736" fmla="*/ 8760658 w 12192000"/>
              <a:gd name="connsiteY1736" fmla="*/ 620112 h 4165204"/>
              <a:gd name="connsiteX1737" fmla="*/ 8647751 w 12192000"/>
              <a:gd name="connsiteY1737" fmla="*/ 425431 h 4165204"/>
              <a:gd name="connsiteX1738" fmla="*/ 8356356 w 12192000"/>
              <a:gd name="connsiteY1738" fmla="*/ 425431 h 4165204"/>
              <a:gd name="connsiteX1739" fmla="*/ 8356406 w 12192000"/>
              <a:gd name="connsiteY1739" fmla="*/ 425345 h 4165204"/>
              <a:gd name="connsiteX1740" fmla="*/ 8355995 w 12192000"/>
              <a:gd name="connsiteY1740" fmla="*/ 425345 h 4165204"/>
              <a:gd name="connsiteX1741" fmla="*/ 8602662 w 12192000"/>
              <a:gd name="connsiteY1741" fmla="*/ 0 h 4165204"/>
              <a:gd name="connsiteX1742" fmla="*/ 8646897 w 12192000"/>
              <a:gd name="connsiteY1742" fmla="*/ 0 h 4165204"/>
              <a:gd name="connsiteX1743" fmla="*/ 8422624 w 12192000"/>
              <a:gd name="connsiteY1743" fmla="*/ 387289 h 4165204"/>
              <a:gd name="connsiteX1744" fmla="*/ 8617793 w 12192000"/>
              <a:gd name="connsiteY1744" fmla="*/ 387604 h 4165204"/>
              <a:gd name="connsiteX1745" fmla="*/ 8647821 w 12192000"/>
              <a:gd name="connsiteY1745" fmla="*/ 387604 h 4165204"/>
              <a:gd name="connsiteX1746" fmla="*/ 8793634 w 12192000"/>
              <a:gd name="connsiteY1746" fmla="*/ 136212 h 4165204"/>
              <a:gd name="connsiteX1747" fmla="*/ 8793737 w 12192000"/>
              <a:gd name="connsiteY1747" fmla="*/ 136389 h 4165204"/>
              <a:gd name="connsiteX1748" fmla="*/ 8793835 w 12192000"/>
              <a:gd name="connsiteY1748" fmla="*/ 136219 h 4165204"/>
              <a:gd name="connsiteX1749" fmla="*/ 9063638 w 12192000"/>
              <a:gd name="connsiteY1749" fmla="*/ 601461 h 4165204"/>
              <a:gd name="connsiteX1750" fmla="*/ 9063831 w 12192000"/>
              <a:gd name="connsiteY1750" fmla="*/ 601129 h 4165204"/>
              <a:gd name="connsiteX1751" fmla="*/ 9165647 w 12192000"/>
              <a:gd name="connsiteY1751" fmla="*/ 425231 h 4165204"/>
              <a:gd name="connsiteX1752" fmla="*/ 9412248 w 12192000"/>
              <a:gd name="connsiteY1752" fmla="*/ 0 h 4165204"/>
              <a:gd name="connsiteX1753" fmla="*/ 9456459 w 12192000"/>
              <a:gd name="connsiteY1753" fmla="*/ 0 h 4165204"/>
              <a:gd name="connsiteX1754" fmla="*/ 9231721 w 12192000"/>
              <a:gd name="connsiteY1754" fmla="*/ 387531 h 4165204"/>
              <a:gd name="connsiteX1755" fmla="*/ 9435914 w 12192000"/>
              <a:gd name="connsiteY1755" fmla="*/ 387531 h 4165204"/>
              <a:gd name="connsiteX1756" fmla="*/ 9435892 w 12192000"/>
              <a:gd name="connsiteY1756" fmla="*/ 387494 h 4165204"/>
              <a:gd name="connsiteX1757" fmla="*/ 9975116 w 12192000"/>
              <a:gd name="connsiteY1757" fmla="*/ 387494 h 4165204"/>
              <a:gd name="connsiteX1758" fmla="*/ 9862210 w 12192000"/>
              <a:gd name="connsiteY1758" fmla="*/ 192814 h 4165204"/>
              <a:gd name="connsiteX1759" fmla="*/ 9570793 w 12192000"/>
              <a:gd name="connsiteY1759" fmla="*/ 192814 h 4165204"/>
              <a:gd name="connsiteX1760" fmla="*/ 9570865 w 12192000"/>
              <a:gd name="connsiteY1760" fmla="*/ 192690 h 4165204"/>
              <a:gd name="connsiteX1761" fmla="*/ 9570432 w 12192000"/>
              <a:gd name="connsiteY1761" fmla="*/ 192690 h 4165204"/>
              <a:gd name="connsiteX1762" fmla="*/ 9682178 w 12192000"/>
              <a:gd name="connsiteY1762" fmla="*/ 0 h 4165204"/>
              <a:gd name="connsiteX1763" fmla="*/ 9726644 w 12192000"/>
              <a:gd name="connsiteY1763" fmla="*/ 0 h 4165204"/>
              <a:gd name="connsiteX1764" fmla="*/ 9637061 w 12192000"/>
              <a:gd name="connsiteY1764" fmla="*/ 154712 h 4165204"/>
              <a:gd name="connsiteX1765" fmla="*/ 9833441 w 12192000"/>
              <a:gd name="connsiteY1765" fmla="*/ 154990 h 4165204"/>
              <a:gd name="connsiteX1766" fmla="*/ 9862138 w 12192000"/>
              <a:gd name="connsiteY1766" fmla="*/ 154990 h 4165204"/>
              <a:gd name="connsiteX1767" fmla="*/ 9952010 w 12192000"/>
              <a:gd name="connsiteY1767" fmla="*/ 0 h 4165204"/>
              <a:gd name="connsiteX1768" fmla="*/ 9996153 w 12192000"/>
              <a:gd name="connsiteY1768" fmla="*/ 0 h 4165204"/>
              <a:gd name="connsiteX1769" fmla="*/ 9895347 w 12192000"/>
              <a:gd name="connsiteY1769" fmla="*/ 173863 h 4165204"/>
              <a:gd name="connsiteX1770" fmla="*/ 10041163 w 12192000"/>
              <a:gd name="connsiteY1770" fmla="*/ 425315 h 4165204"/>
              <a:gd name="connsiteX1771" fmla="*/ 10041095 w 12192000"/>
              <a:gd name="connsiteY1771" fmla="*/ 425315 h 4165204"/>
              <a:gd name="connsiteX1772" fmla="*/ 10041165 w 12192000"/>
              <a:gd name="connsiteY1772" fmla="*/ 425435 h 4165204"/>
              <a:gd name="connsiteX1773" fmla="*/ 9501477 w 12192000"/>
              <a:gd name="connsiteY1773" fmla="*/ 425435 h 4165204"/>
              <a:gd name="connsiteX1774" fmla="*/ 9873188 w 12192000"/>
              <a:gd name="connsiteY1774" fmla="*/ 1066396 h 4165204"/>
              <a:gd name="connsiteX1775" fmla="*/ 9901850 w 12192000"/>
              <a:gd name="connsiteY1775" fmla="*/ 1017051 h 4165204"/>
              <a:gd name="connsiteX1776" fmla="*/ 9986055 w 12192000"/>
              <a:gd name="connsiteY1776" fmla="*/ 871683 h 4165204"/>
              <a:gd name="connsiteX1777" fmla="*/ 9840237 w 12192000"/>
              <a:gd name="connsiteY1777" fmla="*/ 620230 h 4165204"/>
              <a:gd name="connsiteX1778" fmla="*/ 9840306 w 12192000"/>
              <a:gd name="connsiteY1778" fmla="*/ 620230 h 4165204"/>
              <a:gd name="connsiteX1779" fmla="*/ 9840237 w 12192000"/>
              <a:gd name="connsiteY1779" fmla="*/ 620112 h 4165204"/>
              <a:gd name="connsiteX1780" fmla="*/ 10379803 w 12192000"/>
              <a:gd name="connsiteY1780" fmla="*/ 620112 h 4165204"/>
              <a:gd name="connsiteX1781" fmla="*/ 10020176 w 12192000"/>
              <a:gd name="connsiteY1781" fmla="*/ 0 h 4165204"/>
              <a:gd name="connsiteX1782" fmla="*/ 10064174 w 12192000"/>
              <a:gd name="connsiteY1782" fmla="*/ 0 h 4165204"/>
              <a:gd name="connsiteX1783" fmla="*/ 10278075 w 12192000"/>
              <a:gd name="connsiteY1783" fmla="*/ 368844 h 4165204"/>
              <a:gd name="connsiteX1784" fmla="*/ 10380123 w 12192000"/>
              <a:gd name="connsiteY1784" fmla="*/ 192694 h 4165204"/>
              <a:gd name="connsiteX1785" fmla="*/ 10491870 w 12192000"/>
              <a:gd name="connsiteY1785" fmla="*/ 0 h 4165204"/>
              <a:gd name="connsiteX1786" fmla="*/ 10536128 w 12192000"/>
              <a:gd name="connsiteY1786" fmla="*/ 0 h 4165204"/>
              <a:gd name="connsiteX1787" fmla="*/ 10446311 w 12192000"/>
              <a:gd name="connsiteY1787" fmla="*/ 154878 h 4165204"/>
              <a:gd name="connsiteX1788" fmla="*/ 11189467 w 12192000"/>
              <a:gd name="connsiteY1788" fmla="*/ 154798 h 4165204"/>
              <a:gd name="connsiteX1789" fmla="*/ 11099691 w 12192000"/>
              <a:gd name="connsiteY1789" fmla="*/ 0 h 4165204"/>
              <a:gd name="connsiteX1790" fmla="*/ 11143735 w 12192000"/>
              <a:gd name="connsiteY1790" fmla="*/ 0 h 4165204"/>
              <a:gd name="connsiteX1791" fmla="*/ 11255483 w 12192000"/>
              <a:gd name="connsiteY1791" fmla="*/ 192699 h 4165204"/>
              <a:gd name="connsiteX1792" fmla="*/ 11255413 w 12192000"/>
              <a:gd name="connsiteY1792" fmla="*/ 192699 h 4165204"/>
              <a:gd name="connsiteX1793" fmla="*/ 11255483 w 12192000"/>
              <a:gd name="connsiteY1793" fmla="*/ 192819 h 4165204"/>
              <a:gd name="connsiteX1794" fmla="*/ 10715915 w 12192000"/>
              <a:gd name="connsiteY1794" fmla="*/ 192819 h 4165204"/>
              <a:gd name="connsiteX1795" fmla="*/ 11087625 w 12192000"/>
              <a:gd name="connsiteY1795" fmla="*/ 833778 h 4165204"/>
              <a:gd name="connsiteX1796" fmla="*/ 11116207 w 12192000"/>
              <a:gd name="connsiteY1796" fmla="*/ 784433 h 4165204"/>
              <a:gd name="connsiteX1797" fmla="*/ 11199811 w 12192000"/>
              <a:gd name="connsiteY1797" fmla="*/ 640101 h 4165204"/>
              <a:gd name="connsiteX1798" fmla="*/ 11200447 w 12192000"/>
              <a:gd name="connsiteY1798" fmla="*/ 639005 h 4165204"/>
              <a:gd name="connsiteX1799" fmla="*/ 11198539 w 12192000"/>
              <a:gd name="connsiteY1799" fmla="*/ 635715 h 4165204"/>
              <a:gd name="connsiteX1800" fmla="*/ 11054675 w 12192000"/>
              <a:gd name="connsiteY1800" fmla="*/ 387612 h 4165204"/>
              <a:gd name="connsiteX1801" fmla="*/ 11054743 w 12192000"/>
              <a:gd name="connsiteY1801" fmla="*/ 387612 h 4165204"/>
              <a:gd name="connsiteX1802" fmla="*/ 11054675 w 12192000"/>
              <a:gd name="connsiteY1802" fmla="*/ 387494 h 4165204"/>
              <a:gd name="connsiteX1803" fmla="*/ 11594201 w 12192000"/>
              <a:gd name="connsiteY1803" fmla="*/ 387494 h 4165204"/>
              <a:gd name="connsiteX1804" fmla="*/ 11369502 w 12192000"/>
              <a:gd name="connsiteY1804" fmla="*/ 0 h 4165204"/>
              <a:gd name="connsiteX1805" fmla="*/ 11413509 w 12192000"/>
              <a:gd name="connsiteY1805" fmla="*/ 0 h 4165204"/>
              <a:gd name="connsiteX1806" fmla="*/ 11492491 w 12192000"/>
              <a:gd name="connsiteY1806" fmla="*/ 136193 h 4165204"/>
              <a:gd name="connsiteX1807" fmla="*/ 11534749 w 12192000"/>
              <a:gd name="connsiteY1807" fmla="*/ 63349 h 4165204"/>
              <a:gd name="connsiteX1808" fmla="*/ 11571462 w 12192000"/>
              <a:gd name="connsiteY1808" fmla="*/ 0 h 4165204"/>
              <a:gd name="connsiteX1809" fmla="*/ 11615142 w 12192000"/>
              <a:gd name="connsiteY1809" fmla="*/ 0 h 4165204"/>
              <a:gd name="connsiteX1810" fmla="*/ 11514347 w 12192000"/>
              <a:gd name="connsiteY1810" fmla="*/ 173790 h 4165204"/>
              <a:gd name="connsiteX1811" fmla="*/ 11638283 w 12192000"/>
              <a:gd name="connsiteY1811" fmla="*/ 387498 h 4165204"/>
              <a:gd name="connsiteX1812" fmla="*/ 11886307 w 12192000"/>
              <a:gd name="connsiteY1812" fmla="*/ 387498 h 4165204"/>
              <a:gd name="connsiteX1813" fmla="*/ 12010299 w 12192000"/>
              <a:gd name="connsiteY1813" fmla="*/ 173808 h 4165204"/>
              <a:gd name="connsiteX1814" fmla="*/ 11909550 w 12192000"/>
              <a:gd name="connsiteY1814" fmla="*/ 0 h 4165204"/>
              <a:gd name="connsiteX1815" fmla="*/ 11953682 w 12192000"/>
              <a:gd name="connsiteY1815" fmla="*/ 0 h 4165204"/>
              <a:gd name="connsiteX1816" fmla="*/ 12192000 w 12192000"/>
              <a:gd name="connsiteY1816" fmla="*/ 411224 h 4165204"/>
              <a:gd name="connsiteX1817" fmla="*/ 12192000 w 12192000"/>
              <a:gd name="connsiteY1817" fmla="*/ 486956 h 4165204"/>
              <a:gd name="connsiteX1818" fmla="*/ 12032219 w 12192000"/>
              <a:gd name="connsiteY1818" fmla="*/ 211599 h 4165204"/>
              <a:gd name="connsiteX1819" fmla="*/ 11913703 w 12192000"/>
              <a:gd name="connsiteY1819" fmla="*/ 415974 h 4165204"/>
              <a:gd name="connsiteX1820" fmla="*/ 11660989 w 12192000"/>
              <a:gd name="connsiteY1820" fmla="*/ 852420 h 4165204"/>
              <a:gd name="connsiteX1821" fmla="*/ 11858623 w 12192000"/>
              <a:gd name="connsiteY1821" fmla="*/ 852699 h 4165204"/>
              <a:gd name="connsiteX1822" fmla="*/ 11886075 w 12192000"/>
              <a:gd name="connsiteY1822" fmla="*/ 852699 h 4165204"/>
              <a:gd name="connsiteX1823" fmla="*/ 12031759 w 12192000"/>
              <a:gd name="connsiteY1823" fmla="*/ 601463 h 4165204"/>
              <a:gd name="connsiteX1824" fmla="*/ 12031921 w 12192000"/>
              <a:gd name="connsiteY1824" fmla="*/ 601742 h 4165204"/>
              <a:gd name="connsiteX1825" fmla="*/ 12032079 w 12192000"/>
              <a:gd name="connsiteY1825" fmla="*/ 601470 h 4165204"/>
              <a:gd name="connsiteX1826" fmla="*/ 12032099 w 12192000"/>
              <a:gd name="connsiteY1826" fmla="*/ 601506 h 4165204"/>
              <a:gd name="connsiteX1827" fmla="*/ 12032119 w 12192000"/>
              <a:gd name="connsiteY1827" fmla="*/ 601469 h 4165204"/>
              <a:gd name="connsiteX1828" fmla="*/ 12192000 w 12192000"/>
              <a:gd name="connsiteY1828" fmla="*/ 877203 h 4165204"/>
              <a:gd name="connsiteX1829" fmla="*/ 12192000 w 12192000"/>
              <a:gd name="connsiteY1829" fmla="*/ 952944 h 4165204"/>
              <a:gd name="connsiteX1830" fmla="*/ 12031957 w 12192000"/>
              <a:gd name="connsiteY1830" fmla="*/ 676950 h 4165204"/>
              <a:gd name="connsiteX1831" fmla="*/ 11984911 w 12192000"/>
              <a:gd name="connsiteY1831" fmla="*/ 758044 h 4165204"/>
              <a:gd name="connsiteX1832" fmla="*/ 11919051 w 12192000"/>
              <a:gd name="connsiteY1832" fmla="*/ 871610 h 4165204"/>
              <a:gd name="connsiteX1833" fmla="*/ 12064891 w 12192000"/>
              <a:gd name="connsiteY1833" fmla="*/ 1123101 h 4165204"/>
              <a:gd name="connsiteX1834" fmla="*/ 12064867 w 12192000"/>
              <a:gd name="connsiteY1834" fmla="*/ 1123101 h 4165204"/>
              <a:gd name="connsiteX1835" fmla="*/ 12064891 w 12192000"/>
              <a:gd name="connsiteY1835" fmla="*/ 1123143 h 4165204"/>
              <a:gd name="connsiteX1836" fmla="*/ 12064631 w 12192000"/>
              <a:gd name="connsiteY1836" fmla="*/ 1123143 h 4165204"/>
              <a:gd name="connsiteX1837" fmla="*/ 12064651 w 12192000"/>
              <a:gd name="connsiteY1837" fmla="*/ 1123177 h 4165204"/>
              <a:gd name="connsiteX1838" fmla="*/ 11525409 w 12192000"/>
              <a:gd name="connsiteY1838" fmla="*/ 1123177 h 4165204"/>
              <a:gd name="connsiteX1839" fmla="*/ 11897063 w 12192000"/>
              <a:gd name="connsiteY1839" fmla="*/ 1764309 h 4165204"/>
              <a:gd name="connsiteX1840" fmla="*/ 11925699 w 12192000"/>
              <a:gd name="connsiteY1840" fmla="*/ 1714876 h 4165204"/>
              <a:gd name="connsiteX1841" fmla="*/ 12009901 w 12192000"/>
              <a:gd name="connsiteY1841" fmla="*/ 1569508 h 4165204"/>
              <a:gd name="connsiteX1842" fmla="*/ 11864083 w 12192000"/>
              <a:gd name="connsiteY1842" fmla="*/ 1318056 h 4165204"/>
              <a:gd name="connsiteX1843" fmla="*/ 11864115 w 12192000"/>
              <a:gd name="connsiteY1843" fmla="*/ 1318056 h 4165204"/>
              <a:gd name="connsiteX1844" fmla="*/ 11864045 w 12192000"/>
              <a:gd name="connsiteY1844" fmla="*/ 1317936 h 4165204"/>
              <a:gd name="connsiteX1845" fmla="*/ 12192000 w 12192000"/>
              <a:gd name="connsiteY1845" fmla="*/ 1317936 h 4165204"/>
              <a:gd name="connsiteX1846" fmla="*/ 12192000 w 12192000"/>
              <a:gd name="connsiteY1846" fmla="*/ 1355842 h 4165204"/>
              <a:gd name="connsiteX1847" fmla="*/ 11929927 w 12192000"/>
              <a:gd name="connsiteY1847" fmla="*/ 1355842 h 4165204"/>
              <a:gd name="connsiteX1848" fmla="*/ 12042831 w 12192000"/>
              <a:gd name="connsiteY1848" fmla="*/ 1550517 h 4165204"/>
              <a:gd name="connsiteX1849" fmla="*/ 12192000 w 12192000"/>
              <a:gd name="connsiteY1849" fmla="*/ 1550517 h 4165204"/>
              <a:gd name="connsiteX1850" fmla="*/ 12192000 w 12192000"/>
              <a:gd name="connsiteY1850" fmla="*/ 1588344 h 4165204"/>
              <a:gd name="connsiteX1851" fmla="*/ 12042991 w 12192000"/>
              <a:gd name="connsiteY1851" fmla="*/ 1588344 h 4165204"/>
              <a:gd name="connsiteX1852" fmla="*/ 11897219 w 12192000"/>
              <a:gd name="connsiteY1852" fmla="*/ 1839735 h 4165204"/>
              <a:gd name="connsiteX1853" fmla="*/ 11897115 w 12192000"/>
              <a:gd name="connsiteY1853" fmla="*/ 1839560 h 4165204"/>
              <a:gd name="connsiteX1854" fmla="*/ 11897017 w 12192000"/>
              <a:gd name="connsiteY1854" fmla="*/ 1839730 h 4165204"/>
              <a:gd name="connsiteX1855" fmla="*/ 11896935 w 12192000"/>
              <a:gd name="connsiteY1855" fmla="*/ 1839591 h 4165204"/>
              <a:gd name="connsiteX1856" fmla="*/ 11896855 w 12192000"/>
              <a:gd name="connsiteY1856" fmla="*/ 1839730 h 4165204"/>
              <a:gd name="connsiteX1857" fmla="*/ 11881173 w 12192000"/>
              <a:gd name="connsiteY1857" fmla="*/ 1812697 h 4165204"/>
              <a:gd name="connsiteX1858" fmla="*/ 11711423 w 12192000"/>
              <a:gd name="connsiteY1858" fmla="*/ 1519839 h 4165204"/>
              <a:gd name="connsiteX1859" fmla="*/ 11627133 w 12192000"/>
              <a:gd name="connsiteY1859" fmla="*/ 1374556 h 4165204"/>
              <a:gd name="connsiteX1860" fmla="*/ 11508559 w 12192000"/>
              <a:gd name="connsiteY1860" fmla="*/ 1579033 h 4165204"/>
              <a:gd name="connsiteX1861" fmla="*/ 11255843 w 12192000"/>
              <a:gd name="connsiteY1861" fmla="*/ 2015479 h 4165204"/>
              <a:gd name="connsiteX1862" fmla="*/ 11454195 w 12192000"/>
              <a:gd name="connsiteY1862" fmla="*/ 2015760 h 4165204"/>
              <a:gd name="connsiteX1863" fmla="*/ 11481075 w 12192000"/>
              <a:gd name="connsiteY1863" fmla="*/ 2015760 h 4165204"/>
              <a:gd name="connsiteX1864" fmla="*/ 11626733 w 12192000"/>
              <a:gd name="connsiteY1864" fmla="*/ 1764565 h 4165204"/>
              <a:gd name="connsiteX1865" fmla="*/ 11626867 w 12192000"/>
              <a:gd name="connsiteY1865" fmla="*/ 1764797 h 4165204"/>
              <a:gd name="connsiteX1866" fmla="*/ 11627093 w 12192000"/>
              <a:gd name="connsiteY1866" fmla="*/ 1764408 h 4165204"/>
              <a:gd name="connsiteX1867" fmla="*/ 11627219 w 12192000"/>
              <a:gd name="connsiteY1867" fmla="*/ 1764626 h 4165204"/>
              <a:gd name="connsiteX1868" fmla="*/ 11627253 w 12192000"/>
              <a:gd name="connsiteY1868" fmla="*/ 1764570 h 4165204"/>
              <a:gd name="connsiteX1869" fmla="*/ 11896911 w 12192000"/>
              <a:gd name="connsiteY1869" fmla="*/ 2229551 h 4165204"/>
              <a:gd name="connsiteX1870" fmla="*/ 11998985 w 12192000"/>
              <a:gd name="connsiteY1870" fmla="*/ 2053581 h 4165204"/>
              <a:gd name="connsiteX1871" fmla="*/ 12170511 w 12192000"/>
              <a:gd name="connsiteY1871" fmla="*/ 1757764 h 4165204"/>
              <a:gd name="connsiteX1872" fmla="*/ 12192000 w 12192000"/>
              <a:gd name="connsiteY1872" fmla="*/ 1720668 h 4165204"/>
              <a:gd name="connsiteX1873" fmla="*/ 12192000 w 12192000"/>
              <a:gd name="connsiteY1873" fmla="*/ 1796743 h 4165204"/>
              <a:gd name="connsiteX1874" fmla="*/ 12064987 w 12192000"/>
              <a:gd name="connsiteY1874" fmla="*/ 2015760 h 4165204"/>
              <a:gd name="connsiteX1875" fmla="*/ 12192000 w 12192000"/>
              <a:gd name="connsiteY1875" fmla="*/ 2015760 h 4165204"/>
              <a:gd name="connsiteX1876" fmla="*/ 12192000 w 12192000"/>
              <a:gd name="connsiteY1876" fmla="*/ 2053586 h 4165204"/>
              <a:gd name="connsiteX1877" fmla="*/ 12042867 w 12192000"/>
              <a:gd name="connsiteY1877" fmla="*/ 2053586 h 4165204"/>
              <a:gd name="connsiteX1878" fmla="*/ 11918913 w 12192000"/>
              <a:gd name="connsiteY1878" fmla="*/ 2267321 h 4165204"/>
              <a:gd name="connsiteX1879" fmla="*/ 12042713 w 12192000"/>
              <a:gd name="connsiteY1879" fmla="*/ 2480793 h 4165204"/>
              <a:gd name="connsiteX1880" fmla="*/ 12192000 w 12192000"/>
              <a:gd name="connsiteY1880" fmla="*/ 2480793 h 4165204"/>
              <a:gd name="connsiteX1881" fmla="*/ 12192000 w 12192000"/>
              <a:gd name="connsiteY1881" fmla="*/ 2518736 h 4165204"/>
              <a:gd name="connsiteX1882" fmla="*/ 12064187 w 12192000"/>
              <a:gd name="connsiteY1882" fmla="*/ 2518736 h 4165204"/>
              <a:gd name="connsiteX1883" fmla="*/ 12064211 w 12192000"/>
              <a:gd name="connsiteY1883" fmla="*/ 2518775 h 4165204"/>
              <a:gd name="connsiteX1884" fmla="*/ 11524987 w 12192000"/>
              <a:gd name="connsiteY1884" fmla="*/ 2518775 h 4165204"/>
              <a:gd name="connsiteX1885" fmla="*/ 11637867 w 12192000"/>
              <a:gd name="connsiteY1885" fmla="*/ 2713414 h 4165204"/>
              <a:gd name="connsiteX1886" fmla="*/ 11929349 w 12192000"/>
              <a:gd name="connsiteY1886" fmla="*/ 2713414 h 4165204"/>
              <a:gd name="connsiteX1887" fmla="*/ 11929255 w 12192000"/>
              <a:gd name="connsiteY1887" fmla="*/ 2713576 h 4165204"/>
              <a:gd name="connsiteX1888" fmla="*/ 11929671 w 12192000"/>
              <a:gd name="connsiteY1888" fmla="*/ 2713576 h 4165204"/>
              <a:gd name="connsiteX1889" fmla="*/ 11659959 w 12192000"/>
              <a:gd name="connsiteY1889" fmla="*/ 3178655 h 4165204"/>
              <a:gd name="connsiteX1890" fmla="*/ 12192000 w 12192000"/>
              <a:gd name="connsiteY1890" fmla="*/ 3178655 h 4165204"/>
              <a:gd name="connsiteX1891" fmla="*/ 12192000 w 12192000"/>
              <a:gd name="connsiteY1891" fmla="*/ 3216721 h 4165204"/>
              <a:gd name="connsiteX1892" fmla="*/ 11929833 w 12192000"/>
              <a:gd name="connsiteY1892" fmla="*/ 3216721 h 4165204"/>
              <a:gd name="connsiteX1893" fmla="*/ 12192000 w 12192000"/>
              <a:gd name="connsiteY1893" fmla="*/ 3668875 h 4165204"/>
              <a:gd name="connsiteX1894" fmla="*/ 12192000 w 12192000"/>
              <a:gd name="connsiteY1894" fmla="*/ 3744763 h 4165204"/>
              <a:gd name="connsiteX1895" fmla="*/ 12160155 w 12192000"/>
              <a:gd name="connsiteY1895" fmla="*/ 3689786 h 4165204"/>
              <a:gd name="connsiteX1896" fmla="*/ 12031447 w 12192000"/>
              <a:gd name="connsiteY1896" fmla="*/ 3467976 h 4165204"/>
              <a:gd name="connsiteX1897" fmla="*/ 11912943 w 12192000"/>
              <a:gd name="connsiteY1897" fmla="*/ 3672329 h 4165204"/>
              <a:gd name="connsiteX1898" fmla="*/ 11660227 w 12192000"/>
              <a:gd name="connsiteY1898" fmla="*/ 4108774 h 4165204"/>
              <a:gd name="connsiteX1899" fmla="*/ 11858991 w 12192000"/>
              <a:gd name="connsiteY1899" fmla="*/ 4109055 h 4165204"/>
              <a:gd name="connsiteX1900" fmla="*/ 11885349 w 12192000"/>
              <a:gd name="connsiteY1900" fmla="*/ 4109055 h 4165204"/>
              <a:gd name="connsiteX1901" fmla="*/ 12031117 w 12192000"/>
              <a:gd name="connsiteY1901" fmla="*/ 3857743 h 4165204"/>
              <a:gd name="connsiteX1902" fmla="*/ 12031237 w 12192000"/>
              <a:gd name="connsiteY1902" fmla="*/ 3857951 h 4165204"/>
              <a:gd name="connsiteX1903" fmla="*/ 12031357 w 12192000"/>
              <a:gd name="connsiteY1903" fmla="*/ 3857744 h 4165204"/>
              <a:gd name="connsiteX1904" fmla="*/ 12031387 w 12192000"/>
              <a:gd name="connsiteY1904" fmla="*/ 3857795 h 4165204"/>
              <a:gd name="connsiteX1905" fmla="*/ 12031439 w 12192000"/>
              <a:gd name="connsiteY1905" fmla="*/ 3857704 h 4165204"/>
              <a:gd name="connsiteX1906" fmla="*/ 12192000 w 12192000"/>
              <a:gd name="connsiteY1906" fmla="*/ 4134574 h 4165204"/>
              <a:gd name="connsiteX1907" fmla="*/ 12192000 w 12192000"/>
              <a:gd name="connsiteY1907" fmla="*/ 4165204 h 4165204"/>
              <a:gd name="connsiteX1908" fmla="*/ 12165698 w 12192000"/>
              <a:gd name="connsiteY1908" fmla="*/ 4165204 h 4165204"/>
              <a:gd name="connsiteX1909" fmla="*/ 12031337 w 12192000"/>
              <a:gd name="connsiteY1909" fmla="*/ 3933538 h 4165204"/>
              <a:gd name="connsiteX1910" fmla="*/ 11918479 w 12192000"/>
              <a:gd name="connsiteY1910" fmla="*/ 4128146 h 4165204"/>
              <a:gd name="connsiteX1911" fmla="*/ 11939967 w 12192000"/>
              <a:gd name="connsiteY1911" fmla="*/ 4165204 h 4165204"/>
              <a:gd name="connsiteX1912" fmla="*/ 11895870 w 12192000"/>
              <a:gd name="connsiteY1912" fmla="*/ 4165204 h 4165204"/>
              <a:gd name="connsiteX1913" fmla="*/ 11885263 w 12192000"/>
              <a:gd name="connsiteY1913" fmla="*/ 4146916 h 4165204"/>
              <a:gd name="connsiteX1914" fmla="*/ 11593959 w 12192000"/>
              <a:gd name="connsiteY1914" fmla="*/ 4146916 h 4165204"/>
              <a:gd name="connsiteX1915" fmla="*/ 11593559 w 12192000"/>
              <a:gd name="connsiteY1915" fmla="*/ 4146916 h 4165204"/>
              <a:gd name="connsiteX1916" fmla="*/ 11863401 w 12192000"/>
              <a:gd name="connsiteY1916" fmla="*/ 3681674 h 4165204"/>
              <a:gd name="connsiteX1917" fmla="*/ 11659183 w 12192000"/>
              <a:gd name="connsiteY1917" fmla="*/ 3681674 h 4165204"/>
              <a:gd name="connsiteX1918" fmla="*/ 11119939 w 12192000"/>
              <a:gd name="connsiteY1918" fmla="*/ 3681674 h 4165204"/>
              <a:gd name="connsiteX1919" fmla="*/ 11232939 w 12192000"/>
              <a:gd name="connsiteY1919" fmla="*/ 3876474 h 4165204"/>
              <a:gd name="connsiteX1920" fmla="*/ 11524643 w 12192000"/>
              <a:gd name="connsiteY1920" fmla="*/ 3876474 h 4165204"/>
              <a:gd name="connsiteX1921" fmla="*/ 11357202 w 12192000"/>
              <a:gd name="connsiteY1921" fmla="*/ 4165204 h 4165204"/>
              <a:gd name="connsiteX1922" fmla="*/ 11313108 w 12192000"/>
              <a:gd name="connsiteY1922" fmla="*/ 4165204 h 4165204"/>
              <a:gd name="connsiteX1923" fmla="*/ 11458615 w 12192000"/>
              <a:gd name="connsiteY1923" fmla="*/ 3914295 h 4165204"/>
              <a:gd name="connsiteX1924" fmla="*/ 11232939 w 12192000"/>
              <a:gd name="connsiteY1924" fmla="*/ 3914295 h 4165204"/>
              <a:gd name="connsiteX1925" fmla="*/ 11087444 w 12192000"/>
              <a:gd name="connsiteY1925" fmla="*/ 4165204 h 4165204"/>
              <a:gd name="connsiteX1926" fmla="*/ 11086384 w 12192000"/>
              <a:gd name="connsiteY1926" fmla="*/ 4165204 h 4165204"/>
              <a:gd name="connsiteX1927" fmla="*/ 11071119 w 12192000"/>
              <a:gd name="connsiteY1927" fmla="*/ 4138895 h 4165204"/>
              <a:gd name="connsiteX1928" fmla="*/ 10817083 w 12192000"/>
              <a:gd name="connsiteY1928" fmla="*/ 3700604 h 4165204"/>
              <a:gd name="connsiteX1929" fmla="*/ 10698465 w 12192000"/>
              <a:gd name="connsiteY1929" fmla="*/ 3905150 h 4165204"/>
              <a:gd name="connsiteX1930" fmla="*/ 10547887 w 12192000"/>
              <a:gd name="connsiteY1930" fmla="*/ 4165204 h 4165204"/>
              <a:gd name="connsiteX1931" fmla="*/ 10503457 w 12192000"/>
              <a:gd name="connsiteY1931" fmla="*/ 4165204 h 4165204"/>
              <a:gd name="connsiteX1932" fmla="*/ 10648965 w 12192000"/>
              <a:gd name="connsiteY1932" fmla="*/ 3914295 h 4165204"/>
              <a:gd name="connsiteX1933" fmla="*/ 10444747 w 12192000"/>
              <a:gd name="connsiteY1933" fmla="*/ 3914295 h 4165204"/>
              <a:gd name="connsiteX1934" fmla="*/ 9905502 w 12192000"/>
              <a:gd name="connsiteY1934" fmla="*/ 3914295 h 4165204"/>
              <a:gd name="connsiteX1935" fmla="*/ 10018390 w 12192000"/>
              <a:gd name="connsiteY1935" fmla="*/ 4109135 h 4165204"/>
              <a:gd name="connsiteX1936" fmla="*/ 10309887 w 12192000"/>
              <a:gd name="connsiteY1936" fmla="*/ 4109135 h 4165204"/>
              <a:gd name="connsiteX1937" fmla="*/ 10309815 w 12192000"/>
              <a:gd name="connsiteY1937" fmla="*/ 4109256 h 4165204"/>
              <a:gd name="connsiteX1938" fmla="*/ 10309927 w 12192000"/>
              <a:gd name="connsiteY1938" fmla="*/ 4109256 h 4165204"/>
              <a:gd name="connsiteX1939" fmla="*/ 10310167 w 12192000"/>
              <a:gd name="connsiteY1939" fmla="*/ 4109256 h 4165204"/>
              <a:gd name="connsiteX1940" fmla="*/ 10277721 w 12192000"/>
              <a:gd name="connsiteY1940" fmla="*/ 4165204 h 4165204"/>
              <a:gd name="connsiteX1941" fmla="*/ 10233632 w 12192000"/>
              <a:gd name="connsiteY1941" fmla="*/ 4165204 h 4165204"/>
              <a:gd name="connsiteX1942" fmla="*/ 10244143 w 12192000"/>
              <a:gd name="connsiteY1942" fmla="*/ 4147077 h 4165204"/>
              <a:gd name="connsiteX1943" fmla="*/ 10018460 w 12192000"/>
              <a:gd name="connsiteY1943" fmla="*/ 4147077 h 4165204"/>
              <a:gd name="connsiteX1944" fmla="*/ 10007947 w 12192000"/>
              <a:gd name="connsiteY1944" fmla="*/ 4165204 h 4165204"/>
              <a:gd name="connsiteX1945" fmla="*/ 9963912 w 12192000"/>
              <a:gd name="connsiteY1945" fmla="*/ 4165204 h 4165204"/>
              <a:gd name="connsiteX1946" fmla="*/ 9985412 w 12192000"/>
              <a:gd name="connsiteY1946" fmla="*/ 4128086 h 4165204"/>
              <a:gd name="connsiteX1947" fmla="*/ 9839594 w 12192000"/>
              <a:gd name="connsiteY1947" fmla="*/ 3876634 h 4165204"/>
              <a:gd name="connsiteX1948" fmla="*/ 9839626 w 12192000"/>
              <a:gd name="connsiteY1948" fmla="*/ 3876634 h 4165204"/>
              <a:gd name="connsiteX1949" fmla="*/ 9839556 w 12192000"/>
              <a:gd name="connsiteY1949" fmla="*/ 3876514 h 4165204"/>
              <a:gd name="connsiteX1950" fmla="*/ 9839916 w 12192000"/>
              <a:gd name="connsiteY1950" fmla="*/ 3876514 h 4165204"/>
              <a:gd name="connsiteX1951" fmla="*/ 10379161 w 12192000"/>
              <a:gd name="connsiteY1951" fmla="*/ 3876514 h 4165204"/>
              <a:gd name="connsiteX1952" fmla="*/ 10007541 w 12192000"/>
              <a:gd name="connsiteY1952" fmla="*/ 3235653 h 4165204"/>
              <a:gd name="connsiteX1953" fmla="*/ 9894644 w 12192000"/>
              <a:gd name="connsiteY1953" fmla="*/ 3430323 h 4165204"/>
              <a:gd name="connsiteX1954" fmla="*/ 10040403 w 12192000"/>
              <a:gd name="connsiteY1954" fmla="*/ 3681674 h 4165204"/>
              <a:gd name="connsiteX1955" fmla="*/ 10040219 w 12192000"/>
              <a:gd name="connsiteY1955" fmla="*/ 3681674 h 4165204"/>
              <a:gd name="connsiteX1956" fmla="*/ 10040403 w 12192000"/>
              <a:gd name="connsiteY1956" fmla="*/ 3681994 h 4165204"/>
              <a:gd name="connsiteX1957" fmla="*/ 9501022 w 12192000"/>
              <a:gd name="connsiteY1957" fmla="*/ 3681994 h 4165204"/>
              <a:gd name="connsiteX1958" fmla="*/ 9781148 w 12192000"/>
              <a:gd name="connsiteY1958" fmla="*/ 4165204 h 4165204"/>
              <a:gd name="connsiteX1959" fmla="*/ 9737151 w 12192000"/>
              <a:gd name="connsiteY1959" fmla="*/ 4165204 h 4165204"/>
              <a:gd name="connsiteX1960" fmla="*/ 9645947 w 12192000"/>
              <a:gd name="connsiteY1960" fmla="*/ 4007733 h 4165204"/>
              <a:gd name="connsiteX1961" fmla="*/ 9602687 w 12192000"/>
              <a:gd name="connsiteY1961" fmla="*/ 3933169 h 4165204"/>
              <a:gd name="connsiteX1962" fmla="*/ 9500644 w 12192000"/>
              <a:gd name="connsiteY1962" fmla="*/ 4109135 h 4165204"/>
              <a:gd name="connsiteX1963" fmla="*/ 9500675 w 12192000"/>
              <a:gd name="connsiteY1963" fmla="*/ 4109135 h 4165204"/>
              <a:gd name="connsiteX1964" fmla="*/ 9468160 w 12192000"/>
              <a:gd name="connsiteY1964" fmla="*/ 4165204 h 4165204"/>
              <a:gd name="connsiteX1965" fmla="*/ 9424284 w 12192000"/>
              <a:gd name="connsiteY1965" fmla="*/ 4165204 h 4165204"/>
              <a:gd name="connsiteX1966" fmla="*/ 9434890 w 12192000"/>
              <a:gd name="connsiteY1966" fmla="*/ 4146916 h 4165204"/>
              <a:gd name="connsiteX1967" fmla="*/ 9230872 w 12192000"/>
              <a:gd name="connsiteY1967" fmla="*/ 4146916 h 4165204"/>
              <a:gd name="connsiteX1968" fmla="*/ 8691104 w 12192000"/>
              <a:gd name="connsiteY1968" fmla="*/ 4146916 h 4165204"/>
              <a:gd name="connsiteX1969" fmla="*/ 8701707 w 12192000"/>
              <a:gd name="connsiteY1969" fmla="*/ 4165204 h 4165204"/>
              <a:gd name="connsiteX1970" fmla="*/ 8658002 w 12192000"/>
              <a:gd name="connsiteY1970" fmla="*/ 4165204 h 4165204"/>
              <a:gd name="connsiteX1971" fmla="*/ 8625479 w 12192000"/>
              <a:gd name="connsiteY1971" fmla="*/ 4109135 h 4165204"/>
              <a:gd name="connsiteX1972" fmla="*/ 8625502 w 12192000"/>
              <a:gd name="connsiteY1972" fmla="*/ 4109135 h 4165204"/>
              <a:gd name="connsiteX1973" fmla="*/ 8625479 w 12192000"/>
              <a:gd name="connsiteY1973" fmla="*/ 4109095 h 4165204"/>
              <a:gd name="connsiteX1974" fmla="*/ 9165086 w 12192000"/>
              <a:gd name="connsiteY1974" fmla="*/ 4109095 h 4165204"/>
              <a:gd name="connsiteX1975" fmla="*/ 9063067 w 12192000"/>
              <a:gd name="connsiteY1975" fmla="*/ 3933193 h 4165204"/>
              <a:gd name="connsiteX1976" fmla="*/ 9062956 w 12192000"/>
              <a:gd name="connsiteY1976" fmla="*/ 3933385 h 4165204"/>
              <a:gd name="connsiteX1977" fmla="*/ 8793152 w 12192000"/>
              <a:gd name="connsiteY1977" fmla="*/ 3468143 h 4165204"/>
              <a:gd name="connsiteX1978" fmla="*/ 8680205 w 12192000"/>
              <a:gd name="connsiteY1978" fmla="*/ 3662943 h 4165204"/>
              <a:gd name="connsiteX1979" fmla="*/ 8825966 w 12192000"/>
              <a:gd name="connsiteY1979" fmla="*/ 3914295 h 4165204"/>
              <a:gd name="connsiteX1980" fmla="*/ 8825936 w 12192000"/>
              <a:gd name="connsiteY1980" fmla="*/ 3914295 h 4165204"/>
              <a:gd name="connsiteX1981" fmla="*/ 8826006 w 12192000"/>
              <a:gd name="connsiteY1981" fmla="*/ 3914415 h 4165204"/>
              <a:gd name="connsiteX1982" fmla="*/ 8825850 w 12192000"/>
              <a:gd name="connsiteY1982" fmla="*/ 3914415 h 4165204"/>
              <a:gd name="connsiteX1983" fmla="*/ 8825966 w 12192000"/>
              <a:gd name="connsiteY1983" fmla="*/ 3914615 h 4165204"/>
              <a:gd name="connsiteX1984" fmla="*/ 8286585 w 12192000"/>
              <a:gd name="connsiteY1984" fmla="*/ 3914615 h 4165204"/>
              <a:gd name="connsiteX1985" fmla="*/ 8408721 w 12192000"/>
              <a:gd name="connsiteY1985" fmla="*/ 4125233 h 4165204"/>
              <a:gd name="connsiteX1986" fmla="*/ 8431915 w 12192000"/>
              <a:gd name="connsiteY1986" fmla="*/ 4165204 h 4165204"/>
              <a:gd name="connsiteX1987" fmla="*/ 8345068 w 12192000"/>
              <a:gd name="connsiteY1987" fmla="*/ 4165204 h 4165204"/>
              <a:gd name="connsiteX1988" fmla="*/ 8366626 w 12192000"/>
              <a:gd name="connsiteY1988" fmla="*/ 4128026 h 4165204"/>
              <a:gd name="connsiteX1989" fmla="*/ 8320466 w 12192000"/>
              <a:gd name="connsiteY1989" fmla="*/ 4048406 h 4165204"/>
              <a:gd name="connsiteX1990" fmla="*/ 8242871 w 12192000"/>
              <a:gd name="connsiteY1990" fmla="*/ 3914615 h 4165204"/>
              <a:gd name="connsiteX1991" fmla="*/ 7994508 w 12192000"/>
              <a:gd name="connsiteY1991" fmla="*/ 3914615 h 4165204"/>
              <a:gd name="connsiteX1992" fmla="*/ 7871135 w 12192000"/>
              <a:gd name="connsiteY1992" fmla="*/ 4127349 h 4165204"/>
              <a:gd name="connsiteX1993" fmla="*/ 7893090 w 12192000"/>
              <a:gd name="connsiteY1993" fmla="*/ 4165204 h 4165204"/>
              <a:gd name="connsiteX1994" fmla="*/ 7848347 w 12192000"/>
              <a:gd name="connsiteY1994" fmla="*/ 4165204 h 4165204"/>
              <a:gd name="connsiteX1995" fmla="*/ 7578982 w 12192000"/>
              <a:gd name="connsiteY1995" fmla="*/ 3700717 h 4165204"/>
              <a:gd name="connsiteX1996" fmla="*/ 7466518 w 12192000"/>
              <a:gd name="connsiteY1996" fmla="*/ 3894642 h 4165204"/>
              <a:gd name="connsiteX1997" fmla="*/ 7612371 w 12192000"/>
              <a:gd name="connsiteY1997" fmla="*/ 4146154 h 4165204"/>
              <a:gd name="connsiteX1998" fmla="*/ 7611447 w 12192000"/>
              <a:gd name="connsiteY1998" fmla="*/ 4146154 h 4165204"/>
              <a:gd name="connsiteX1999" fmla="*/ 7611889 w 12192000"/>
              <a:gd name="connsiteY1999" fmla="*/ 4146916 h 4165204"/>
              <a:gd name="connsiteX2000" fmla="*/ 7611680 w 12192000"/>
              <a:gd name="connsiteY2000" fmla="*/ 4146916 h 4165204"/>
              <a:gd name="connsiteX2001" fmla="*/ 7611889 w 12192000"/>
              <a:gd name="connsiteY2001" fmla="*/ 4147277 h 4165204"/>
              <a:gd name="connsiteX2002" fmla="*/ 7073415 w 12192000"/>
              <a:gd name="connsiteY2002" fmla="*/ 4147277 h 4165204"/>
              <a:gd name="connsiteX2003" fmla="*/ 7083798 w 12192000"/>
              <a:gd name="connsiteY2003" fmla="*/ 4165204 h 4165204"/>
              <a:gd name="connsiteX2004" fmla="*/ 7039238 w 12192000"/>
              <a:gd name="connsiteY2004" fmla="*/ 4165204 h 4165204"/>
              <a:gd name="connsiteX2005" fmla="*/ 7028841 w 12192000"/>
              <a:gd name="connsiteY2005" fmla="*/ 4147277 h 4165204"/>
              <a:gd name="connsiteX2006" fmla="*/ 6780476 w 12192000"/>
              <a:gd name="connsiteY2006" fmla="*/ 4147277 h 4165204"/>
              <a:gd name="connsiteX2007" fmla="*/ 6770082 w 12192000"/>
              <a:gd name="connsiteY2007" fmla="*/ 4165204 h 4165204"/>
              <a:gd name="connsiteX2008" fmla="*/ 6726226 w 12192000"/>
              <a:gd name="connsiteY2008" fmla="*/ 4165204 h 4165204"/>
              <a:gd name="connsiteX2009" fmla="*/ 6939695 w 12192000"/>
              <a:gd name="connsiteY2009" fmla="*/ 3797111 h 4165204"/>
              <a:gd name="connsiteX2010" fmla="*/ 7006430 w 12192000"/>
              <a:gd name="connsiteY2010" fmla="*/ 3682035 h 4165204"/>
              <a:gd name="connsiteX2011" fmla="*/ 6780576 w 12192000"/>
              <a:gd name="connsiteY2011" fmla="*/ 3682035 h 4165204"/>
              <a:gd name="connsiteX2012" fmla="*/ 6634809 w 12192000"/>
              <a:gd name="connsiteY2012" fmla="*/ 3933426 h 4165204"/>
              <a:gd name="connsiteX2013" fmla="*/ 6364911 w 12192000"/>
              <a:gd name="connsiteY2013" fmla="*/ 3468046 h 4165204"/>
              <a:gd name="connsiteX2014" fmla="*/ 6246867 w 12192000"/>
              <a:gd name="connsiteY2014" fmla="*/ 3671607 h 4165204"/>
              <a:gd name="connsiteX2015" fmla="*/ 5994155 w 12192000"/>
              <a:gd name="connsiteY2015" fmla="*/ 4108053 h 4165204"/>
              <a:gd name="connsiteX2016" fmla="*/ 6192914 w 12192000"/>
              <a:gd name="connsiteY2016" fmla="*/ 4108333 h 4165204"/>
              <a:gd name="connsiteX2017" fmla="*/ 6219252 w 12192000"/>
              <a:gd name="connsiteY2017" fmla="*/ 4108333 h 4165204"/>
              <a:gd name="connsiteX2018" fmla="*/ 6365001 w 12192000"/>
              <a:gd name="connsiteY2018" fmla="*/ 3856981 h 4165204"/>
              <a:gd name="connsiteX2019" fmla="*/ 6365182 w 12192000"/>
              <a:gd name="connsiteY2019" fmla="*/ 3857293 h 4165204"/>
              <a:gd name="connsiteX2020" fmla="*/ 6365362 w 12192000"/>
              <a:gd name="connsiteY2020" fmla="*/ 3856982 h 4165204"/>
              <a:gd name="connsiteX2021" fmla="*/ 6544106 w 12192000"/>
              <a:gd name="connsiteY2021" fmla="*/ 4165204 h 4165204"/>
              <a:gd name="connsiteX2022" fmla="*/ 6500052 w 12192000"/>
              <a:gd name="connsiteY2022" fmla="*/ 4165204 h 4165204"/>
              <a:gd name="connsiteX2023" fmla="*/ 6365276 w 12192000"/>
              <a:gd name="connsiteY2023" fmla="*/ 3932797 h 4165204"/>
              <a:gd name="connsiteX2024" fmla="*/ 6252483 w 12192000"/>
              <a:gd name="connsiteY2024" fmla="*/ 4127224 h 4165204"/>
              <a:gd name="connsiteX2025" fmla="*/ 6274508 w 12192000"/>
              <a:gd name="connsiteY2025" fmla="*/ 4165204 h 4165204"/>
              <a:gd name="connsiteX2026" fmla="*/ 6230254 w 12192000"/>
              <a:gd name="connsiteY2026" fmla="*/ 4165204 h 4165204"/>
              <a:gd name="connsiteX2027" fmla="*/ 6219228 w 12192000"/>
              <a:gd name="connsiteY2027" fmla="*/ 4146194 h 4165204"/>
              <a:gd name="connsiteX2028" fmla="*/ 5927525 w 12192000"/>
              <a:gd name="connsiteY2028" fmla="*/ 4146194 h 4165204"/>
              <a:gd name="connsiteX2029" fmla="*/ 6197327 w 12192000"/>
              <a:gd name="connsiteY2029" fmla="*/ 3680951 h 4165204"/>
              <a:gd name="connsiteX2030" fmla="*/ 5453923 w 12192000"/>
              <a:gd name="connsiteY2030" fmla="*/ 3680991 h 4165204"/>
              <a:gd name="connsiteX2031" fmla="*/ 5566866 w 12192000"/>
              <a:gd name="connsiteY2031" fmla="*/ 3875752 h 4165204"/>
              <a:gd name="connsiteX2032" fmla="*/ 5858571 w 12192000"/>
              <a:gd name="connsiteY2032" fmla="*/ 3875752 h 4165204"/>
              <a:gd name="connsiteX2033" fmla="*/ 5690712 w 12192000"/>
              <a:gd name="connsiteY2033" fmla="*/ 4165204 h 4165204"/>
              <a:gd name="connsiteX2034" fmla="*/ 5646698 w 12192000"/>
              <a:gd name="connsiteY2034" fmla="*/ 4165204 h 4165204"/>
              <a:gd name="connsiteX2035" fmla="*/ 5792625 w 12192000"/>
              <a:gd name="connsiteY2035" fmla="*/ 3913573 h 4165204"/>
              <a:gd name="connsiteX2036" fmla="*/ 5566820 w 12192000"/>
              <a:gd name="connsiteY2036" fmla="*/ 3913573 h 4165204"/>
              <a:gd name="connsiteX2037" fmla="*/ 5421065 w 12192000"/>
              <a:gd name="connsiteY2037" fmla="*/ 4164884 h 4165204"/>
              <a:gd name="connsiteX2038" fmla="*/ 5421065 w 12192000"/>
              <a:gd name="connsiteY2038" fmla="*/ 4164883 h 4165204"/>
              <a:gd name="connsiteX2039" fmla="*/ 5420948 w 12192000"/>
              <a:gd name="connsiteY2039" fmla="*/ 4165085 h 4165204"/>
              <a:gd name="connsiteX2040" fmla="*/ 5405268 w 12192000"/>
              <a:gd name="connsiteY2040" fmla="*/ 4138052 h 4165204"/>
              <a:gd name="connsiteX2041" fmla="*/ 5369741 w 12192000"/>
              <a:gd name="connsiteY2041" fmla="*/ 4076783 h 4165204"/>
              <a:gd name="connsiteX2042" fmla="*/ 5151026 w 12192000"/>
              <a:gd name="connsiteY2042" fmla="*/ 3699862 h 4165204"/>
              <a:gd name="connsiteX2043" fmla="*/ 5032532 w 12192000"/>
              <a:gd name="connsiteY2043" fmla="*/ 3904268 h 4165204"/>
              <a:gd name="connsiteX2044" fmla="*/ 4881440 w 12192000"/>
              <a:gd name="connsiteY2044" fmla="*/ 4165204 h 4165204"/>
              <a:gd name="connsiteX2045" fmla="*/ 4836931 w 12192000"/>
              <a:gd name="connsiteY2045" fmla="*/ 4165204 h 4165204"/>
              <a:gd name="connsiteX2046" fmla="*/ 4982858 w 12192000"/>
              <a:gd name="connsiteY2046" fmla="*/ 3913573 h 4165204"/>
              <a:gd name="connsiteX2047" fmla="*/ 4965640 w 12192000"/>
              <a:gd name="connsiteY2047" fmla="*/ 3913573 h 4165204"/>
              <a:gd name="connsiteX2048" fmla="*/ 4239550 w 12192000"/>
              <a:gd name="connsiteY2048" fmla="*/ 3913612 h 4165204"/>
              <a:gd name="connsiteX2049" fmla="*/ 4352527 w 12192000"/>
              <a:gd name="connsiteY2049" fmla="*/ 4108373 h 4165204"/>
              <a:gd name="connsiteX2050" fmla="*/ 4643900 w 12192000"/>
              <a:gd name="connsiteY2050" fmla="*/ 4108373 h 4165204"/>
              <a:gd name="connsiteX2051" fmla="*/ 4644231 w 12192000"/>
              <a:gd name="connsiteY2051" fmla="*/ 4108373 h 4165204"/>
              <a:gd name="connsiteX2052" fmla="*/ 4611274 w 12192000"/>
              <a:gd name="connsiteY2052" fmla="*/ 4165204 h 4165204"/>
              <a:gd name="connsiteX2053" fmla="*/ 4567104 w 12192000"/>
              <a:gd name="connsiteY2053" fmla="*/ 4165204 h 4165204"/>
              <a:gd name="connsiteX2054" fmla="*/ 4578129 w 12192000"/>
              <a:gd name="connsiteY2054" fmla="*/ 4146194 h 4165204"/>
              <a:gd name="connsiteX2055" fmla="*/ 4352446 w 12192000"/>
              <a:gd name="connsiteY2055" fmla="*/ 4146194 h 4165204"/>
              <a:gd name="connsiteX2056" fmla="*/ 4341418 w 12192000"/>
              <a:gd name="connsiteY2056" fmla="*/ 4165204 h 4165204"/>
              <a:gd name="connsiteX2057" fmla="*/ 4297386 w 12192000"/>
              <a:gd name="connsiteY2057" fmla="*/ 4165204 h 4165204"/>
              <a:gd name="connsiteX2058" fmla="*/ 4319341 w 12192000"/>
              <a:gd name="connsiteY2058" fmla="*/ 4127303 h 4165204"/>
              <a:gd name="connsiteX2059" fmla="*/ 4173491 w 12192000"/>
              <a:gd name="connsiteY2059" fmla="*/ 3875792 h 4165204"/>
              <a:gd name="connsiteX2060" fmla="*/ 4173514 w 12192000"/>
              <a:gd name="connsiteY2060" fmla="*/ 3875792 h 4165204"/>
              <a:gd name="connsiteX2061" fmla="*/ 4173490 w 12192000"/>
              <a:gd name="connsiteY2061" fmla="*/ 3875751 h 4165204"/>
              <a:gd name="connsiteX2062" fmla="*/ 4713070 w 12192000"/>
              <a:gd name="connsiteY2062" fmla="*/ 3875751 h 4165204"/>
              <a:gd name="connsiteX2063" fmla="*/ 4341292 w 12192000"/>
              <a:gd name="connsiteY2063" fmla="*/ 3234915 h 4165204"/>
              <a:gd name="connsiteX2064" fmla="*/ 4331550 w 12192000"/>
              <a:gd name="connsiteY2064" fmla="*/ 3251712 h 4165204"/>
              <a:gd name="connsiteX2065" fmla="*/ 4228510 w 12192000"/>
              <a:gd name="connsiteY2065" fmla="*/ 3429425 h 4165204"/>
              <a:gd name="connsiteX2066" fmla="*/ 4374349 w 12192000"/>
              <a:gd name="connsiteY2066" fmla="*/ 3680911 h 4165204"/>
              <a:gd name="connsiteX2067" fmla="*/ 4374323 w 12192000"/>
              <a:gd name="connsiteY2067" fmla="*/ 3680911 h 4165204"/>
              <a:gd name="connsiteX2068" fmla="*/ 4374349 w 12192000"/>
              <a:gd name="connsiteY2068" fmla="*/ 3680951 h 4165204"/>
              <a:gd name="connsiteX2069" fmla="*/ 4373945 w 12192000"/>
              <a:gd name="connsiteY2069" fmla="*/ 3680951 h 4165204"/>
              <a:gd name="connsiteX2070" fmla="*/ 4374017 w 12192000"/>
              <a:gd name="connsiteY2070" fmla="*/ 3681071 h 4165204"/>
              <a:gd name="connsiteX2071" fmla="*/ 3834891 w 12192000"/>
              <a:gd name="connsiteY2071" fmla="*/ 3681071 h 4165204"/>
              <a:gd name="connsiteX2072" fmla="*/ 4115653 w 12192000"/>
              <a:gd name="connsiteY2072" fmla="*/ 4165204 h 4165204"/>
              <a:gd name="connsiteX2073" fmla="*/ 4071597 w 12192000"/>
              <a:gd name="connsiteY2073" fmla="*/ 4165204 h 4165204"/>
              <a:gd name="connsiteX2074" fmla="*/ 4063858 w 12192000"/>
              <a:gd name="connsiteY2074" fmla="*/ 4151855 h 4165204"/>
              <a:gd name="connsiteX2075" fmla="*/ 3936564 w 12192000"/>
              <a:gd name="connsiteY2075" fmla="*/ 3932481 h 4165204"/>
              <a:gd name="connsiteX2076" fmla="*/ 3818004 w 12192000"/>
              <a:gd name="connsiteY2076" fmla="*/ 4136929 h 4165204"/>
              <a:gd name="connsiteX2077" fmla="*/ 3801631 w 12192000"/>
              <a:gd name="connsiteY2077" fmla="*/ 4165204 h 4165204"/>
              <a:gd name="connsiteX2078" fmla="*/ 3757429 w 12192000"/>
              <a:gd name="connsiteY2078" fmla="*/ 4165204 h 4165204"/>
              <a:gd name="connsiteX2079" fmla="*/ 3768431 w 12192000"/>
              <a:gd name="connsiteY2079" fmla="*/ 4146234 h 4165204"/>
              <a:gd name="connsiteX2080" fmla="*/ 3025001 w 12192000"/>
              <a:gd name="connsiteY2080" fmla="*/ 4146234 h 4165204"/>
              <a:gd name="connsiteX2081" fmla="*/ 3036005 w 12192000"/>
              <a:gd name="connsiteY2081" fmla="*/ 4165204 h 4165204"/>
              <a:gd name="connsiteX2082" fmla="*/ 2991982 w 12192000"/>
              <a:gd name="connsiteY2082" fmla="*/ 4165204 h 4165204"/>
              <a:gd name="connsiteX2083" fmla="*/ 2959044 w 12192000"/>
              <a:gd name="connsiteY2083" fmla="*/ 4108414 h 4165204"/>
              <a:gd name="connsiteX2084" fmla="*/ 2959106 w 12192000"/>
              <a:gd name="connsiteY2084" fmla="*/ 4108414 h 4165204"/>
              <a:gd name="connsiteX2085" fmla="*/ 2959082 w 12192000"/>
              <a:gd name="connsiteY2085" fmla="*/ 4108373 h 4165204"/>
              <a:gd name="connsiteX2086" fmla="*/ 2959415 w 12192000"/>
              <a:gd name="connsiteY2086" fmla="*/ 4108373 h 4165204"/>
              <a:gd name="connsiteX2087" fmla="*/ 3498626 w 12192000"/>
              <a:gd name="connsiteY2087" fmla="*/ 4108373 h 4165204"/>
              <a:gd name="connsiteX2088" fmla="*/ 3126970 w 12192000"/>
              <a:gd name="connsiteY2088" fmla="*/ 3467516 h 4165204"/>
              <a:gd name="connsiteX2089" fmla="*/ 3014170 w 12192000"/>
              <a:gd name="connsiteY2089" fmla="*/ 3662061 h 4165204"/>
              <a:gd name="connsiteX2090" fmla="*/ 3160023 w 12192000"/>
              <a:gd name="connsiteY2090" fmla="*/ 3913572 h 4165204"/>
              <a:gd name="connsiteX2091" fmla="*/ 3159782 w 12192000"/>
              <a:gd name="connsiteY2091" fmla="*/ 3913572 h 4165204"/>
              <a:gd name="connsiteX2092" fmla="*/ 3159542 w 12192000"/>
              <a:gd name="connsiteY2092" fmla="*/ 3913572 h 4165204"/>
              <a:gd name="connsiteX2093" fmla="*/ 3159612 w 12192000"/>
              <a:gd name="connsiteY2093" fmla="*/ 3913693 h 4165204"/>
              <a:gd name="connsiteX2094" fmla="*/ 2620246 w 12192000"/>
              <a:gd name="connsiteY2094" fmla="*/ 3913693 h 4165204"/>
              <a:gd name="connsiteX2095" fmla="*/ 2766158 w 12192000"/>
              <a:gd name="connsiteY2095" fmla="*/ 4165204 h 4165204"/>
              <a:gd name="connsiteX2096" fmla="*/ 2722231 w 12192000"/>
              <a:gd name="connsiteY2096" fmla="*/ 4165204 h 4165204"/>
              <a:gd name="connsiteX2097" fmla="*/ 2722132 w 12192000"/>
              <a:gd name="connsiteY2097" fmla="*/ 4165034 h 4165204"/>
              <a:gd name="connsiteX2098" fmla="*/ 2722034 w 12192000"/>
              <a:gd name="connsiteY2098" fmla="*/ 4165204 h 4165204"/>
              <a:gd name="connsiteX2099" fmla="*/ 2678212 w 12192000"/>
              <a:gd name="connsiteY2099" fmla="*/ 4165204 h 4165204"/>
              <a:gd name="connsiteX2100" fmla="*/ 2700178 w 12192000"/>
              <a:gd name="connsiteY2100" fmla="*/ 4127324 h 4165204"/>
              <a:gd name="connsiteX2101" fmla="*/ 2576281 w 12192000"/>
              <a:gd name="connsiteY2101" fmla="*/ 3913613 h 4165204"/>
              <a:gd name="connsiteX2102" fmla="*/ 2328285 w 12192000"/>
              <a:gd name="connsiteY2102" fmla="*/ 3913613 h 4165204"/>
              <a:gd name="connsiteX2103" fmla="*/ 2272690 w 12192000"/>
              <a:gd name="connsiteY2103" fmla="*/ 4009432 h 4165204"/>
              <a:gd name="connsiteX2104" fmla="*/ 2204307 w 12192000"/>
              <a:gd name="connsiteY2104" fmla="*/ 4127344 h 4165204"/>
              <a:gd name="connsiteX2105" fmla="*/ 2226268 w 12192000"/>
              <a:gd name="connsiteY2105" fmla="*/ 4165204 h 4165204"/>
              <a:gd name="connsiteX2106" fmla="*/ 2182311 w 12192000"/>
              <a:gd name="connsiteY2106" fmla="*/ 4165204 h 4165204"/>
              <a:gd name="connsiteX2107" fmla="*/ 1912526 w 12192000"/>
              <a:gd name="connsiteY2107" fmla="*/ 3699989 h 4165204"/>
              <a:gd name="connsiteX2108" fmla="*/ 1804007 w 12192000"/>
              <a:gd name="connsiteY2108" fmla="*/ 3887089 h 4165204"/>
              <a:gd name="connsiteX2109" fmla="*/ 1799603 w 12192000"/>
              <a:gd name="connsiteY2109" fmla="*/ 3894683 h 4165204"/>
              <a:gd name="connsiteX2110" fmla="*/ 1945456 w 12192000"/>
              <a:gd name="connsiteY2110" fmla="*/ 4146194 h 4165204"/>
              <a:gd name="connsiteX2111" fmla="*/ 1945454 w 12192000"/>
              <a:gd name="connsiteY2111" fmla="*/ 4146194 h 4165204"/>
              <a:gd name="connsiteX2112" fmla="*/ 1945186 w 12192000"/>
              <a:gd name="connsiteY2112" fmla="*/ 4146194 h 4165204"/>
              <a:gd name="connsiteX2113" fmla="*/ 1945255 w 12192000"/>
              <a:gd name="connsiteY2113" fmla="*/ 4146314 h 4165204"/>
              <a:gd name="connsiteX2114" fmla="*/ 1405958 w 12192000"/>
              <a:gd name="connsiteY2114" fmla="*/ 4146314 h 4165204"/>
              <a:gd name="connsiteX2115" fmla="*/ 1416913 w 12192000"/>
              <a:gd name="connsiteY2115" fmla="*/ 4165204 h 4165204"/>
              <a:gd name="connsiteX2116" fmla="*/ 1372905 w 12192000"/>
              <a:gd name="connsiteY2116" fmla="*/ 4165204 h 4165204"/>
              <a:gd name="connsiteX2117" fmla="*/ 1361884 w 12192000"/>
              <a:gd name="connsiteY2117" fmla="*/ 4146194 h 4165204"/>
              <a:gd name="connsiteX2118" fmla="*/ 1113862 w 12192000"/>
              <a:gd name="connsiteY2118" fmla="*/ 4146194 h 4165204"/>
              <a:gd name="connsiteX2119" fmla="*/ 1102836 w 12192000"/>
              <a:gd name="connsiteY2119" fmla="*/ 4165204 h 4165204"/>
              <a:gd name="connsiteX2120" fmla="*/ 1059154 w 12192000"/>
              <a:gd name="connsiteY2120" fmla="*/ 4165204 h 4165204"/>
              <a:gd name="connsiteX2121" fmla="*/ 1070178 w 12192000"/>
              <a:gd name="connsiteY2121" fmla="*/ 4146194 h 4165204"/>
              <a:gd name="connsiteX2122" fmla="*/ 1339981 w 12192000"/>
              <a:gd name="connsiteY2122" fmla="*/ 3680952 h 4165204"/>
              <a:gd name="connsiteX2123" fmla="*/ 1114144 w 12192000"/>
              <a:gd name="connsiteY2123" fmla="*/ 3680952 h 4165204"/>
              <a:gd name="connsiteX2124" fmla="*/ 1111708 w 12192000"/>
              <a:gd name="connsiteY2124" fmla="*/ 3685154 h 4165204"/>
              <a:gd name="connsiteX2125" fmla="*/ 968332 w 12192000"/>
              <a:gd name="connsiteY2125" fmla="*/ 3932544 h 4165204"/>
              <a:gd name="connsiteX2126" fmla="*/ 959675 w 12192000"/>
              <a:gd name="connsiteY2126" fmla="*/ 3917565 h 4165204"/>
              <a:gd name="connsiteX2127" fmla="*/ 698419 w 12192000"/>
              <a:gd name="connsiteY2127" fmla="*/ 3467328 h 4165204"/>
              <a:gd name="connsiteX2128" fmla="*/ 579911 w 12192000"/>
              <a:gd name="connsiteY2128" fmla="*/ 3671687 h 4165204"/>
              <a:gd name="connsiteX2129" fmla="*/ 327195 w 12192000"/>
              <a:gd name="connsiteY2129" fmla="*/ 4108092 h 4165204"/>
              <a:gd name="connsiteX2130" fmla="*/ 501093 w 12192000"/>
              <a:gd name="connsiteY2130" fmla="*/ 4108373 h 4165204"/>
              <a:gd name="connsiteX2131" fmla="*/ 552169 w 12192000"/>
              <a:gd name="connsiteY2131" fmla="*/ 4108373 h 4165204"/>
              <a:gd name="connsiteX2132" fmla="*/ 697920 w 12192000"/>
              <a:gd name="connsiteY2132" fmla="*/ 3857021 h 4165204"/>
              <a:gd name="connsiteX2133" fmla="*/ 698092 w 12192000"/>
              <a:gd name="connsiteY2133" fmla="*/ 3857318 h 4165204"/>
              <a:gd name="connsiteX2134" fmla="*/ 698286 w 12192000"/>
              <a:gd name="connsiteY2134" fmla="*/ 3856981 h 4165204"/>
              <a:gd name="connsiteX2135" fmla="*/ 698339 w 12192000"/>
              <a:gd name="connsiteY2135" fmla="*/ 3857071 h 4165204"/>
              <a:gd name="connsiteX2136" fmla="*/ 698366 w 12192000"/>
              <a:gd name="connsiteY2136" fmla="*/ 3857022 h 4165204"/>
              <a:gd name="connsiteX2137" fmla="*/ 877088 w 12192000"/>
              <a:gd name="connsiteY2137" fmla="*/ 4165204 h 4165204"/>
              <a:gd name="connsiteX2138" fmla="*/ 832994 w 12192000"/>
              <a:gd name="connsiteY2138" fmla="*/ 4165204 h 4165204"/>
              <a:gd name="connsiteX2139" fmla="*/ 698128 w 12192000"/>
              <a:gd name="connsiteY2139" fmla="*/ 3932617 h 4165204"/>
              <a:gd name="connsiteX2140" fmla="*/ 585206 w 12192000"/>
              <a:gd name="connsiteY2140" fmla="*/ 4127304 h 4165204"/>
              <a:gd name="connsiteX2141" fmla="*/ 607185 w 12192000"/>
              <a:gd name="connsiteY2141" fmla="*/ 4165204 h 4165204"/>
              <a:gd name="connsiteX2142" fmla="*/ 563211 w 12192000"/>
              <a:gd name="connsiteY2142" fmla="*/ 4165204 h 4165204"/>
              <a:gd name="connsiteX2143" fmla="*/ 552187 w 12192000"/>
              <a:gd name="connsiteY2143" fmla="*/ 4146194 h 4165204"/>
              <a:gd name="connsiteX2144" fmla="*/ 260929 w 12192000"/>
              <a:gd name="connsiteY2144" fmla="*/ 4146194 h 4165204"/>
              <a:gd name="connsiteX2145" fmla="*/ 260888 w 12192000"/>
              <a:gd name="connsiteY2145" fmla="*/ 4146194 h 4165204"/>
              <a:gd name="connsiteX2146" fmla="*/ 260482 w 12192000"/>
              <a:gd name="connsiteY2146" fmla="*/ 4146194 h 4165204"/>
              <a:gd name="connsiteX2147" fmla="*/ 530285 w 12192000"/>
              <a:gd name="connsiteY2147" fmla="*/ 3680951 h 4165204"/>
              <a:gd name="connsiteX2148" fmla="*/ 326028 w 12192000"/>
              <a:gd name="connsiteY2148" fmla="*/ 3680951 h 4165204"/>
              <a:gd name="connsiteX2149" fmla="*/ 0 w 12192000"/>
              <a:gd name="connsiteY2149" fmla="*/ 3680951 h 4165204"/>
              <a:gd name="connsiteX2150" fmla="*/ 0 w 12192000"/>
              <a:gd name="connsiteY2150" fmla="*/ 3643170 h 4165204"/>
              <a:gd name="connsiteX2151" fmla="*/ 260402 w 12192000"/>
              <a:gd name="connsiteY2151" fmla="*/ 3643170 h 4165204"/>
              <a:gd name="connsiteX2152" fmla="*/ 0 w 12192000"/>
              <a:gd name="connsiteY2152" fmla="*/ 3194140 h 4165204"/>
              <a:gd name="connsiteX2153" fmla="*/ 0 w 12192000"/>
              <a:gd name="connsiteY2153" fmla="*/ 3117951 h 4165204"/>
              <a:gd name="connsiteX2154" fmla="*/ 158632 w 12192000"/>
              <a:gd name="connsiteY2154" fmla="*/ 3391490 h 4165204"/>
              <a:gd name="connsiteX2155" fmla="*/ 530452 w 12192000"/>
              <a:gd name="connsiteY2155" fmla="*/ 2750510 h 4165204"/>
              <a:gd name="connsiteX2156" fmla="*/ 304736 w 12192000"/>
              <a:gd name="connsiteY2156" fmla="*/ 2750510 h 4165204"/>
              <a:gd name="connsiteX2157" fmla="*/ 158962 w 12192000"/>
              <a:gd name="connsiteY2157" fmla="*/ 3001899 h 4165204"/>
              <a:gd name="connsiteX2158" fmla="*/ 158961 w 12192000"/>
              <a:gd name="connsiteY2158" fmla="*/ 3001896 h 4165204"/>
              <a:gd name="connsiteX2159" fmla="*/ 158960 w 12192000"/>
              <a:gd name="connsiteY2159" fmla="*/ 3001898 h 4165204"/>
              <a:gd name="connsiteX2160" fmla="*/ 158818 w 12192000"/>
              <a:gd name="connsiteY2160" fmla="*/ 3001654 h 4165204"/>
              <a:gd name="connsiteX2161" fmla="*/ 158560 w 12192000"/>
              <a:gd name="connsiteY2161" fmla="*/ 3002101 h 4165204"/>
              <a:gd name="connsiteX2162" fmla="*/ 142876 w 12192000"/>
              <a:gd name="connsiteY2162" fmla="*/ 2975028 h 4165204"/>
              <a:gd name="connsiteX2163" fmla="*/ 0 w 12192000"/>
              <a:gd name="connsiteY2163" fmla="*/ 2728621 h 4165204"/>
              <a:gd name="connsiteX2164" fmla="*/ 0 w 12192000"/>
              <a:gd name="connsiteY2164" fmla="*/ 2652473 h 4165204"/>
              <a:gd name="connsiteX2165" fmla="*/ 158847 w 12192000"/>
              <a:gd name="connsiteY2165" fmla="*/ 2926381 h 4165204"/>
              <a:gd name="connsiteX2166" fmla="*/ 164684 w 12192000"/>
              <a:gd name="connsiteY2166" fmla="*/ 2916311 h 4165204"/>
              <a:gd name="connsiteX2167" fmla="*/ 271680 w 12192000"/>
              <a:gd name="connsiteY2167" fmla="*/ 2731617 h 4165204"/>
              <a:gd name="connsiteX2168" fmla="*/ 125827 w 12192000"/>
              <a:gd name="connsiteY2168" fmla="*/ 2480105 h 4165204"/>
              <a:gd name="connsiteX2169" fmla="*/ 665433 w 12192000"/>
              <a:gd name="connsiteY2169" fmla="*/ 2480105 h 4165204"/>
              <a:gd name="connsiteX2170" fmla="*/ 293689 w 12192000"/>
              <a:gd name="connsiteY2170" fmla="*/ 1839137 h 4165204"/>
              <a:gd name="connsiteX2171" fmla="*/ 180838 w 12192000"/>
              <a:gd name="connsiteY2171" fmla="*/ 2033774 h 4165204"/>
              <a:gd name="connsiteX2172" fmla="*/ 266088 w 12192000"/>
              <a:gd name="connsiteY2172" fmla="*/ 2180822 h 4165204"/>
              <a:gd name="connsiteX2173" fmla="*/ 326678 w 12192000"/>
              <a:gd name="connsiteY2173" fmla="*/ 2285307 h 4165204"/>
              <a:gd name="connsiteX2174" fmla="*/ 326326 w 12192000"/>
              <a:gd name="connsiteY2174" fmla="*/ 2285307 h 4165204"/>
              <a:gd name="connsiteX2175" fmla="*/ 326395 w 12192000"/>
              <a:gd name="connsiteY2175" fmla="*/ 2285426 h 4165204"/>
              <a:gd name="connsiteX2176" fmla="*/ 0 w 12192000"/>
              <a:gd name="connsiteY2176" fmla="*/ 2285426 h 4165204"/>
              <a:gd name="connsiteX2177" fmla="*/ 0 w 12192000"/>
              <a:gd name="connsiteY2177" fmla="*/ 2247484 h 4165204"/>
              <a:gd name="connsiteX2178" fmla="*/ 260529 w 12192000"/>
              <a:gd name="connsiteY2178" fmla="*/ 2247484 h 4165204"/>
              <a:gd name="connsiteX2179" fmla="*/ 147530 w 12192000"/>
              <a:gd name="connsiteY2179" fmla="*/ 2052686 h 4165204"/>
              <a:gd name="connsiteX2180" fmla="*/ 0 w 12192000"/>
              <a:gd name="connsiteY2180" fmla="*/ 2052686 h 4165204"/>
              <a:gd name="connsiteX2181" fmla="*/ 0 w 12192000"/>
              <a:gd name="connsiteY2181" fmla="*/ 2014709 h 4165204"/>
              <a:gd name="connsiteX2182" fmla="*/ 96153 w 12192000"/>
              <a:gd name="connsiteY2182" fmla="*/ 2014864 h 4165204"/>
              <a:gd name="connsiteX2183" fmla="*/ 147833 w 12192000"/>
              <a:gd name="connsiteY2183" fmla="*/ 2014864 h 4165204"/>
              <a:gd name="connsiteX2184" fmla="*/ 293582 w 12192000"/>
              <a:gd name="connsiteY2184" fmla="*/ 1763511 h 4165204"/>
              <a:gd name="connsiteX2185" fmla="*/ 293625 w 12192000"/>
              <a:gd name="connsiteY2185" fmla="*/ 1763584 h 4165204"/>
              <a:gd name="connsiteX2186" fmla="*/ 293666 w 12192000"/>
              <a:gd name="connsiteY2186" fmla="*/ 1763513 h 4165204"/>
              <a:gd name="connsiteX2187" fmla="*/ 293672 w 12192000"/>
              <a:gd name="connsiteY2187" fmla="*/ 1763527 h 4165204"/>
              <a:gd name="connsiteX2188" fmla="*/ 293704 w 12192000"/>
              <a:gd name="connsiteY2188" fmla="*/ 1763472 h 4165204"/>
              <a:gd name="connsiteX2189" fmla="*/ 563500 w 12192000"/>
              <a:gd name="connsiteY2189" fmla="*/ 2228702 h 4165204"/>
              <a:gd name="connsiteX2190" fmla="*/ 929131 w 12192000"/>
              <a:gd name="connsiteY2190" fmla="*/ 1598254 h 4165204"/>
              <a:gd name="connsiteX2191" fmla="*/ 935397 w 12192000"/>
              <a:gd name="connsiteY2191" fmla="*/ 1587448 h 4165204"/>
              <a:gd name="connsiteX2192" fmla="*/ 709813 w 12192000"/>
              <a:gd name="connsiteY2192" fmla="*/ 1587448 h 4165204"/>
              <a:gd name="connsiteX2193" fmla="*/ 563999 w 12192000"/>
              <a:gd name="connsiteY2193" fmla="*/ 1838838 h 4165204"/>
              <a:gd name="connsiteX2194" fmla="*/ 563912 w 12192000"/>
              <a:gd name="connsiteY2194" fmla="*/ 1838689 h 4165204"/>
              <a:gd name="connsiteX2195" fmla="*/ 563829 w 12192000"/>
              <a:gd name="connsiteY2195" fmla="*/ 1838834 h 4165204"/>
              <a:gd name="connsiteX2196" fmla="*/ 563767 w 12192000"/>
              <a:gd name="connsiteY2196" fmla="*/ 1838728 h 4165204"/>
              <a:gd name="connsiteX2197" fmla="*/ 563588 w 12192000"/>
              <a:gd name="connsiteY2197" fmla="*/ 1839034 h 4165204"/>
              <a:gd name="connsiteX2198" fmla="*/ 547905 w 12192000"/>
              <a:gd name="connsiteY2198" fmla="*/ 1811962 h 4165204"/>
              <a:gd name="connsiteX2199" fmla="*/ 293793 w 12192000"/>
              <a:gd name="connsiteY2199" fmla="*/ 1373714 h 4165204"/>
              <a:gd name="connsiteX2200" fmla="*/ 177836 w 12192000"/>
              <a:gd name="connsiteY2200" fmla="*/ 1573579 h 4165204"/>
              <a:gd name="connsiteX2201" fmla="*/ 175169 w 12192000"/>
              <a:gd name="connsiteY2201" fmla="*/ 1578179 h 4165204"/>
              <a:gd name="connsiteX2202" fmla="*/ 0 w 12192000"/>
              <a:gd name="connsiteY2202" fmla="*/ 1880673 h 4165204"/>
              <a:gd name="connsiteX2203" fmla="*/ 0 w 12192000"/>
              <a:gd name="connsiteY2203" fmla="*/ 1804070 h 4165204"/>
              <a:gd name="connsiteX2204" fmla="*/ 125626 w 12192000"/>
              <a:gd name="connsiteY2204" fmla="*/ 1587443 h 4165204"/>
              <a:gd name="connsiteX2205" fmla="*/ 0 w 12192000"/>
              <a:gd name="connsiteY2205" fmla="*/ 1587443 h 4165204"/>
              <a:gd name="connsiteX2206" fmla="*/ 0 w 12192000"/>
              <a:gd name="connsiteY2206" fmla="*/ 1549660 h 4165204"/>
              <a:gd name="connsiteX2207" fmla="*/ 147854 w 12192000"/>
              <a:gd name="connsiteY2207" fmla="*/ 1549660 h 4165204"/>
              <a:gd name="connsiteX2208" fmla="*/ 269929 w 12192000"/>
              <a:gd name="connsiteY2208" fmla="*/ 1339542 h 4165204"/>
              <a:gd name="connsiteX2209" fmla="*/ 272002 w 12192000"/>
              <a:gd name="connsiteY2209" fmla="*/ 1335968 h 4165204"/>
              <a:gd name="connsiteX2210" fmla="*/ 148057 w 12192000"/>
              <a:gd name="connsiteY2210" fmla="*/ 1122246 h 4165204"/>
              <a:gd name="connsiteX2211" fmla="*/ 0 w 12192000"/>
              <a:gd name="connsiteY2211" fmla="*/ 1122246 h 4165204"/>
              <a:gd name="connsiteX2212" fmla="*/ 0 w 12192000"/>
              <a:gd name="connsiteY2212" fmla="*/ 1084460 h 4165204"/>
              <a:gd name="connsiteX2213" fmla="*/ 34986 w 12192000"/>
              <a:gd name="connsiteY2213" fmla="*/ 1084460 h 4165204"/>
              <a:gd name="connsiteX2214" fmla="*/ 126540 w 12192000"/>
              <a:gd name="connsiteY2214" fmla="*/ 1084455 h 4165204"/>
              <a:gd name="connsiteX2215" fmla="*/ 126522 w 12192000"/>
              <a:gd name="connsiteY2215" fmla="*/ 1084424 h 4165204"/>
              <a:gd name="connsiteX2216" fmla="*/ 665536 w 12192000"/>
              <a:gd name="connsiteY2216" fmla="*/ 1084424 h 4165204"/>
              <a:gd name="connsiteX2217" fmla="*/ 552561 w 12192000"/>
              <a:gd name="connsiteY2217" fmla="*/ 889626 h 4165204"/>
              <a:gd name="connsiteX2218" fmla="*/ 261465 w 12192000"/>
              <a:gd name="connsiteY2218" fmla="*/ 889626 h 4165204"/>
              <a:gd name="connsiteX2219" fmla="*/ 261469 w 12192000"/>
              <a:gd name="connsiteY2219" fmla="*/ 889620 h 4165204"/>
              <a:gd name="connsiteX2220" fmla="*/ 260852 w 12192000"/>
              <a:gd name="connsiteY2220" fmla="*/ 889620 h 4165204"/>
              <a:gd name="connsiteX2221" fmla="*/ 530652 w 12192000"/>
              <a:gd name="connsiteY2221" fmla="*/ 424383 h 4165204"/>
              <a:gd name="connsiteX2222" fmla="*/ 0 w 12192000"/>
              <a:gd name="connsiteY2222" fmla="*/ 424383 h 4165204"/>
              <a:gd name="connsiteX2223" fmla="*/ 0 w 12192000"/>
              <a:gd name="connsiteY2223" fmla="*/ 386596 h 4165204"/>
              <a:gd name="connsiteX2224" fmla="*/ 261053 w 12192000"/>
              <a:gd name="connsiteY2224" fmla="*/ 386596 h 4165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Lst>
            <a:rect l="l" t="t" r="r" b="b"/>
            <a:pathLst>
              <a:path w="12192000" h="4165204">
                <a:moveTo>
                  <a:pt x="10816679" y="4090365"/>
                </a:moveTo>
                <a:lnTo>
                  <a:pt x="10816799" y="4090572"/>
                </a:lnTo>
                <a:lnTo>
                  <a:pt x="10816919" y="4090365"/>
                </a:lnTo>
                <a:lnTo>
                  <a:pt x="10860320" y="4165204"/>
                </a:lnTo>
                <a:lnTo>
                  <a:pt x="10773315" y="4165204"/>
                </a:lnTo>
                <a:close/>
                <a:moveTo>
                  <a:pt x="5150570" y="4089602"/>
                </a:moveTo>
                <a:lnTo>
                  <a:pt x="5150770" y="4089945"/>
                </a:lnTo>
                <a:lnTo>
                  <a:pt x="5150944" y="4089643"/>
                </a:lnTo>
                <a:lnTo>
                  <a:pt x="5150976" y="4089693"/>
                </a:lnTo>
                <a:lnTo>
                  <a:pt x="5151026" y="4089603"/>
                </a:lnTo>
                <a:lnTo>
                  <a:pt x="5194868" y="4165204"/>
                </a:lnTo>
                <a:lnTo>
                  <a:pt x="5106732" y="4165204"/>
                </a:lnTo>
                <a:close/>
                <a:moveTo>
                  <a:pt x="0" y="3875752"/>
                </a:moveTo>
                <a:lnTo>
                  <a:pt x="191126" y="3875752"/>
                </a:lnTo>
                <a:lnTo>
                  <a:pt x="191126" y="3875752"/>
                </a:lnTo>
                <a:lnTo>
                  <a:pt x="191103" y="3875792"/>
                </a:lnTo>
                <a:lnTo>
                  <a:pt x="191571" y="3875792"/>
                </a:lnTo>
                <a:lnTo>
                  <a:pt x="23761" y="4165204"/>
                </a:lnTo>
                <a:lnTo>
                  <a:pt x="0" y="4165204"/>
                </a:lnTo>
                <a:lnTo>
                  <a:pt x="0" y="4130118"/>
                </a:lnTo>
                <a:lnTo>
                  <a:pt x="125580" y="3913573"/>
                </a:lnTo>
                <a:lnTo>
                  <a:pt x="0" y="3913573"/>
                </a:lnTo>
                <a:close/>
                <a:moveTo>
                  <a:pt x="9208749" y="3681994"/>
                </a:moveTo>
                <a:lnTo>
                  <a:pt x="9085002" y="3895371"/>
                </a:lnTo>
                <a:lnTo>
                  <a:pt x="9208963" y="4109135"/>
                </a:lnTo>
                <a:lnTo>
                  <a:pt x="9456792" y="4109135"/>
                </a:lnTo>
                <a:lnTo>
                  <a:pt x="9580702" y="3895445"/>
                </a:lnTo>
                <a:lnTo>
                  <a:pt x="9456954" y="3681994"/>
                </a:lnTo>
                <a:close/>
                <a:moveTo>
                  <a:pt x="3542785" y="3680991"/>
                </a:moveTo>
                <a:lnTo>
                  <a:pt x="3418836" y="3894722"/>
                </a:lnTo>
                <a:lnTo>
                  <a:pt x="3542762" y="4108373"/>
                </a:lnTo>
                <a:lnTo>
                  <a:pt x="3790711" y="4108373"/>
                </a:lnTo>
                <a:lnTo>
                  <a:pt x="3914665" y="3894631"/>
                </a:lnTo>
                <a:lnTo>
                  <a:pt x="3790808" y="3680991"/>
                </a:lnTo>
                <a:close/>
                <a:moveTo>
                  <a:pt x="10423303" y="3449254"/>
                </a:moveTo>
                <a:lnTo>
                  <a:pt x="10299351" y="3662949"/>
                </a:lnTo>
                <a:lnTo>
                  <a:pt x="10423207" y="3876514"/>
                </a:lnTo>
                <a:lnTo>
                  <a:pt x="10671207" y="3876514"/>
                </a:lnTo>
                <a:lnTo>
                  <a:pt x="10795127" y="3662804"/>
                </a:lnTo>
                <a:lnTo>
                  <a:pt x="10671345" y="3449254"/>
                </a:lnTo>
                <a:close/>
                <a:moveTo>
                  <a:pt x="6668358" y="3449052"/>
                </a:moveTo>
                <a:lnTo>
                  <a:pt x="6781059" y="3643171"/>
                </a:lnTo>
                <a:lnTo>
                  <a:pt x="7072643" y="3643171"/>
                </a:lnTo>
                <a:lnTo>
                  <a:pt x="7072764" y="3643171"/>
                </a:lnTo>
                <a:lnTo>
                  <a:pt x="6803009" y="4108414"/>
                </a:lnTo>
                <a:lnTo>
                  <a:pt x="7545909" y="4108414"/>
                </a:lnTo>
                <a:lnTo>
                  <a:pt x="7433304" y="3914295"/>
                </a:lnTo>
                <a:lnTo>
                  <a:pt x="7141638" y="3914295"/>
                </a:lnTo>
                <a:lnTo>
                  <a:pt x="7141598" y="3914295"/>
                </a:lnTo>
                <a:lnTo>
                  <a:pt x="7142017" y="3913573"/>
                </a:lnTo>
                <a:lnTo>
                  <a:pt x="7141959" y="3913573"/>
                </a:lnTo>
                <a:lnTo>
                  <a:pt x="7411345" y="3449052"/>
                </a:lnTo>
                <a:close/>
                <a:moveTo>
                  <a:pt x="4757103" y="3448371"/>
                </a:moveTo>
                <a:lnTo>
                  <a:pt x="4706978" y="3534803"/>
                </a:lnTo>
                <a:lnTo>
                  <a:pt x="4633200" y="3662061"/>
                </a:lnTo>
                <a:lnTo>
                  <a:pt x="4757088" y="3875751"/>
                </a:lnTo>
                <a:lnTo>
                  <a:pt x="5005198" y="3875751"/>
                </a:lnTo>
                <a:lnTo>
                  <a:pt x="5129086" y="3662101"/>
                </a:lnTo>
                <a:lnTo>
                  <a:pt x="5005198" y="3448371"/>
                </a:lnTo>
                <a:close/>
                <a:moveTo>
                  <a:pt x="1001185" y="3448331"/>
                </a:moveTo>
                <a:lnTo>
                  <a:pt x="1114144" y="3643171"/>
                </a:lnTo>
                <a:lnTo>
                  <a:pt x="1405527" y="3643171"/>
                </a:lnTo>
                <a:lnTo>
                  <a:pt x="1405567" y="3643171"/>
                </a:lnTo>
                <a:lnTo>
                  <a:pt x="1405850" y="3643171"/>
                </a:lnTo>
                <a:lnTo>
                  <a:pt x="1136047" y="4108413"/>
                </a:lnTo>
                <a:lnTo>
                  <a:pt x="1153107" y="4108413"/>
                </a:lnTo>
                <a:lnTo>
                  <a:pt x="1879525" y="4108373"/>
                </a:lnTo>
                <a:lnTo>
                  <a:pt x="1766588" y="3913573"/>
                </a:lnTo>
                <a:lnTo>
                  <a:pt x="1475167" y="3913573"/>
                </a:lnTo>
                <a:lnTo>
                  <a:pt x="1475165" y="3913573"/>
                </a:lnTo>
                <a:lnTo>
                  <a:pt x="1474884" y="3913573"/>
                </a:lnTo>
                <a:lnTo>
                  <a:pt x="1744646" y="3448331"/>
                </a:lnTo>
                <a:close/>
                <a:moveTo>
                  <a:pt x="7579077" y="3235524"/>
                </a:moveTo>
                <a:lnTo>
                  <a:pt x="7460621" y="3439788"/>
                </a:lnTo>
                <a:lnTo>
                  <a:pt x="7208162" y="3875752"/>
                </a:lnTo>
                <a:lnTo>
                  <a:pt x="7433723" y="3875752"/>
                </a:lnTo>
                <a:lnTo>
                  <a:pt x="7500166" y="3761200"/>
                </a:lnTo>
                <a:lnTo>
                  <a:pt x="7579438" y="3624401"/>
                </a:lnTo>
                <a:lnTo>
                  <a:pt x="7849271" y="4089652"/>
                </a:lnTo>
                <a:lnTo>
                  <a:pt x="7951009" y="3914295"/>
                </a:lnTo>
                <a:lnTo>
                  <a:pt x="8220588" y="3449372"/>
                </a:lnTo>
                <a:lnTo>
                  <a:pt x="7994653" y="3449372"/>
                </a:lnTo>
                <a:lnTo>
                  <a:pt x="7964469" y="3501425"/>
                </a:lnTo>
                <a:lnTo>
                  <a:pt x="7849041" y="3700644"/>
                </a:lnTo>
                <a:lnTo>
                  <a:pt x="7848996" y="3700565"/>
                </a:lnTo>
                <a:lnTo>
                  <a:pt x="7848880" y="3700764"/>
                </a:lnTo>
                <a:close/>
                <a:moveTo>
                  <a:pt x="1912743" y="3234626"/>
                </a:moveTo>
                <a:lnTo>
                  <a:pt x="1794190" y="3439066"/>
                </a:lnTo>
                <a:lnTo>
                  <a:pt x="1541473" y="3875471"/>
                </a:lnTo>
                <a:lnTo>
                  <a:pt x="1740195" y="3875792"/>
                </a:lnTo>
                <a:lnTo>
                  <a:pt x="1766588" y="3875792"/>
                </a:lnTo>
                <a:lnTo>
                  <a:pt x="1912361" y="3624400"/>
                </a:lnTo>
                <a:lnTo>
                  <a:pt x="1912503" y="3624645"/>
                </a:lnTo>
                <a:lnTo>
                  <a:pt x="1912644" y="3624401"/>
                </a:lnTo>
                <a:lnTo>
                  <a:pt x="1912663" y="3624433"/>
                </a:lnTo>
                <a:lnTo>
                  <a:pt x="1912681" y="3624401"/>
                </a:lnTo>
                <a:lnTo>
                  <a:pt x="2167031" y="4063058"/>
                </a:lnTo>
                <a:lnTo>
                  <a:pt x="2182447" y="4089641"/>
                </a:lnTo>
                <a:lnTo>
                  <a:pt x="2212042" y="4038632"/>
                </a:lnTo>
                <a:lnTo>
                  <a:pt x="2298736" y="3889193"/>
                </a:lnTo>
                <a:lnTo>
                  <a:pt x="2554378" y="3448370"/>
                </a:lnTo>
                <a:lnTo>
                  <a:pt x="2328689" y="3448370"/>
                </a:lnTo>
                <a:lnTo>
                  <a:pt x="2182938" y="3699721"/>
                </a:lnTo>
                <a:lnTo>
                  <a:pt x="2182831" y="3699537"/>
                </a:lnTo>
                <a:lnTo>
                  <a:pt x="2182607" y="3699923"/>
                </a:lnTo>
                <a:lnTo>
                  <a:pt x="2166924" y="3672890"/>
                </a:lnTo>
                <a:lnTo>
                  <a:pt x="2036746" y="3448325"/>
                </a:lnTo>
                <a:close/>
                <a:moveTo>
                  <a:pt x="11637675" y="3216721"/>
                </a:moveTo>
                <a:lnTo>
                  <a:pt x="11513811" y="3430299"/>
                </a:lnTo>
                <a:lnTo>
                  <a:pt x="11637683" y="3643892"/>
                </a:lnTo>
                <a:lnTo>
                  <a:pt x="11885643" y="3643892"/>
                </a:lnTo>
                <a:lnTo>
                  <a:pt x="12009585" y="3430148"/>
                </a:lnTo>
                <a:lnTo>
                  <a:pt x="11885871" y="3216721"/>
                </a:lnTo>
                <a:close/>
                <a:moveTo>
                  <a:pt x="5971054" y="3216638"/>
                </a:moveTo>
                <a:lnTo>
                  <a:pt x="5847632" y="3429462"/>
                </a:lnTo>
                <a:lnTo>
                  <a:pt x="5971504" y="3643130"/>
                </a:lnTo>
                <a:lnTo>
                  <a:pt x="6219552" y="3643130"/>
                </a:lnTo>
                <a:lnTo>
                  <a:pt x="6342998" y="3430262"/>
                </a:lnTo>
                <a:lnTo>
                  <a:pt x="6219105" y="3216638"/>
                </a:lnTo>
                <a:close/>
                <a:moveTo>
                  <a:pt x="7881813" y="3216632"/>
                </a:moveTo>
                <a:lnTo>
                  <a:pt x="7932376" y="3303827"/>
                </a:lnTo>
                <a:lnTo>
                  <a:pt x="7994693" y="3411277"/>
                </a:lnTo>
                <a:lnTo>
                  <a:pt x="8286399" y="3411277"/>
                </a:lnTo>
                <a:lnTo>
                  <a:pt x="8286309" y="3411431"/>
                </a:lnTo>
                <a:lnTo>
                  <a:pt x="8286479" y="3411431"/>
                </a:lnTo>
                <a:lnTo>
                  <a:pt x="8016809" y="3876514"/>
                </a:lnTo>
                <a:lnTo>
                  <a:pt x="8220773" y="3876514"/>
                </a:lnTo>
                <a:lnTo>
                  <a:pt x="8760380" y="3876514"/>
                </a:lnTo>
                <a:lnTo>
                  <a:pt x="8647496" y="3681874"/>
                </a:lnTo>
                <a:lnTo>
                  <a:pt x="8355795" y="3681874"/>
                </a:lnTo>
                <a:lnTo>
                  <a:pt x="8355911" y="3681674"/>
                </a:lnTo>
                <a:lnTo>
                  <a:pt x="8355675" y="3681674"/>
                </a:lnTo>
                <a:lnTo>
                  <a:pt x="8625366" y="3216632"/>
                </a:lnTo>
                <a:close/>
                <a:moveTo>
                  <a:pt x="2215709" y="3215752"/>
                </a:moveTo>
                <a:lnTo>
                  <a:pt x="2328709" y="3410551"/>
                </a:lnTo>
                <a:lnTo>
                  <a:pt x="2620166" y="3410551"/>
                </a:lnTo>
                <a:lnTo>
                  <a:pt x="2620163" y="3410557"/>
                </a:lnTo>
                <a:lnTo>
                  <a:pt x="2620415" y="3410557"/>
                </a:lnTo>
                <a:lnTo>
                  <a:pt x="2350613" y="3875792"/>
                </a:lnTo>
                <a:lnTo>
                  <a:pt x="2554733" y="3875792"/>
                </a:lnTo>
                <a:lnTo>
                  <a:pt x="2554708" y="3875751"/>
                </a:lnTo>
                <a:lnTo>
                  <a:pt x="3094099" y="3875751"/>
                </a:lnTo>
                <a:lnTo>
                  <a:pt x="2981187" y="3680992"/>
                </a:lnTo>
                <a:lnTo>
                  <a:pt x="2689239" y="3680992"/>
                </a:lnTo>
                <a:lnTo>
                  <a:pt x="2959041" y="3215752"/>
                </a:lnTo>
                <a:close/>
                <a:moveTo>
                  <a:pt x="304412" y="3215750"/>
                </a:moveTo>
                <a:lnTo>
                  <a:pt x="248058" y="3312904"/>
                </a:lnTo>
                <a:lnTo>
                  <a:pt x="180470" y="3429456"/>
                </a:lnTo>
                <a:lnTo>
                  <a:pt x="304412" y="3643170"/>
                </a:lnTo>
                <a:lnTo>
                  <a:pt x="552434" y="3643170"/>
                </a:lnTo>
                <a:lnTo>
                  <a:pt x="676385" y="3429480"/>
                </a:lnTo>
                <a:lnTo>
                  <a:pt x="552434" y="3215750"/>
                </a:lnTo>
                <a:close/>
                <a:moveTo>
                  <a:pt x="11222045" y="3002934"/>
                </a:moveTo>
                <a:lnTo>
                  <a:pt x="11109067" y="3197746"/>
                </a:lnTo>
                <a:lnTo>
                  <a:pt x="11254919" y="3449254"/>
                </a:lnTo>
                <a:lnTo>
                  <a:pt x="10715187" y="3449254"/>
                </a:lnTo>
                <a:lnTo>
                  <a:pt x="10715319" y="3449482"/>
                </a:lnTo>
                <a:lnTo>
                  <a:pt x="11087051" y="4090130"/>
                </a:lnTo>
                <a:lnTo>
                  <a:pt x="11115607" y="4040833"/>
                </a:lnTo>
                <a:lnTo>
                  <a:pt x="11199845" y="3895405"/>
                </a:lnTo>
                <a:lnTo>
                  <a:pt x="11053993" y="3643893"/>
                </a:lnTo>
                <a:lnTo>
                  <a:pt x="11054031" y="3643893"/>
                </a:lnTo>
                <a:lnTo>
                  <a:pt x="11054031" y="3643892"/>
                </a:lnTo>
                <a:lnTo>
                  <a:pt x="11054353" y="3643892"/>
                </a:lnTo>
                <a:lnTo>
                  <a:pt x="11593599" y="3643892"/>
                </a:lnTo>
                <a:close/>
                <a:moveTo>
                  <a:pt x="8793359" y="3002907"/>
                </a:moveTo>
                <a:lnTo>
                  <a:pt x="8674818" y="3207327"/>
                </a:lnTo>
                <a:lnTo>
                  <a:pt x="8422102" y="3643732"/>
                </a:lnTo>
                <a:lnTo>
                  <a:pt x="8521055" y="3643892"/>
                </a:lnTo>
                <a:lnTo>
                  <a:pt x="8647405" y="3643892"/>
                </a:lnTo>
                <a:lnTo>
                  <a:pt x="8793193" y="3392542"/>
                </a:lnTo>
                <a:lnTo>
                  <a:pt x="8793268" y="3392671"/>
                </a:lnTo>
                <a:lnTo>
                  <a:pt x="8793273" y="3392661"/>
                </a:lnTo>
                <a:lnTo>
                  <a:pt x="8793288" y="3392689"/>
                </a:lnTo>
                <a:lnTo>
                  <a:pt x="8793393" y="3392508"/>
                </a:lnTo>
                <a:lnTo>
                  <a:pt x="9063101" y="3857604"/>
                </a:lnTo>
                <a:lnTo>
                  <a:pt x="9165086" y="3681714"/>
                </a:lnTo>
                <a:lnTo>
                  <a:pt x="9399282" y="3277872"/>
                </a:lnTo>
                <a:lnTo>
                  <a:pt x="9434707" y="3216757"/>
                </a:lnTo>
                <a:lnTo>
                  <a:pt x="9209090" y="3216757"/>
                </a:lnTo>
                <a:lnTo>
                  <a:pt x="9063317" y="3468143"/>
                </a:lnTo>
                <a:lnTo>
                  <a:pt x="9063113" y="3467792"/>
                </a:lnTo>
                <a:lnTo>
                  <a:pt x="9062956" y="3468062"/>
                </a:lnTo>
                <a:lnTo>
                  <a:pt x="9047312" y="3441030"/>
                </a:lnTo>
                <a:lnTo>
                  <a:pt x="8882065" y="3155777"/>
                </a:lnTo>
                <a:close/>
                <a:moveTo>
                  <a:pt x="5555853" y="3002123"/>
                </a:moveTo>
                <a:lnTo>
                  <a:pt x="5442940" y="3196844"/>
                </a:lnTo>
                <a:lnTo>
                  <a:pt x="5588768" y="3448331"/>
                </a:lnTo>
                <a:lnTo>
                  <a:pt x="5588745" y="3448331"/>
                </a:lnTo>
                <a:lnTo>
                  <a:pt x="5588768" y="3448371"/>
                </a:lnTo>
                <a:lnTo>
                  <a:pt x="5588521" y="3448371"/>
                </a:lnTo>
                <a:lnTo>
                  <a:pt x="5588569" y="3448451"/>
                </a:lnTo>
                <a:lnTo>
                  <a:pt x="5049247" y="3448451"/>
                </a:lnTo>
                <a:lnTo>
                  <a:pt x="5420997" y="4089481"/>
                </a:lnTo>
                <a:lnTo>
                  <a:pt x="5533842" y="3894662"/>
                </a:lnTo>
                <a:lnTo>
                  <a:pt x="5388017" y="3643171"/>
                </a:lnTo>
                <a:lnTo>
                  <a:pt x="5388039" y="3643171"/>
                </a:lnTo>
                <a:lnTo>
                  <a:pt x="5388017" y="3643130"/>
                </a:lnTo>
                <a:lnTo>
                  <a:pt x="5927502" y="3643130"/>
                </a:lnTo>
                <a:close/>
                <a:moveTo>
                  <a:pt x="3127130" y="3001904"/>
                </a:moveTo>
                <a:lnTo>
                  <a:pt x="3008515" y="3206449"/>
                </a:lnTo>
                <a:lnTo>
                  <a:pt x="2755798" y="3642849"/>
                </a:lnTo>
                <a:lnTo>
                  <a:pt x="2954523" y="3643170"/>
                </a:lnTo>
                <a:lnTo>
                  <a:pt x="2981187" y="3643170"/>
                </a:lnTo>
                <a:lnTo>
                  <a:pt x="3126759" y="3391779"/>
                </a:lnTo>
                <a:lnTo>
                  <a:pt x="3126937" y="3392087"/>
                </a:lnTo>
                <a:lnTo>
                  <a:pt x="3127089" y="3391824"/>
                </a:lnTo>
                <a:lnTo>
                  <a:pt x="3127138" y="3391910"/>
                </a:lnTo>
                <a:lnTo>
                  <a:pt x="3127209" y="3391787"/>
                </a:lnTo>
                <a:lnTo>
                  <a:pt x="3396964" y="3856936"/>
                </a:lnTo>
                <a:lnTo>
                  <a:pt x="3499022" y="3680991"/>
                </a:lnTo>
                <a:lnTo>
                  <a:pt x="3768787" y="3215752"/>
                </a:lnTo>
                <a:lnTo>
                  <a:pt x="3542992" y="3215752"/>
                </a:lnTo>
                <a:lnTo>
                  <a:pt x="3397264" y="3467061"/>
                </a:lnTo>
                <a:lnTo>
                  <a:pt x="3397182" y="3466918"/>
                </a:lnTo>
                <a:lnTo>
                  <a:pt x="3397053" y="3467141"/>
                </a:lnTo>
                <a:lnTo>
                  <a:pt x="3397028" y="3467097"/>
                </a:lnTo>
                <a:lnTo>
                  <a:pt x="3396933" y="3467260"/>
                </a:lnTo>
                <a:lnTo>
                  <a:pt x="3381250" y="3440229"/>
                </a:lnTo>
                <a:lnTo>
                  <a:pt x="3127821" y="3003094"/>
                </a:lnTo>
                <a:close/>
                <a:moveTo>
                  <a:pt x="7185100" y="2984172"/>
                </a:moveTo>
                <a:lnTo>
                  <a:pt x="7061717" y="3196885"/>
                </a:lnTo>
                <a:lnTo>
                  <a:pt x="7185612" y="3410515"/>
                </a:lnTo>
                <a:lnTo>
                  <a:pt x="7433740" y="3410515"/>
                </a:lnTo>
                <a:lnTo>
                  <a:pt x="7557147" y="3197708"/>
                </a:lnTo>
                <a:lnTo>
                  <a:pt x="7433313" y="2984172"/>
                </a:lnTo>
                <a:close/>
                <a:moveTo>
                  <a:pt x="9096130" y="2984016"/>
                </a:moveTo>
                <a:lnTo>
                  <a:pt x="9209039" y="3178730"/>
                </a:lnTo>
                <a:lnTo>
                  <a:pt x="9500676" y="3178730"/>
                </a:lnTo>
                <a:lnTo>
                  <a:pt x="9500625" y="3178818"/>
                </a:lnTo>
                <a:lnTo>
                  <a:pt x="9500796" y="3178818"/>
                </a:lnTo>
                <a:lnTo>
                  <a:pt x="9231039" y="3643973"/>
                </a:lnTo>
                <a:lnTo>
                  <a:pt x="9435257" y="3643973"/>
                </a:lnTo>
                <a:lnTo>
                  <a:pt x="9435210" y="3643893"/>
                </a:lnTo>
                <a:lnTo>
                  <a:pt x="9974411" y="3643893"/>
                </a:lnTo>
                <a:lnTo>
                  <a:pt x="9861567" y="3449254"/>
                </a:lnTo>
                <a:lnTo>
                  <a:pt x="9570112" y="3449254"/>
                </a:lnTo>
                <a:lnTo>
                  <a:pt x="9570182" y="3449133"/>
                </a:lnTo>
                <a:lnTo>
                  <a:pt x="9569791" y="3449133"/>
                </a:lnTo>
                <a:lnTo>
                  <a:pt x="9839483" y="2984016"/>
                </a:lnTo>
                <a:close/>
                <a:moveTo>
                  <a:pt x="4173491" y="2983173"/>
                </a:moveTo>
                <a:lnTo>
                  <a:pt x="3430083" y="2983213"/>
                </a:lnTo>
                <a:lnTo>
                  <a:pt x="3543038" y="3177935"/>
                </a:lnTo>
                <a:lnTo>
                  <a:pt x="3834492" y="3177935"/>
                </a:lnTo>
                <a:lnTo>
                  <a:pt x="3834744" y="3177935"/>
                </a:lnTo>
                <a:lnTo>
                  <a:pt x="3564938" y="3643171"/>
                </a:lnTo>
                <a:lnTo>
                  <a:pt x="3769157" y="3643171"/>
                </a:lnTo>
                <a:lnTo>
                  <a:pt x="4308343" y="3643171"/>
                </a:lnTo>
                <a:lnTo>
                  <a:pt x="4195389" y="3448410"/>
                </a:lnTo>
                <a:lnTo>
                  <a:pt x="3903686" y="3448410"/>
                </a:lnTo>
                <a:close/>
                <a:moveTo>
                  <a:pt x="1518848" y="2983134"/>
                </a:moveTo>
                <a:lnTo>
                  <a:pt x="1394899" y="3196860"/>
                </a:lnTo>
                <a:lnTo>
                  <a:pt x="1518849" y="3410551"/>
                </a:lnTo>
                <a:lnTo>
                  <a:pt x="1766871" y="3410551"/>
                </a:lnTo>
                <a:lnTo>
                  <a:pt x="1890782" y="3196860"/>
                </a:lnTo>
                <a:lnTo>
                  <a:pt x="1766874" y="2983134"/>
                </a:lnTo>
                <a:close/>
                <a:moveTo>
                  <a:pt x="6769574" y="2770286"/>
                </a:moveTo>
                <a:lnTo>
                  <a:pt x="6657068" y="2964284"/>
                </a:lnTo>
                <a:lnTo>
                  <a:pt x="6802920" y="3215794"/>
                </a:lnTo>
                <a:lnTo>
                  <a:pt x="6802083" y="3215794"/>
                </a:lnTo>
                <a:lnTo>
                  <a:pt x="6802479" y="3216481"/>
                </a:lnTo>
                <a:lnTo>
                  <a:pt x="6802226" y="3216481"/>
                </a:lnTo>
                <a:lnTo>
                  <a:pt x="6802319" y="3216638"/>
                </a:lnTo>
                <a:lnTo>
                  <a:pt x="6263803" y="3216638"/>
                </a:lnTo>
                <a:lnTo>
                  <a:pt x="6365323" y="3391772"/>
                </a:lnTo>
                <a:lnTo>
                  <a:pt x="6365361" y="3391706"/>
                </a:lnTo>
                <a:lnTo>
                  <a:pt x="6635280" y="3856932"/>
                </a:lnTo>
                <a:lnTo>
                  <a:pt x="6648980" y="3833303"/>
                </a:lnTo>
                <a:lnTo>
                  <a:pt x="6747804" y="3662714"/>
                </a:lnTo>
                <a:lnTo>
                  <a:pt x="6601993" y="3411277"/>
                </a:lnTo>
                <a:lnTo>
                  <a:pt x="6602771" y="3411277"/>
                </a:lnTo>
                <a:lnTo>
                  <a:pt x="6602353" y="3410558"/>
                </a:lnTo>
                <a:lnTo>
                  <a:pt x="6602376" y="3410558"/>
                </a:lnTo>
                <a:lnTo>
                  <a:pt x="6602352" y="3410515"/>
                </a:lnTo>
                <a:lnTo>
                  <a:pt x="7141156" y="3410515"/>
                </a:lnTo>
                <a:lnTo>
                  <a:pt x="7039458" y="3235155"/>
                </a:lnTo>
                <a:lnTo>
                  <a:pt x="7039309" y="3235409"/>
                </a:lnTo>
                <a:close/>
                <a:moveTo>
                  <a:pt x="10007737" y="2770187"/>
                </a:moveTo>
                <a:lnTo>
                  <a:pt x="9889135" y="2974711"/>
                </a:lnTo>
                <a:lnTo>
                  <a:pt x="9636420" y="3411157"/>
                </a:lnTo>
                <a:lnTo>
                  <a:pt x="9716775" y="3411272"/>
                </a:lnTo>
                <a:lnTo>
                  <a:pt x="9861497" y="3411272"/>
                </a:lnTo>
                <a:lnTo>
                  <a:pt x="10007269" y="3159880"/>
                </a:lnTo>
                <a:lnTo>
                  <a:pt x="10007452" y="3160195"/>
                </a:lnTo>
                <a:lnTo>
                  <a:pt x="10007631" y="3159885"/>
                </a:lnTo>
                <a:lnTo>
                  <a:pt x="10277395" y="3625123"/>
                </a:lnTo>
                <a:lnTo>
                  <a:pt x="10379523" y="3449052"/>
                </a:lnTo>
                <a:lnTo>
                  <a:pt x="10649209" y="2984016"/>
                </a:lnTo>
                <a:lnTo>
                  <a:pt x="10423607" y="2984016"/>
                </a:lnTo>
                <a:lnTo>
                  <a:pt x="10277835" y="3235369"/>
                </a:lnTo>
                <a:lnTo>
                  <a:pt x="10277679" y="3235098"/>
                </a:lnTo>
                <a:lnTo>
                  <a:pt x="10277595" y="3235249"/>
                </a:lnTo>
                <a:lnTo>
                  <a:pt x="10277591" y="3235245"/>
                </a:lnTo>
                <a:lnTo>
                  <a:pt x="10277475" y="3235449"/>
                </a:lnTo>
                <a:lnTo>
                  <a:pt x="10261789" y="3208417"/>
                </a:lnTo>
                <a:lnTo>
                  <a:pt x="10033059" y="2813827"/>
                </a:lnTo>
                <a:close/>
                <a:moveTo>
                  <a:pt x="1103152" y="2769397"/>
                </a:moveTo>
                <a:lnTo>
                  <a:pt x="990148" y="2964297"/>
                </a:lnTo>
                <a:lnTo>
                  <a:pt x="1135968" y="3215750"/>
                </a:lnTo>
                <a:lnTo>
                  <a:pt x="1135896" y="3215750"/>
                </a:lnTo>
                <a:lnTo>
                  <a:pt x="1135965" y="3215870"/>
                </a:lnTo>
                <a:lnTo>
                  <a:pt x="596548" y="3215870"/>
                </a:lnTo>
                <a:lnTo>
                  <a:pt x="968337" y="3856964"/>
                </a:lnTo>
                <a:lnTo>
                  <a:pt x="997012" y="3807530"/>
                </a:lnTo>
                <a:lnTo>
                  <a:pt x="1081250" y="3662061"/>
                </a:lnTo>
                <a:lnTo>
                  <a:pt x="935397" y="3410551"/>
                </a:lnTo>
                <a:lnTo>
                  <a:pt x="1474803" y="3410551"/>
                </a:lnTo>
                <a:close/>
                <a:moveTo>
                  <a:pt x="4341648" y="2769297"/>
                </a:moveTo>
                <a:lnTo>
                  <a:pt x="4223042" y="2973829"/>
                </a:lnTo>
                <a:lnTo>
                  <a:pt x="3970329" y="3410275"/>
                </a:lnTo>
                <a:lnTo>
                  <a:pt x="4140347" y="3410515"/>
                </a:lnTo>
                <a:lnTo>
                  <a:pt x="4195252" y="3410515"/>
                </a:lnTo>
                <a:lnTo>
                  <a:pt x="4341041" y="3159165"/>
                </a:lnTo>
                <a:lnTo>
                  <a:pt x="4341288" y="3159593"/>
                </a:lnTo>
                <a:lnTo>
                  <a:pt x="4341537" y="3159166"/>
                </a:lnTo>
                <a:lnTo>
                  <a:pt x="4341563" y="3159211"/>
                </a:lnTo>
                <a:lnTo>
                  <a:pt x="4341616" y="3159123"/>
                </a:lnTo>
                <a:lnTo>
                  <a:pt x="4611388" y="3624311"/>
                </a:lnTo>
                <a:lnTo>
                  <a:pt x="4752908" y="3380355"/>
                </a:lnTo>
                <a:lnTo>
                  <a:pt x="4983268" y="2983134"/>
                </a:lnTo>
                <a:lnTo>
                  <a:pt x="4757470" y="2983134"/>
                </a:lnTo>
                <a:lnTo>
                  <a:pt x="4611697" y="3234487"/>
                </a:lnTo>
                <a:lnTo>
                  <a:pt x="4611638" y="3234381"/>
                </a:lnTo>
                <a:lnTo>
                  <a:pt x="4611580" y="3234487"/>
                </a:lnTo>
                <a:lnTo>
                  <a:pt x="4611567" y="3234466"/>
                </a:lnTo>
                <a:lnTo>
                  <a:pt x="4611462" y="3234643"/>
                </a:lnTo>
                <a:lnTo>
                  <a:pt x="4595774" y="3207612"/>
                </a:lnTo>
                <a:lnTo>
                  <a:pt x="4360619" y="2801992"/>
                </a:lnTo>
                <a:close/>
                <a:moveTo>
                  <a:pt x="8399436" y="2751430"/>
                </a:moveTo>
                <a:lnTo>
                  <a:pt x="8275482" y="2965182"/>
                </a:lnTo>
                <a:lnTo>
                  <a:pt x="8399340" y="3178656"/>
                </a:lnTo>
                <a:lnTo>
                  <a:pt x="8647477" y="3178656"/>
                </a:lnTo>
                <a:lnTo>
                  <a:pt x="8771329" y="2965156"/>
                </a:lnTo>
                <a:lnTo>
                  <a:pt x="8647380" y="2751430"/>
                </a:lnTo>
                <a:close/>
                <a:moveTo>
                  <a:pt x="10849751" y="2751355"/>
                </a:moveTo>
                <a:lnTo>
                  <a:pt x="10849775" y="2751396"/>
                </a:lnTo>
                <a:lnTo>
                  <a:pt x="10310631" y="2751396"/>
                </a:lnTo>
                <a:lnTo>
                  <a:pt x="10423537" y="2946074"/>
                </a:lnTo>
                <a:lnTo>
                  <a:pt x="10714911" y="2946074"/>
                </a:lnTo>
                <a:lnTo>
                  <a:pt x="10714843" y="2946196"/>
                </a:lnTo>
                <a:lnTo>
                  <a:pt x="10715313" y="2946196"/>
                </a:lnTo>
                <a:lnTo>
                  <a:pt x="10445579" y="3411318"/>
                </a:lnTo>
                <a:lnTo>
                  <a:pt x="10649671" y="3411318"/>
                </a:lnTo>
                <a:lnTo>
                  <a:pt x="10649647" y="3411277"/>
                </a:lnTo>
                <a:lnTo>
                  <a:pt x="11189031" y="3411277"/>
                </a:lnTo>
                <a:lnTo>
                  <a:pt x="11076165" y="3216601"/>
                </a:lnTo>
                <a:lnTo>
                  <a:pt x="10784629" y="3216601"/>
                </a:lnTo>
                <a:lnTo>
                  <a:pt x="10784699" y="3216479"/>
                </a:lnTo>
                <a:lnTo>
                  <a:pt x="10784187" y="3216479"/>
                </a:lnTo>
                <a:lnTo>
                  <a:pt x="11053923" y="2751355"/>
                </a:lnTo>
                <a:close/>
                <a:moveTo>
                  <a:pt x="2733295" y="2750551"/>
                </a:moveTo>
                <a:lnTo>
                  <a:pt x="2609345" y="2964283"/>
                </a:lnTo>
                <a:lnTo>
                  <a:pt x="2733269" y="3177929"/>
                </a:lnTo>
                <a:lnTo>
                  <a:pt x="2981303" y="3177929"/>
                </a:lnTo>
                <a:lnTo>
                  <a:pt x="3017237" y="3115969"/>
                </a:lnTo>
                <a:lnTo>
                  <a:pt x="3105106" y="2964283"/>
                </a:lnTo>
                <a:lnTo>
                  <a:pt x="2981197" y="2750551"/>
                </a:lnTo>
                <a:close/>
                <a:moveTo>
                  <a:pt x="5388017" y="2750514"/>
                </a:moveTo>
                <a:lnTo>
                  <a:pt x="4644718" y="2750551"/>
                </a:lnTo>
                <a:lnTo>
                  <a:pt x="4757672" y="2945313"/>
                </a:lnTo>
                <a:lnTo>
                  <a:pt x="5049377" y="2945313"/>
                </a:lnTo>
                <a:lnTo>
                  <a:pt x="4779573" y="3410558"/>
                </a:lnTo>
                <a:lnTo>
                  <a:pt x="4983629" y="3410545"/>
                </a:lnTo>
                <a:lnTo>
                  <a:pt x="4983588" y="3410475"/>
                </a:lnTo>
                <a:lnTo>
                  <a:pt x="5522832" y="3410475"/>
                </a:lnTo>
                <a:lnTo>
                  <a:pt x="5409920" y="3215753"/>
                </a:lnTo>
                <a:lnTo>
                  <a:pt x="5118216" y="3215753"/>
                </a:lnTo>
                <a:close/>
                <a:moveTo>
                  <a:pt x="12192000" y="2650435"/>
                </a:moveTo>
                <a:lnTo>
                  <a:pt x="12192000" y="2726980"/>
                </a:lnTo>
                <a:lnTo>
                  <a:pt x="12065253" y="2945876"/>
                </a:lnTo>
                <a:lnTo>
                  <a:pt x="12177259" y="2946034"/>
                </a:lnTo>
                <a:lnTo>
                  <a:pt x="12192000" y="2946034"/>
                </a:lnTo>
                <a:lnTo>
                  <a:pt x="12192000" y="2983979"/>
                </a:lnTo>
                <a:lnTo>
                  <a:pt x="11998985" y="2983979"/>
                </a:lnTo>
                <a:lnTo>
                  <a:pt x="11999079" y="2983817"/>
                </a:lnTo>
                <a:lnTo>
                  <a:pt x="11998987" y="2983817"/>
                </a:lnTo>
                <a:lnTo>
                  <a:pt x="11998985" y="2983817"/>
                </a:lnTo>
                <a:lnTo>
                  <a:pt x="11998705" y="2983817"/>
                </a:lnTo>
                <a:close/>
                <a:moveTo>
                  <a:pt x="7983796" y="2537722"/>
                </a:moveTo>
                <a:lnTo>
                  <a:pt x="7870862" y="2732498"/>
                </a:lnTo>
                <a:lnTo>
                  <a:pt x="8016716" y="2984010"/>
                </a:lnTo>
                <a:lnTo>
                  <a:pt x="8016462" y="2984010"/>
                </a:lnTo>
                <a:lnTo>
                  <a:pt x="8016555" y="2984172"/>
                </a:lnTo>
                <a:lnTo>
                  <a:pt x="7477202" y="2984172"/>
                </a:lnTo>
                <a:lnTo>
                  <a:pt x="7625717" y="3240263"/>
                </a:lnTo>
                <a:lnTo>
                  <a:pt x="7849041" y="3625123"/>
                </a:lnTo>
                <a:lnTo>
                  <a:pt x="7961894" y="3430277"/>
                </a:lnTo>
                <a:lnTo>
                  <a:pt x="7816068" y="3178810"/>
                </a:lnTo>
                <a:lnTo>
                  <a:pt x="7816158" y="3178810"/>
                </a:lnTo>
                <a:lnTo>
                  <a:pt x="7816068" y="3178656"/>
                </a:lnTo>
                <a:lnTo>
                  <a:pt x="7816108" y="3178656"/>
                </a:lnTo>
                <a:lnTo>
                  <a:pt x="7816109" y="3178656"/>
                </a:lnTo>
                <a:lnTo>
                  <a:pt x="8355675" y="3178656"/>
                </a:lnTo>
                <a:lnTo>
                  <a:pt x="8253681" y="3002779"/>
                </a:lnTo>
                <a:lnTo>
                  <a:pt x="8253586" y="3002942"/>
                </a:lnTo>
                <a:close/>
                <a:moveTo>
                  <a:pt x="5555632" y="2537701"/>
                </a:moveTo>
                <a:lnTo>
                  <a:pt x="5437676" y="2741209"/>
                </a:lnTo>
                <a:lnTo>
                  <a:pt x="5184963" y="3177653"/>
                </a:lnTo>
                <a:lnTo>
                  <a:pt x="5383723" y="3177935"/>
                </a:lnTo>
                <a:lnTo>
                  <a:pt x="5409838" y="3177935"/>
                </a:lnTo>
                <a:lnTo>
                  <a:pt x="5555632" y="2926541"/>
                </a:lnTo>
                <a:lnTo>
                  <a:pt x="5555807" y="2926842"/>
                </a:lnTo>
                <a:lnTo>
                  <a:pt x="5555956" y="2926585"/>
                </a:lnTo>
                <a:lnTo>
                  <a:pt x="5556044" y="2926737"/>
                </a:lnTo>
                <a:lnTo>
                  <a:pt x="5556154" y="2926543"/>
                </a:lnTo>
                <a:lnTo>
                  <a:pt x="5825867" y="3391633"/>
                </a:lnTo>
                <a:lnTo>
                  <a:pt x="5927334" y="3216638"/>
                </a:lnTo>
                <a:lnTo>
                  <a:pt x="5927329" y="3216638"/>
                </a:lnTo>
                <a:lnTo>
                  <a:pt x="6197132" y="2751400"/>
                </a:lnTo>
                <a:lnTo>
                  <a:pt x="5971313" y="2751400"/>
                </a:lnTo>
                <a:lnTo>
                  <a:pt x="5826078" y="3002024"/>
                </a:lnTo>
                <a:lnTo>
                  <a:pt x="5825962" y="3001829"/>
                </a:lnTo>
                <a:lnTo>
                  <a:pt x="5825918" y="3001905"/>
                </a:lnTo>
                <a:lnTo>
                  <a:pt x="5825836" y="3001765"/>
                </a:lnTo>
                <a:lnTo>
                  <a:pt x="5825241" y="3002791"/>
                </a:lnTo>
                <a:close/>
                <a:moveTo>
                  <a:pt x="11222027" y="2537546"/>
                </a:moveTo>
                <a:lnTo>
                  <a:pt x="11103411" y="2742090"/>
                </a:lnTo>
                <a:lnTo>
                  <a:pt x="10850695" y="3178535"/>
                </a:lnTo>
                <a:lnTo>
                  <a:pt x="11047619" y="3178818"/>
                </a:lnTo>
                <a:lnTo>
                  <a:pt x="11076095" y="3178818"/>
                </a:lnTo>
                <a:lnTo>
                  <a:pt x="11221707" y="2927264"/>
                </a:lnTo>
                <a:lnTo>
                  <a:pt x="11221879" y="2927562"/>
                </a:lnTo>
                <a:lnTo>
                  <a:pt x="11222027" y="2927304"/>
                </a:lnTo>
                <a:lnTo>
                  <a:pt x="11222103" y="2927435"/>
                </a:lnTo>
                <a:lnTo>
                  <a:pt x="11222107" y="2927426"/>
                </a:lnTo>
                <a:lnTo>
                  <a:pt x="11491835" y="3392539"/>
                </a:lnTo>
                <a:lnTo>
                  <a:pt x="11593959" y="3216480"/>
                </a:lnTo>
                <a:lnTo>
                  <a:pt x="11863583" y="2751477"/>
                </a:lnTo>
                <a:lnTo>
                  <a:pt x="11637963" y="2751477"/>
                </a:lnTo>
                <a:lnTo>
                  <a:pt x="11492191" y="3002868"/>
                </a:lnTo>
                <a:lnTo>
                  <a:pt x="11492023" y="3002575"/>
                </a:lnTo>
                <a:lnTo>
                  <a:pt x="11491991" y="3002626"/>
                </a:lnTo>
                <a:lnTo>
                  <a:pt x="11491971" y="3002590"/>
                </a:lnTo>
                <a:lnTo>
                  <a:pt x="11491831" y="3002827"/>
                </a:lnTo>
                <a:lnTo>
                  <a:pt x="11476147" y="2975794"/>
                </a:lnTo>
                <a:close/>
                <a:moveTo>
                  <a:pt x="2317580" y="2537106"/>
                </a:moveTo>
                <a:lnTo>
                  <a:pt x="2204760" y="2731622"/>
                </a:lnTo>
                <a:lnTo>
                  <a:pt x="2350613" y="2983134"/>
                </a:lnTo>
                <a:lnTo>
                  <a:pt x="2350494" y="2983134"/>
                </a:lnTo>
                <a:lnTo>
                  <a:pt x="2350136" y="2983134"/>
                </a:lnTo>
                <a:lnTo>
                  <a:pt x="2350204" y="2983249"/>
                </a:lnTo>
                <a:lnTo>
                  <a:pt x="1811113" y="2983249"/>
                </a:lnTo>
                <a:lnTo>
                  <a:pt x="2182759" y="3624092"/>
                </a:lnTo>
                <a:lnTo>
                  <a:pt x="2198974" y="3596140"/>
                </a:lnTo>
                <a:lnTo>
                  <a:pt x="2295527" y="3429440"/>
                </a:lnTo>
                <a:lnTo>
                  <a:pt x="2149672" y="3177929"/>
                </a:lnTo>
                <a:lnTo>
                  <a:pt x="2689241" y="3177929"/>
                </a:lnTo>
                <a:close/>
                <a:moveTo>
                  <a:pt x="5859177" y="2518976"/>
                </a:moveTo>
                <a:lnTo>
                  <a:pt x="5971529" y="2712732"/>
                </a:lnTo>
                <a:lnTo>
                  <a:pt x="6263233" y="2712732"/>
                </a:lnTo>
                <a:lnTo>
                  <a:pt x="6263186" y="2712812"/>
                </a:lnTo>
                <a:lnTo>
                  <a:pt x="6263233" y="2712812"/>
                </a:lnTo>
                <a:lnTo>
                  <a:pt x="6262650" y="2713816"/>
                </a:lnTo>
                <a:lnTo>
                  <a:pt x="6262715" y="2713816"/>
                </a:lnTo>
                <a:lnTo>
                  <a:pt x="5993587" y="3177975"/>
                </a:lnTo>
                <a:lnTo>
                  <a:pt x="6736126" y="3177975"/>
                </a:lnTo>
                <a:lnTo>
                  <a:pt x="6623782" y="2984219"/>
                </a:lnTo>
                <a:lnTo>
                  <a:pt x="6332189" y="2984219"/>
                </a:lnTo>
                <a:lnTo>
                  <a:pt x="6332030" y="2984219"/>
                </a:lnTo>
                <a:lnTo>
                  <a:pt x="6332660" y="2983134"/>
                </a:lnTo>
                <a:lnTo>
                  <a:pt x="6332549" y="2983134"/>
                </a:lnTo>
                <a:lnTo>
                  <a:pt x="6601724" y="2518976"/>
                </a:lnTo>
                <a:close/>
                <a:moveTo>
                  <a:pt x="9613702" y="2518934"/>
                </a:moveTo>
                <a:lnTo>
                  <a:pt x="9489845" y="2732505"/>
                </a:lnTo>
                <a:lnTo>
                  <a:pt x="9613675" y="2946029"/>
                </a:lnTo>
                <a:lnTo>
                  <a:pt x="9861888" y="2946029"/>
                </a:lnTo>
                <a:lnTo>
                  <a:pt x="9963039" y="2771640"/>
                </a:lnTo>
                <a:lnTo>
                  <a:pt x="9985729" y="2732505"/>
                </a:lnTo>
                <a:lnTo>
                  <a:pt x="9861910" y="2518934"/>
                </a:lnTo>
                <a:close/>
                <a:moveTo>
                  <a:pt x="3947945" y="2517892"/>
                </a:moveTo>
                <a:lnTo>
                  <a:pt x="3823993" y="2731622"/>
                </a:lnTo>
                <a:lnTo>
                  <a:pt x="3947922" y="2945311"/>
                </a:lnTo>
                <a:lnTo>
                  <a:pt x="4195726" y="2945311"/>
                </a:lnTo>
                <a:lnTo>
                  <a:pt x="4319763" y="2731427"/>
                </a:lnTo>
                <a:lnTo>
                  <a:pt x="4195964" y="2517892"/>
                </a:lnTo>
                <a:close/>
                <a:moveTo>
                  <a:pt x="191775" y="2517888"/>
                </a:moveTo>
                <a:lnTo>
                  <a:pt x="304713" y="2712687"/>
                </a:lnTo>
                <a:lnTo>
                  <a:pt x="596119" y="2712687"/>
                </a:lnTo>
                <a:lnTo>
                  <a:pt x="596096" y="2712727"/>
                </a:lnTo>
                <a:lnTo>
                  <a:pt x="596118" y="2712727"/>
                </a:lnTo>
                <a:lnTo>
                  <a:pt x="596118" y="2712729"/>
                </a:lnTo>
                <a:lnTo>
                  <a:pt x="596481" y="2712729"/>
                </a:lnTo>
                <a:lnTo>
                  <a:pt x="326678" y="3177968"/>
                </a:lnTo>
                <a:lnTo>
                  <a:pt x="363810" y="3177968"/>
                </a:lnTo>
                <a:lnTo>
                  <a:pt x="530910" y="3177960"/>
                </a:lnTo>
                <a:lnTo>
                  <a:pt x="530894" y="3177930"/>
                </a:lnTo>
                <a:lnTo>
                  <a:pt x="1070278" y="3177930"/>
                </a:lnTo>
                <a:lnTo>
                  <a:pt x="957301" y="2983129"/>
                </a:lnTo>
                <a:lnTo>
                  <a:pt x="665597" y="2983129"/>
                </a:lnTo>
                <a:lnTo>
                  <a:pt x="665597" y="2983128"/>
                </a:lnTo>
                <a:lnTo>
                  <a:pt x="665593" y="2983128"/>
                </a:lnTo>
                <a:lnTo>
                  <a:pt x="935397" y="2517888"/>
                </a:lnTo>
                <a:close/>
                <a:moveTo>
                  <a:pt x="6769772" y="2305262"/>
                </a:moveTo>
                <a:lnTo>
                  <a:pt x="6651219" y="2509713"/>
                </a:lnTo>
                <a:lnTo>
                  <a:pt x="6398968" y="2945313"/>
                </a:lnTo>
                <a:lnTo>
                  <a:pt x="6624254" y="2945313"/>
                </a:lnTo>
                <a:lnTo>
                  <a:pt x="6770027" y="2693921"/>
                </a:lnTo>
                <a:lnTo>
                  <a:pt x="7039886" y="3159241"/>
                </a:lnTo>
                <a:lnTo>
                  <a:pt x="7141598" y="2983858"/>
                </a:lnTo>
                <a:lnTo>
                  <a:pt x="7381911" y="2569470"/>
                </a:lnTo>
                <a:lnTo>
                  <a:pt x="7411204" y="2518929"/>
                </a:lnTo>
                <a:lnTo>
                  <a:pt x="7185282" y="2518929"/>
                </a:lnTo>
                <a:lnTo>
                  <a:pt x="7054165" y="2744985"/>
                </a:lnTo>
                <a:lnTo>
                  <a:pt x="7039670" y="2770008"/>
                </a:lnTo>
                <a:lnTo>
                  <a:pt x="7039660" y="2769991"/>
                </a:lnTo>
                <a:lnTo>
                  <a:pt x="7039469" y="2770321"/>
                </a:lnTo>
                <a:close/>
                <a:moveTo>
                  <a:pt x="9198059" y="2305037"/>
                </a:moveTo>
                <a:lnTo>
                  <a:pt x="9085051" y="2499941"/>
                </a:lnTo>
                <a:lnTo>
                  <a:pt x="9230872" y="2751396"/>
                </a:lnTo>
                <a:lnTo>
                  <a:pt x="9230872" y="2751397"/>
                </a:lnTo>
                <a:lnTo>
                  <a:pt x="9230806" y="2751397"/>
                </a:lnTo>
                <a:lnTo>
                  <a:pt x="9230872" y="2751509"/>
                </a:lnTo>
                <a:lnTo>
                  <a:pt x="8691492" y="2751509"/>
                </a:lnTo>
                <a:lnTo>
                  <a:pt x="9027155" y="3330311"/>
                </a:lnTo>
                <a:lnTo>
                  <a:pt x="9063237" y="3392503"/>
                </a:lnTo>
                <a:lnTo>
                  <a:pt x="9176099" y="3197642"/>
                </a:lnTo>
                <a:lnTo>
                  <a:pt x="9030304" y="2946229"/>
                </a:lnTo>
                <a:lnTo>
                  <a:pt x="9030420" y="2946229"/>
                </a:lnTo>
                <a:lnTo>
                  <a:pt x="9030304" y="2946029"/>
                </a:lnTo>
                <a:lnTo>
                  <a:pt x="9569635" y="2946029"/>
                </a:lnTo>
                <a:close/>
                <a:moveTo>
                  <a:pt x="3531949" y="2304353"/>
                </a:moveTo>
                <a:lnTo>
                  <a:pt x="3419088" y="2499001"/>
                </a:lnTo>
                <a:lnTo>
                  <a:pt x="3564939" y="2750514"/>
                </a:lnTo>
                <a:lnTo>
                  <a:pt x="3564578" y="2750514"/>
                </a:lnTo>
                <a:lnTo>
                  <a:pt x="3564648" y="2750632"/>
                </a:lnTo>
                <a:lnTo>
                  <a:pt x="3025400" y="2750632"/>
                </a:lnTo>
                <a:lnTo>
                  <a:pt x="3397146" y="3391578"/>
                </a:lnTo>
                <a:lnTo>
                  <a:pt x="3425694" y="3342293"/>
                </a:lnTo>
                <a:lnTo>
                  <a:pt x="3509933" y="3196863"/>
                </a:lnTo>
                <a:lnTo>
                  <a:pt x="3364080" y="2945353"/>
                </a:lnTo>
                <a:lnTo>
                  <a:pt x="3364144" y="2945353"/>
                </a:lnTo>
                <a:lnTo>
                  <a:pt x="3364119" y="2945311"/>
                </a:lnTo>
                <a:lnTo>
                  <a:pt x="3903665" y="2945311"/>
                </a:lnTo>
                <a:close/>
                <a:moveTo>
                  <a:pt x="1103347" y="2304161"/>
                </a:moveTo>
                <a:lnTo>
                  <a:pt x="984780" y="2508622"/>
                </a:lnTo>
                <a:lnTo>
                  <a:pt x="732064" y="2945028"/>
                </a:lnTo>
                <a:lnTo>
                  <a:pt x="905728" y="2945309"/>
                </a:lnTo>
                <a:lnTo>
                  <a:pt x="957162" y="2945309"/>
                </a:lnTo>
                <a:lnTo>
                  <a:pt x="1102912" y="2693956"/>
                </a:lnTo>
                <a:lnTo>
                  <a:pt x="1103082" y="2694248"/>
                </a:lnTo>
                <a:lnTo>
                  <a:pt x="1103273" y="2693916"/>
                </a:lnTo>
                <a:lnTo>
                  <a:pt x="1373070" y="3159148"/>
                </a:lnTo>
                <a:lnTo>
                  <a:pt x="1418403" y="3081004"/>
                </a:lnTo>
                <a:lnTo>
                  <a:pt x="1475167" y="2983128"/>
                </a:lnTo>
                <a:lnTo>
                  <a:pt x="1744966" y="2517892"/>
                </a:lnTo>
                <a:lnTo>
                  <a:pt x="1519181" y="2517892"/>
                </a:lnTo>
                <a:lnTo>
                  <a:pt x="1373409" y="2769283"/>
                </a:lnTo>
                <a:lnTo>
                  <a:pt x="1373361" y="2769201"/>
                </a:lnTo>
                <a:lnTo>
                  <a:pt x="1373199" y="2769481"/>
                </a:lnTo>
                <a:lnTo>
                  <a:pt x="1357554" y="2742448"/>
                </a:lnTo>
                <a:lnTo>
                  <a:pt x="1221402" y="2507613"/>
                </a:lnTo>
                <a:close/>
                <a:moveTo>
                  <a:pt x="7072487" y="2286348"/>
                </a:moveTo>
                <a:lnTo>
                  <a:pt x="7185282" y="2480835"/>
                </a:lnTo>
                <a:lnTo>
                  <a:pt x="7476988" y="2480835"/>
                </a:lnTo>
                <a:lnTo>
                  <a:pt x="7476783" y="2481189"/>
                </a:lnTo>
                <a:lnTo>
                  <a:pt x="7476988" y="2481189"/>
                </a:lnTo>
                <a:lnTo>
                  <a:pt x="7207390" y="2946077"/>
                </a:lnTo>
                <a:lnTo>
                  <a:pt x="7950787" y="2946077"/>
                </a:lnTo>
                <a:lnTo>
                  <a:pt x="7838010" y="2751590"/>
                </a:lnTo>
                <a:lnTo>
                  <a:pt x="7546264" y="2751590"/>
                </a:lnTo>
                <a:lnTo>
                  <a:pt x="7546468" y="2751238"/>
                </a:lnTo>
                <a:lnTo>
                  <a:pt x="7546304" y="2751238"/>
                </a:lnTo>
                <a:lnTo>
                  <a:pt x="7815863" y="2286348"/>
                </a:lnTo>
                <a:close/>
                <a:moveTo>
                  <a:pt x="5161572" y="2286315"/>
                </a:moveTo>
                <a:lnTo>
                  <a:pt x="5038228" y="2499001"/>
                </a:lnTo>
                <a:lnTo>
                  <a:pt x="5162152" y="2712691"/>
                </a:lnTo>
                <a:lnTo>
                  <a:pt x="5410222" y="2712691"/>
                </a:lnTo>
                <a:lnTo>
                  <a:pt x="5533658" y="2499792"/>
                </a:lnTo>
                <a:lnTo>
                  <a:pt x="5409920" y="2286315"/>
                </a:lnTo>
                <a:close/>
                <a:moveTo>
                  <a:pt x="10828311" y="2286196"/>
                </a:moveTo>
                <a:lnTo>
                  <a:pt x="10704331" y="2499968"/>
                </a:lnTo>
                <a:lnTo>
                  <a:pt x="10828207" y="2713573"/>
                </a:lnTo>
                <a:lnTo>
                  <a:pt x="11076139" y="2713573"/>
                </a:lnTo>
                <a:lnTo>
                  <a:pt x="11183711" y="2528060"/>
                </a:lnTo>
                <a:lnTo>
                  <a:pt x="11200005" y="2499924"/>
                </a:lnTo>
                <a:lnTo>
                  <a:pt x="11076119" y="2286196"/>
                </a:lnTo>
                <a:close/>
                <a:moveTo>
                  <a:pt x="1406100" y="2285310"/>
                </a:moveTo>
                <a:lnTo>
                  <a:pt x="1519034" y="2480106"/>
                </a:lnTo>
                <a:lnTo>
                  <a:pt x="1810554" y="2480106"/>
                </a:lnTo>
                <a:lnTo>
                  <a:pt x="1810529" y="2480151"/>
                </a:lnTo>
                <a:lnTo>
                  <a:pt x="1810766" y="2480151"/>
                </a:lnTo>
                <a:lnTo>
                  <a:pt x="1541028" y="2945347"/>
                </a:lnTo>
                <a:lnTo>
                  <a:pt x="1745320" y="2945347"/>
                </a:lnTo>
                <a:lnTo>
                  <a:pt x="1745299" y="2945312"/>
                </a:lnTo>
                <a:lnTo>
                  <a:pt x="2284516" y="2945312"/>
                </a:lnTo>
                <a:lnTo>
                  <a:pt x="2171603" y="2750551"/>
                </a:lnTo>
                <a:lnTo>
                  <a:pt x="1880082" y="2750551"/>
                </a:lnTo>
                <a:lnTo>
                  <a:pt x="1880108" y="2750509"/>
                </a:lnTo>
                <a:lnTo>
                  <a:pt x="1879870" y="2750509"/>
                </a:lnTo>
                <a:lnTo>
                  <a:pt x="2149649" y="2285310"/>
                </a:lnTo>
                <a:close/>
                <a:moveTo>
                  <a:pt x="10412483" y="2072745"/>
                </a:moveTo>
                <a:lnTo>
                  <a:pt x="10392407" y="2107354"/>
                </a:lnTo>
                <a:lnTo>
                  <a:pt x="10299663" y="2267274"/>
                </a:lnTo>
                <a:lnTo>
                  <a:pt x="10445509" y="2518775"/>
                </a:lnTo>
                <a:lnTo>
                  <a:pt x="10445335" y="2518775"/>
                </a:lnTo>
                <a:lnTo>
                  <a:pt x="10445427" y="2518934"/>
                </a:lnTo>
                <a:lnTo>
                  <a:pt x="9906035" y="2518934"/>
                </a:lnTo>
                <a:lnTo>
                  <a:pt x="10277679" y="3159779"/>
                </a:lnTo>
                <a:lnTo>
                  <a:pt x="10282501" y="3151470"/>
                </a:lnTo>
                <a:lnTo>
                  <a:pt x="10390463" y="2965105"/>
                </a:lnTo>
                <a:lnTo>
                  <a:pt x="10244623" y="2713615"/>
                </a:lnTo>
                <a:lnTo>
                  <a:pt x="10244647" y="2713615"/>
                </a:lnTo>
                <a:lnTo>
                  <a:pt x="10244623" y="2713573"/>
                </a:lnTo>
                <a:lnTo>
                  <a:pt x="10784163" y="2713573"/>
                </a:lnTo>
                <a:close/>
                <a:moveTo>
                  <a:pt x="7983902" y="2072538"/>
                </a:moveTo>
                <a:lnTo>
                  <a:pt x="7865287" y="2277083"/>
                </a:lnTo>
                <a:lnTo>
                  <a:pt x="7612572" y="2713489"/>
                </a:lnTo>
                <a:lnTo>
                  <a:pt x="7686365" y="2713607"/>
                </a:lnTo>
                <a:lnTo>
                  <a:pt x="7838086" y="2713607"/>
                </a:lnTo>
                <a:lnTo>
                  <a:pt x="7983783" y="2462419"/>
                </a:lnTo>
                <a:lnTo>
                  <a:pt x="7983784" y="2462421"/>
                </a:lnTo>
                <a:lnTo>
                  <a:pt x="7983902" y="2462217"/>
                </a:lnTo>
                <a:lnTo>
                  <a:pt x="8253705" y="2927457"/>
                </a:lnTo>
                <a:lnTo>
                  <a:pt x="8625383" y="2286152"/>
                </a:lnTo>
                <a:lnTo>
                  <a:pt x="8399679" y="2286152"/>
                </a:lnTo>
                <a:lnTo>
                  <a:pt x="8253906" y="2537546"/>
                </a:lnTo>
                <a:lnTo>
                  <a:pt x="8253884" y="2537508"/>
                </a:lnTo>
                <a:lnTo>
                  <a:pt x="8253866" y="2537538"/>
                </a:lnTo>
                <a:lnTo>
                  <a:pt x="8253738" y="2537316"/>
                </a:lnTo>
                <a:lnTo>
                  <a:pt x="8253586" y="2537578"/>
                </a:lnTo>
                <a:lnTo>
                  <a:pt x="8237901" y="2510546"/>
                </a:lnTo>
                <a:close/>
                <a:moveTo>
                  <a:pt x="4746486" y="2071895"/>
                </a:moveTo>
                <a:lnTo>
                  <a:pt x="4633722" y="2266380"/>
                </a:lnTo>
                <a:lnTo>
                  <a:pt x="4779573" y="2517892"/>
                </a:lnTo>
                <a:lnTo>
                  <a:pt x="4778981" y="2517892"/>
                </a:lnTo>
                <a:lnTo>
                  <a:pt x="4779053" y="2518012"/>
                </a:lnTo>
                <a:lnTo>
                  <a:pt x="4240034" y="2518012"/>
                </a:lnTo>
                <a:lnTo>
                  <a:pt x="4611688" y="3158800"/>
                </a:lnTo>
                <a:lnTo>
                  <a:pt x="4640141" y="3109672"/>
                </a:lnTo>
                <a:lnTo>
                  <a:pt x="4724382" y="2964244"/>
                </a:lnTo>
                <a:lnTo>
                  <a:pt x="4578528" y="2712732"/>
                </a:lnTo>
                <a:lnTo>
                  <a:pt x="4578590" y="2712732"/>
                </a:lnTo>
                <a:lnTo>
                  <a:pt x="4578567" y="2712691"/>
                </a:lnTo>
                <a:lnTo>
                  <a:pt x="5118112" y="2712691"/>
                </a:lnTo>
                <a:close/>
                <a:moveTo>
                  <a:pt x="2317721" y="2071500"/>
                </a:moveTo>
                <a:lnTo>
                  <a:pt x="2199105" y="2276045"/>
                </a:lnTo>
                <a:lnTo>
                  <a:pt x="1946390" y="2712452"/>
                </a:lnTo>
                <a:lnTo>
                  <a:pt x="2117573" y="2712728"/>
                </a:lnTo>
                <a:lnTo>
                  <a:pt x="2171577" y="2712728"/>
                </a:lnTo>
                <a:lnTo>
                  <a:pt x="2317349" y="2461336"/>
                </a:lnTo>
                <a:lnTo>
                  <a:pt x="2317467" y="2461538"/>
                </a:lnTo>
                <a:lnTo>
                  <a:pt x="2317560" y="2461380"/>
                </a:lnTo>
                <a:lnTo>
                  <a:pt x="2317641" y="2461518"/>
                </a:lnTo>
                <a:lnTo>
                  <a:pt x="2317721" y="2461380"/>
                </a:lnTo>
                <a:lnTo>
                  <a:pt x="2587444" y="2926485"/>
                </a:lnTo>
                <a:lnTo>
                  <a:pt x="2956536" y="2290276"/>
                </a:lnTo>
                <a:lnTo>
                  <a:pt x="2959415" y="2285310"/>
                </a:lnTo>
                <a:lnTo>
                  <a:pt x="2733606" y="2285310"/>
                </a:lnTo>
                <a:lnTo>
                  <a:pt x="2587856" y="2536662"/>
                </a:lnTo>
                <a:lnTo>
                  <a:pt x="2587781" y="2536533"/>
                </a:lnTo>
                <a:lnTo>
                  <a:pt x="2587683" y="2536703"/>
                </a:lnTo>
                <a:lnTo>
                  <a:pt x="2587661" y="2536665"/>
                </a:lnTo>
                <a:lnTo>
                  <a:pt x="2587526" y="2536903"/>
                </a:lnTo>
                <a:lnTo>
                  <a:pt x="2571841" y="2509869"/>
                </a:lnTo>
                <a:close/>
                <a:moveTo>
                  <a:pt x="8286719" y="2053772"/>
                </a:moveTo>
                <a:lnTo>
                  <a:pt x="8399559" y="2248366"/>
                </a:lnTo>
                <a:lnTo>
                  <a:pt x="8691064" y="2248366"/>
                </a:lnTo>
                <a:lnTo>
                  <a:pt x="8690970" y="2248527"/>
                </a:lnTo>
                <a:lnTo>
                  <a:pt x="8691064" y="2248527"/>
                </a:lnTo>
                <a:lnTo>
                  <a:pt x="8691038" y="2248572"/>
                </a:lnTo>
                <a:lnTo>
                  <a:pt x="8691425" y="2248572"/>
                </a:lnTo>
                <a:lnTo>
                  <a:pt x="8421741" y="2713607"/>
                </a:lnTo>
                <a:lnTo>
                  <a:pt x="9165205" y="2713607"/>
                </a:lnTo>
                <a:lnTo>
                  <a:pt x="9052350" y="2519016"/>
                </a:lnTo>
                <a:lnTo>
                  <a:pt x="8760701" y="2519016"/>
                </a:lnTo>
                <a:lnTo>
                  <a:pt x="8760748" y="2518934"/>
                </a:lnTo>
                <a:lnTo>
                  <a:pt x="8760701" y="2518934"/>
                </a:lnTo>
                <a:lnTo>
                  <a:pt x="8760798" y="2518768"/>
                </a:lnTo>
                <a:lnTo>
                  <a:pt x="8760500" y="2518768"/>
                </a:lnTo>
                <a:lnTo>
                  <a:pt x="9030161" y="2053772"/>
                </a:lnTo>
                <a:close/>
                <a:moveTo>
                  <a:pt x="6375936" y="2053687"/>
                </a:moveTo>
                <a:lnTo>
                  <a:pt x="6252455" y="2266672"/>
                </a:lnTo>
                <a:lnTo>
                  <a:pt x="6376203" y="2480072"/>
                </a:lnTo>
                <a:lnTo>
                  <a:pt x="6624436" y="2480072"/>
                </a:lnTo>
                <a:lnTo>
                  <a:pt x="6747803" y="2267380"/>
                </a:lnTo>
                <a:lnTo>
                  <a:pt x="6623878" y="2053687"/>
                </a:lnTo>
                <a:close/>
                <a:moveTo>
                  <a:pt x="2620627" y="2052695"/>
                </a:moveTo>
                <a:lnTo>
                  <a:pt x="2733627" y="2247491"/>
                </a:lnTo>
                <a:lnTo>
                  <a:pt x="3025001" y="2247491"/>
                </a:lnTo>
                <a:lnTo>
                  <a:pt x="3025333" y="2247491"/>
                </a:lnTo>
                <a:lnTo>
                  <a:pt x="2755528" y="2712732"/>
                </a:lnTo>
                <a:lnTo>
                  <a:pt x="2959769" y="2712732"/>
                </a:lnTo>
                <a:lnTo>
                  <a:pt x="2959746" y="2712691"/>
                </a:lnTo>
                <a:lnTo>
                  <a:pt x="3498937" y="2712691"/>
                </a:lnTo>
                <a:lnTo>
                  <a:pt x="3386024" y="2517933"/>
                </a:lnTo>
                <a:lnTo>
                  <a:pt x="3094648" y="2517933"/>
                </a:lnTo>
                <a:lnTo>
                  <a:pt x="3094650" y="2517932"/>
                </a:lnTo>
                <a:lnTo>
                  <a:pt x="3094316" y="2517932"/>
                </a:lnTo>
                <a:lnTo>
                  <a:pt x="3364077" y="2052695"/>
                </a:lnTo>
                <a:close/>
                <a:moveTo>
                  <a:pt x="709438" y="2052689"/>
                </a:moveTo>
                <a:lnTo>
                  <a:pt x="653622" y="2148916"/>
                </a:lnTo>
                <a:lnTo>
                  <a:pt x="585499" y="2266391"/>
                </a:lnTo>
                <a:lnTo>
                  <a:pt x="709440" y="2480105"/>
                </a:lnTo>
                <a:lnTo>
                  <a:pt x="957464" y="2480105"/>
                </a:lnTo>
                <a:lnTo>
                  <a:pt x="1054428" y="2312938"/>
                </a:lnTo>
                <a:lnTo>
                  <a:pt x="1081412" y="2266412"/>
                </a:lnTo>
                <a:lnTo>
                  <a:pt x="957465" y="2052689"/>
                </a:lnTo>
                <a:close/>
                <a:moveTo>
                  <a:pt x="11626991" y="1840223"/>
                </a:moveTo>
                <a:lnTo>
                  <a:pt x="11514215" y="2034691"/>
                </a:lnTo>
                <a:lnTo>
                  <a:pt x="11660067" y="2286196"/>
                </a:lnTo>
                <a:lnTo>
                  <a:pt x="11659539" y="2286196"/>
                </a:lnTo>
                <a:lnTo>
                  <a:pt x="11659585" y="2286274"/>
                </a:lnTo>
                <a:lnTo>
                  <a:pt x="11120287" y="2286274"/>
                </a:lnTo>
                <a:lnTo>
                  <a:pt x="11492033" y="2927152"/>
                </a:lnTo>
                <a:lnTo>
                  <a:pt x="11604831" y="2732439"/>
                </a:lnTo>
                <a:lnTo>
                  <a:pt x="11459019" y="2480994"/>
                </a:lnTo>
                <a:lnTo>
                  <a:pt x="11459175" y="2480994"/>
                </a:lnTo>
                <a:lnTo>
                  <a:pt x="11459059" y="2480793"/>
                </a:lnTo>
                <a:lnTo>
                  <a:pt x="11998507" y="2480793"/>
                </a:lnTo>
                <a:close/>
                <a:moveTo>
                  <a:pt x="5960264" y="1840137"/>
                </a:moveTo>
                <a:lnTo>
                  <a:pt x="5847852" y="2033940"/>
                </a:lnTo>
                <a:lnTo>
                  <a:pt x="5993673" y="2285390"/>
                </a:lnTo>
                <a:lnTo>
                  <a:pt x="5992667" y="2285390"/>
                </a:lnTo>
                <a:lnTo>
                  <a:pt x="5993203" y="2286315"/>
                </a:lnTo>
                <a:lnTo>
                  <a:pt x="5992933" y="2286315"/>
                </a:lnTo>
                <a:lnTo>
                  <a:pt x="5992957" y="2286356"/>
                </a:lnTo>
                <a:lnTo>
                  <a:pt x="5454679" y="2286356"/>
                </a:lnTo>
                <a:lnTo>
                  <a:pt x="5556117" y="2461326"/>
                </a:lnTo>
                <a:lnTo>
                  <a:pt x="5556154" y="2461260"/>
                </a:lnTo>
                <a:lnTo>
                  <a:pt x="5825998" y="2926366"/>
                </a:lnTo>
                <a:lnTo>
                  <a:pt x="5896866" y="2804310"/>
                </a:lnTo>
                <a:lnTo>
                  <a:pt x="5938392" y="2732629"/>
                </a:lnTo>
                <a:lnTo>
                  <a:pt x="5792588" y="2481197"/>
                </a:lnTo>
                <a:lnTo>
                  <a:pt x="5793773" y="2481197"/>
                </a:lnTo>
                <a:lnTo>
                  <a:pt x="5793143" y="2480111"/>
                </a:lnTo>
                <a:lnTo>
                  <a:pt x="5793168" y="2480111"/>
                </a:lnTo>
                <a:lnTo>
                  <a:pt x="5793143" y="2480072"/>
                </a:lnTo>
                <a:lnTo>
                  <a:pt x="6331376" y="2480072"/>
                </a:lnTo>
                <a:close/>
                <a:moveTo>
                  <a:pt x="9198339" y="1839922"/>
                </a:moveTo>
                <a:lnTo>
                  <a:pt x="9079724" y="2044467"/>
                </a:lnTo>
                <a:lnTo>
                  <a:pt x="8827009" y="2480872"/>
                </a:lnTo>
                <a:lnTo>
                  <a:pt x="8900884" y="2480992"/>
                </a:lnTo>
                <a:lnTo>
                  <a:pt x="9052198" y="2480992"/>
                </a:lnTo>
                <a:lnTo>
                  <a:pt x="9197858" y="2229796"/>
                </a:lnTo>
                <a:lnTo>
                  <a:pt x="9197983" y="2230010"/>
                </a:lnTo>
                <a:lnTo>
                  <a:pt x="9198220" y="2229601"/>
                </a:lnTo>
                <a:lnTo>
                  <a:pt x="9468023" y="2694843"/>
                </a:lnTo>
                <a:lnTo>
                  <a:pt x="9570112" y="2518775"/>
                </a:lnTo>
                <a:lnTo>
                  <a:pt x="9638186" y="2401390"/>
                </a:lnTo>
                <a:lnTo>
                  <a:pt x="9839707" y="2053699"/>
                </a:lnTo>
                <a:lnTo>
                  <a:pt x="9614116" y="2053699"/>
                </a:lnTo>
                <a:lnTo>
                  <a:pt x="9468343" y="2305044"/>
                </a:lnTo>
                <a:lnTo>
                  <a:pt x="9468227" y="2304845"/>
                </a:lnTo>
                <a:lnTo>
                  <a:pt x="9468183" y="2304922"/>
                </a:lnTo>
                <a:lnTo>
                  <a:pt x="9468095" y="2304770"/>
                </a:lnTo>
                <a:lnTo>
                  <a:pt x="9467983" y="2304963"/>
                </a:lnTo>
                <a:lnTo>
                  <a:pt x="9452338" y="2277931"/>
                </a:lnTo>
                <a:close/>
                <a:moveTo>
                  <a:pt x="3532238" y="1838927"/>
                </a:moveTo>
                <a:lnTo>
                  <a:pt x="3413675" y="2043391"/>
                </a:lnTo>
                <a:lnTo>
                  <a:pt x="3160957" y="2479790"/>
                </a:lnTo>
                <a:lnTo>
                  <a:pt x="3358227" y="2480109"/>
                </a:lnTo>
                <a:lnTo>
                  <a:pt x="3386024" y="2480109"/>
                </a:lnTo>
                <a:lnTo>
                  <a:pt x="3531795" y="2228718"/>
                </a:lnTo>
                <a:lnTo>
                  <a:pt x="3531963" y="2229007"/>
                </a:lnTo>
                <a:lnTo>
                  <a:pt x="3532130" y="2228719"/>
                </a:lnTo>
                <a:lnTo>
                  <a:pt x="3532148" y="2228753"/>
                </a:lnTo>
                <a:lnTo>
                  <a:pt x="3532168" y="2228719"/>
                </a:lnTo>
                <a:lnTo>
                  <a:pt x="3795990" y="2683716"/>
                </a:lnTo>
                <a:lnTo>
                  <a:pt x="3801930" y="2693961"/>
                </a:lnTo>
                <a:lnTo>
                  <a:pt x="3904058" y="2517892"/>
                </a:lnTo>
                <a:lnTo>
                  <a:pt x="4173823" y="2052654"/>
                </a:lnTo>
                <a:lnTo>
                  <a:pt x="3948038" y="2052654"/>
                </a:lnTo>
                <a:lnTo>
                  <a:pt x="3802288" y="2303961"/>
                </a:lnTo>
                <a:lnTo>
                  <a:pt x="3802259" y="2303910"/>
                </a:lnTo>
                <a:lnTo>
                  <a:pt x="3802092" y="2304202"/>
                </a:lnTo>
                <a:lnTo>
                  <a:pt x="3786407" y="2277169"/>
                </a:lnTo>
                <a:lnTo>
                  <a:pt x="3662436" y="2063335"/>
                </a:lnTo>
                <a:close/>
                <a:moveTo>
                  <a:pt x="9501156" y="1821158"/>
                </a:moveTo>
                <a:lnTo>
                  <a:pt x="9614018" y="2015790"/>
                </a:lnTo>
                <a:lnTo>
                  <a:pt x="9905502" y="2015790"/>
                </a:lnTo>
                <a:lnTo>
                  <a:pt x="9905405" y="2015958"/>
                </a:lnTo>
                <a:lnTo>
                  <a:pt x="9905821" y="2015958"/>
                </a:lnTo>
                <a:lnTo>
                  <a:pt x="9636152" y="2481034"/>
                </a:lnTo>
                <a:lnTo>
                  <a:pt x="10379483" y="2481034"/>
                </a:lnTo>
                <a:lnTo>
                  <a:pt x="10266639" y="2286395"/>
                </a:lnTo>
                <a:lnTo>
                  <a:pt x="9975138" y="2286395"/>
                </a:lnTo>
                <a:lnTo>
                  <a:pt x="9975185" y="2286314"/>
                </a:lnTo>
                <a:lnTo>
                  <a:pt x="9975138" y="2286314"/>
                </a:lnTo>
                <a:lnTo>
                  <a:pt x="9975208" y="2286193"/>
                </a:lnTo>
                <a:lnTo>
                  <a:pt x="9974817" y="2286193"/>
                </a:lnTo>
                <a:lnTo>
                  <a:pt x="10244501" y="1821158"/>
                </a:lnTo>
                <a:close/>
                <a:moveTo>
                  <a:pt x="7590021" y="1820952"/>
                </a:moveTo>
                <a:lnTo>
                  <a:pt x="7466045" y="2034744"/>
                </a:lnTo>
                <a:lnTo>
                  <a:pt x="7589991" y="2248407"/>
                </a:lnTo>
                <a:lnTo>
                  <a:pt x="7837969" y="2248407"/>
                </a:lnTo>
                <a:lnTo>
                  <a:pt x="7961760" y="2034676"/>
                </a:lnTo>
                <a:lnTo>
                  <a:pt x="7837813" y="1820952"/>
                </a:lnTo>
                <a:close/>
                <a:moveTo>
                  <a:pt x="1923885" y="1820108"/>
                </a:moveTo>
                <a:lnTo>
                  <a:pt x="1799875" y="2033941"/>
                </a:lnTo>
                <a:lnTo>
                  <a:pt x="1923738" y="2247484"/>
                </a:lnTo>
                <a:lnTo>
                  <a:pt x="2171815" y="2247484"/>
                </a:lnTo>
                <a:lnTo>
                  <a:pt x="2295740" y="2033838"/>
                </a:lnTo>
                <a:lnTo>
                  <a:pt x="2171789" y="1820108"/>
                </a:lnTo>
                <a:close/>
                <a:moveTo>
                  <a:pt x="4578528" y="1820073"/>
                </a:moveTo>
                <a:lnTo>
                  <a:pt x="3834963" y="1820113"/>
                </a:lnTo>
                <a:lnTo>
                  <a:pt x="3947943" y="2014873"/>
                </a:lnTo>
                <a:lnTo>
                  <a:pt x="4239764" y="2014873"/>
                </a:lnTo>
                <a:lnTo>
                  <a:pt x="3969966" y="2480111"/>
                </a:lnTo>
                <a:lnTo>
                  <a:pt x="4174180" y="2480111"/>
                </a:lnTo>
                <a:lnTo>
                  <a:pt x="4174182" y="2480111"/>
                </a:lnTo>
                <a:lnTo>
                  <a:pt x="4713407" y="2480111"/>
                </a:lnTo>
                <a:lnTo>
                  <a:pt x="4600430" y="2285311"/>
                </a:lnTo>
                <a:lnTo>
                  <a:pt x="4308723" y="2285311"/>
                </a:lnTo>
                <a:close/>
                <a:moveTo>
                  <a:pt x="10412775" y="1607310"/>
                </a:moveTo>
                <a:lnTo>
                  <a:pt x="10294159" y="1811853"/>
                </a:lnTo>
                <a:lnTo>
                  <a:pt x="10041445" y="2248291"/>
                </a:lnTo>
                <a:lnTo>
                  <a:pt x="10126559" y="2248413"/>
                </a:lnTo>
                <a:lnTo>
                  <a:pt x="10266615" y="2248413"/>
                </a:lnTo>
                <a:lnTo>
                  <a:pt x="10412295" y="1997180"/>
                </a:lnTo>
                <a:lnTo>
                  <a:pt x="10412431" y="1997414"/>
                </a:lnTo>
                <a:lnTo>
                  <a:pt x="10412655" y="1997026"/>
                </a:lnTo>
                <a:lnTo>
                  <a:pt x="10682459" y="2462265"/>
                </a:lnTo>
                <a:lnTo>
                  <a:pt x="10784547" y="2286194"/>
                </a:lnTo>
                <a:lnTo>
                  <a:pt x="11054351" y="1820961"/>
                </a:lnTo>
                <a:lnTo>
                  <a:pt x="10828753" y="1820961"/>
                </a:lnTo>
                <a:lnTo>
                  <a:pt x="10682981" y="2072351"/>
                </a:lnTo>
                <a:lnTo>
                  <a:pt x="10682799" y="2072039"/>
                </a:lnTo>
                <a:lnTo>
                  <a:pt x="10682621" y="2072348"/>
                </a:lnTo>
                <a:lnTo>
                  <a:pt x="10675639" y="2060315"/>
                </a:lnTo>
                <a:close/>
                <a:moveTo>
                  <a:pt x="7174409" y="1607279"/>
                </a:moveTo>
                <a:lnTo>
                  <a:pt x="7061423" y="1802144"/>
                </a:lnTo>
                <a:lnTo>
                  <a:pt x="7207224" y="2053567"/>
                </a:lnTo>
                <a:lnTo>
                  <a:pt x="7207122" y="2053567"/>
                </a:lnTo>
                <a:lnTo>
                  <a:pt x="7207225" y="2053744"/>
                </a:lnTo>
                <a:lnTo>
                  <a:pt x="6667720" y="2053744"/>
                </a:lnTo>
                <a:lnTo>
                  <a:pt x="6856493" y="2379391"/>
                </a:lnTo>
                <a:lnTo>
                  <a:pt x="7039547" y="2694906"/>
                </a:lnTo>
                <a:lnTo>
                  <a:pt x="7152489" y="2499982"/>
                </a:lnTo>
                <a:lnTo>
                  <a:pt x="7006697" y="2248576"/>
                </a:lnTo>
                <a:lnTo>
                  <a:pt x="7006813" y="2248576"/>
                </a:lnTo>
                <a:lnTo>
                  <a:pt x="7006697" y="2248374"/>
                </a:lnTo>
                <a:lnTo>
                  <a:pt x="7006702" y="2248374"/>
                </a:lnTo>
                <a:lnTo>
                  <a:pt x="7006697" y="2248367"/>
                </a:lnTo>
                <a:lnTo>
                  <a:pt x="7546103" y="2248367"/>
                </a:lnTo>
                <a:lnTo>
                  <a:pt x="7384295" y="1969201"/>
                </a:lnTo>
                <a:close/>
                <a:moveTo>
                  <a:pt x="4746216" y="1607226"/>
                </a:moveTo>
                <a:lnTo>
                  <a:pt x="4561583" y="1925581"/>
                </a:lnTo>
                <a:lnTo>
                  <a:pt x="4375352" y="2247208"/>
                </a:lnTo>
                <a:lnTo>
                  <a:pt x="4574113" y="2247491"/>
                </a:lnTo>
                <a:lnTo>
                  <a:pt x="4600386" y="2247491"/>
                </a:lnTo>
                <a:lnTo>
                  <a:pt x="4746198" y="1996103"/>
                </a:lnTo>
                <a:lnTo>
                  <a:pt x="4746380" y="1996414"/>
                </a:lnTo>
                <a:lnTo>
                  <a:pt x="4746564" y="1996103"/>
                </a:lnTo>
                <a:lnTo>
                  <a:pt x="4746672" y="1996292"/>
                </a:lnTo>
                <a:lnTo>
                  <a:pt x="4746759" y="1996142"/>
                </a:lnTo>
                <a:lnTo>
                  <a:pt x="5016451" y="2461190"/>
                </a:lnTo>
                <a:lnTo>
                  <a:pt x="5387769" y="1821084"/>
                </a:lnTo>
                <a:lnTo>
                  <a:pt x="5161823" y="1821084"/>
                </a:lnTo>
                <a:lnTo>
                  <a:pt x="5133118" y="1870570"/>
                </a:lnTo>
                <a:lnTo>
                  <a:pt x="5016725" y="2071463"/>
                </a:lnTo>
                <a:lnTo>
                  <a:pt x="5016659" y="2071351"/>
                </a:lnTo>
                <a:lnTo>
                  <a:pt x="5016008" y="2072475"/>
                </a:lnTo>
                <a:close/>
                <a:moveTo>
                  <a:pt x="1508152" y="1606561"/>
                </a:moveTo>
                <a:lnTo>
                  <a:pt x="1455310" y="1697667"/>
                </a:lnTo>
                <a:lnTo>
                  <a:pt x="1395282" y="1801197"/>
                </a:lnTo>
                <a:lnTo>
                  <a:pt x="1541125" y="2052689"/>
                </a:lnTo>
                <a:lnTo>
                  <a:pt x="1541100" y="2052689"/>
                </a:lnTo>
                <a:lnTo>
                  <a:pt x="1541123" y="2052729"/>
                </a:lnTo>
                <a:lnTo>
                  <a:pt x="1540790" y="2052729"/>
                </a:lnTo>
                <a:lnTo>
                  <a:pt x="1540834" y="2052805"/>
                </a:lnTo>
                <a:lnTo>
                  <a:pt x="1001439" y="2052805"/>
                </a:lnTo>
                <a:lnTo>
                  <a:pt x="1373217" y="2693879"/>
                </a:lnTo>
                <a:lnTo>
                  <a:pt x="1389995" y="2664958"/>
                </a:lnTo>
                <a:lnTo>
                  <a:pt x="1486116" y="2498997"/>
                </a:lnTo>
                <a:lnTo>
                  <a:pt x="1340264" y="2247484"/>
                </a:lnTo>
                <a:lnTo>
                  <a:pt x="1879833" y="2247484"/>
                </a:lnTo>
                <a:close/>
                <a:moveTo>
                  <a:pt x="5049787" y="1588502"/>
                </a:moveTo>
                <a:lnTo>
                  <a:pt x="5092933" y="1662923"/>
                </a:lnTo>
                <a:lnTo>
                  <a:pt x="5162175" y="1782291"/>
                </a:lnTo>
                <a:lnTo>
                  <a:pt x="5453879" y="1782291"/>
                </a:lnTo>
                <a:lnTo>
                  <a:pt x="5453272" y="1783343"/>
                </a:lnTo>
                <a:lnTo>
                  <a:pt x="5453534" y="1783343"/>
                </a:lnTo>
                <a:lnTo>
                  <a:pt x="5184334" y="2247530"/>
                </a:lnTo>
                <a:lnTo>
                  <a:pt x="5926909" y="2247530"/>
                </a:lnTo>
                <a:lnTo>
                  <a:pt x="5814532" y="2053744"/>
                </a:lnTo>
                <a:lnTo>
                  <a:pt x="5522991" y="2053744"/>
                </a:lnTo>
                <a:lnTo>
                  <a:pt x="5522787" y="2053744"/>
                </a:lnTo>
                <a:lnTo>
                  <a:pt x="5523398" y="2052693"/>
                </a:lnTo>
                <a:lnTo>
                  <a:pt x="5523343" y="2052693"/>
                </a:lnTo>
                <a:lnTo>
                  <a:pt x="5792533" y="1588502"/>
                </a:lnTo>
                <a:close/>
                <a:moveTo>
                  <a:pt x="10715755" y="1588499"/>
                </a:moveTo>
                <a:lnTo>
                  <a:pt x="10828659" y="1783175"/>
                </a:lnTo>
                <a:lnTo>
                  <a:pt x="11119939" y="1783175"/>
                </a:lnTo>
                <a:lnTo>
                  <a:pt x="11119843" y="1783340"/>
                </a:lnTo>
                <a:lnTo>
                  <a:pt x="11120459" y="1783340"/>
                </a:lnTo>
                <a:lnTo>
                  <a:pt x="10850749" y="2248413"/>
                </a:lnTo>
                <a:lnTo>
                  <a:pt x="11593919" y="2248413"/>
                </a:lnTo>
                <a:lnTo>
                  <a:pt x="11481057" y="2053741"/>
                </a:lnTo>
                <a:lnTo>
                  <a:pt x="11189775" y="2053741"/>
                </a:lnTo>
                <a:lnTo>
                  <a:pt x="11189845" y="2053621"/>
                </a:lnTo>
                <a:lnTo>
                  <a:pt x="11189575" y="2053621"/>
                </a:lnTo>
                <a:lnTo>
                  <a:pt x="11189599" y="2053577"/>
                </a:lnTo>
                <a:lnTo>
                  <a:pt x="11189255" y="2053577"/>
                </a:lnTo>
                <a:lnTo>
                  <a:pt x="11458923" y="1588499"/>
                </a:lnTo>
                <a:close/>
                <a:moveTo>
                  <a:pt x="8804364" y="1588377"/>
                </a:moveTo>
                <a:lnTo>
                  <a:pt x="8680443" y="1802075"/>
                </a:lnTo>
                <a:lnTo>
                  <a:pt x="8804384" y="2015791"/>
                </a:lnTo>
                <a:lnTo>
                  <a:pt x="9052406" y="2015791"/>
                </a:lnTo>
                <a:lnTo>
                  <a:pt x="9176357" y="1802059"/>
                </a:lnTo>
                <a:lnTo>
                  <a:pt x="9052434" y="1588377"/>
                </a:lnTo>
                <a:close/>
                <a:moveTo>
                  <a:pt x="3138308" y="1587492"/>
                </a:moveTo>
                <a:lnTo>
                  <a:pt x="3014383" y="1801183"/>
                </a:lnTo>
                <a:lnTo>
                  <a:pt x="3138305" y="2014867"/>
                </a:lnTo>
                <a:lnTo>
                  <a:pt x="3386343" y="2014867"/>
                </a:lnTo>
                <a:lnTo>
                  <a:pt x="3510265" y="1801181"/>
                </a:lnTo>
                <a:lnTo>
                  <a:pt x="3386380" y="1587492"/>
                </a:lnTo>
                <a:close/>
                <a:moveTo>
                  <a:pt x="8388693" y="1374878"/>
                </a:moveTo>
                <a:lnTo>
                  <a:pt x="8275806" y="1569574"/>
                </a:lnTo>
                <a:lnTo>
                  <a:pt x="8421581" y="1820952"/>
                </a:lnTo>
                <a:lnTo>
                  <a:pt x="8421506" y="1820952"/>
                </a:lnTo>
                <a:lnTo>
                  <a:pt x="8421621" y="1821150"/>
                </a:lnTo>
                <a:lnTo>
                  <a:pt x="7882014" y="1821150"/>
                </a:lnTo>
                <a:lnTo>
                  <a:pt x="8253733" y="2462126"/>
                </a:lnTo>
                <a:lnTo>
                  <a:pt x="8282387" y="2412726"/>
                </a:lnTo>
                <a:lnTo>
                  <a:pt x="8366580" y="2267378"/>
                </a:lnTo>
                <a:lnTo>
                  <a:pt x="8220773" y="2015945"/>
                </a:lnTo>
                <a:lnTo>
                  <a:pt x="8220866" y="2015945"/>
                </a:lnTo>
                <a:lnTo>
                  <a:pt x="8220773" y="2015786"/>
                </a:lnTo>
                <a:lnTo>
                  <a:pt x="8760380" y="2015786"/>
                </a:lnTo>
                <a:close/>
                <a:moveTo>
                  <a:pt x="5960377" y="1374774"/>
                </a:moveTo>
                <a:lnTo>
                  <a:pt x="5841807" y="1579237"/>
                </a:lnTo>
                <a:lnTo>
                  <a:pt x="5589541" y="2014872"/>
                </a:lnTo>
                <a:lnTo>
                  <a:pt x="5814845" y="2014872"/>
                </a:lnTo>
                <a:lnTo>
                  <a:pt x="5960658" y="1763480"/>
                </a:lnTo>
                <a:lnTo>
                  <a:pt x="6230570" y="2228932"/>
                </a:lnTo>
                <a:lnTo>
                  <a:pt x="6320893" y="2073092"/>
                </a:lnTo>
                <a:lnTo>
                  <a:pt x="6332190" y="2053585"/>
                </a:lnTo>
                <a:lnTo>
                  <a:pt x="6339503" y="2040973"/>
                </a:lnTo>
                <a:lnTo>
                  <a:pt x="6601763" y="1588445"/>
                </a:lnTo>
                <a:lnTo>
                  <a:pt x="6375871" y="1588445"/>
                </a:lnTo>
                <a:lnTo>
                  <a:pt x="6324245" y="1677477"/>
                </a:lnTo>
                <a:lnTo>
                  <a:pt x="6230263" y="1839733"/>
                </a:lnTo>
                <a:lnTo>
                  <a:pt x="6230211" y="1839644"/>
                </a:lnTo>
                <a:lnTo>
                  <a:pt x="6230099" y="1839836"/>
                </a:lnTo>
                <a:lnTo>
                  <a:pt x="6230043" y="1839740"/>
                </a:lnTo>
                <a:lnTo>
                  <a:pt x="6230024" y="1839774"/>
                </a:lnTo>
                <a:lnTo>
                  <a:pt x="6214342" y="1812700"/>
                </a:lnTo>
                <a:lnTo>
                  <a:pt x="6171403" y="1738631"/>
                </a:lnTo>
                <a:close/>
                <a:moveTo>
                  <a:pt x="2722559" y="1373944"/>
                </a:moveTo>
                <a:lnTo>
                  <a:pt x="2615259" y="1558938"/>
                </a:lnTo>
                <a:lnTo>
                  <a:pt x="2609677" y="1568564"/>
                </a:lnTo>
                <a:lnTo>
                  <a:pt x="2755530" y="1820075"/>
                </a:lnTo>
                <a:lnTo>
                  <a:pt x="2755173" y="1820075"/>
                </a:lnTo>
                <a:lnTo>
                  <a:pt x="2755240" y="1820188"/>
                </a:lnTo>
                <a:lnTo>
                  <a:pt x="2216028" y="1820188"/>
                </a:lnTo>
                <a:lnTo>
                  <a:pt x="2587738" y="2461137"/>
                </a:lnTo>
                <a:lnTo>
                  <a:pt x="2604218" y="2432721"/>
                </a:lnTo>
                <a:lnTo>
                  <a:pt x="2700551" y="2266399"/>
                </a:lnTo>
                <a:lnTo>
                  <a:pt x="2554712" y="2014909"/>
                </a:lnTo>
                <a:lnTo>
                  <a:pt x="2554734" y="2014909"/>
                </a:lnTo>
                <a:lnTo>
                  <a:pt x="2554710" y="2014867"/>
                </a:lnTo>
                <a:lnTo>
                  <a:pt x="3094133" y="2014867"/>
                </a:lnTo>
                <a:close/>
                <a:moveTo>
                  <a:pt x="6262962" y="1355863"/>
                </a:moveTo>
                <a:lnTo>
                  <a:pt x="6375919" y="1550560"/>
                </a:lnTo>
                <a:lnTo>
                  <a:pt x="6667620" y="1550560"/>
                </a:lnTo>
                <a:lnTo>
                  <a:pt x="6667537" y="1550704"/>
                </a:lnTo>
                <a:lnTo>
                  <a:pt x="6667577" y="1550704"/>
                </a:lnTo>
                <a:lnTo>
                  <a:pt x="6540671" y="1769539"/>
                </a:lnTo>
                <a:lnTo>
                  <a:pt x="6397902" y="2015804"/>
                </a:lnTo>
                <a:lnTo>
                  <a:pt x="7141539" y="2015804"/>
                </a:lnTo>
                <a:lnTo>
                  <a:pt x="7028639" y="1821106"/>
                </a:lnTo>
                <a:lnTo>
                  <a:pt x="6736894" y="1821106"/>
                </a:lnTo>
                <a:lnTo>
                  <a:pt x="6736893" y="1821106"/>
                </a:lnTo>
                <a:lnTo>
                  <a:pt x="6736976" y="1820963"/>
                </a:lnTo>
                <a:lnTo>
                  <a:pt x="6736894" y="1820963"/>
                </a:lnTo>
                <a:lnTo>
                  <a:pt x="7006614" y="1355863"/>
                </a:lnTo>
                <a:close/>
                <a:moveTo>
                  <a:pt x="4352217" y="1355842"/>
                </a:moveTo>
                <a:lnTo>
                  <a:pt x="4228829" y="1568587"/>
                </a:lnTo>
                <a:lnTo>
                  <a:pt x="4352743" y="1782252"/>
                </a:lnTo>
                <a:lnTo>
                  <a:pt x="4600723" y="1782252"/>
                </a:lnTo>
                <a:lnTo>
                  <a:pt x="4724233" y="1569314"/>
                </a:lnTo>
                <a:lnTo>
                  <a:pt x="4600443" y="1355842"/>
                </a:lnTo>
                <a:close/>
                <a:moveTo>
                  <a:pt x="10018831" y="1355759"/>
                </a:moveTo>
                <a:lnTo>
                  <a:pt x="9894805" y="1569607"/>
                </a:lnTo>
                <a:lnTo>
                  <a:pt x="10018662" y="1783176"/>
                </a:lnTo>
                <a:lnTo>
                  <a:pt x="10266683" y="1783176"/>
                </a:lnTo>
                <a:lnTo>
                  <a:pt x="10390635" y="1569485"/>
                </a:lnTo>
                <a:lnTo>
                  <a:pt x="10266711" y="1355759"/>
                </a:lnTo>
                <a:close/>
                <a:moveTo>
                  <a:pt x="596653" y="1354825"/>
                </a:moveTo>
                <a:lnTo>
                  <a:pt x="709625" y="1549622"/>
                </a:lnTo>
                <a:lnTo>
                  <a:pt x="1001147" y="1549622"/>
                </a:lnTo>
                <a:lnTo>
                  <a:pt x="1001124" y="1549662"/>
                </a:lnTo>
                <a:lnTo>
                  <a:pt x="1001146" y="1549662"/>
                </a:lnTo>
                <a:lnTo>
                  <a:pt x="1001144" y="1549667"/>
                </a:lnTo>
                <a:lnTo>
                  <a:pt x="1001357" y="1549667"/>
                </a:lnTo>
                <a:lnTo>
                  <a:pt x="731557" y="2014904"/>
                </a:lnTo>
                <a:lnTo>
                  <a:pt x="833926" y="2014904"/>
                </a:lnTo>
                <a:lnTo>
                  <a:pt x="1475147" y="2014869"/>
                </a:lnTo>
                <a:lnTo>
                  <a:pt x="1362170" y="1820068"/>
                </a:lnTo>
                <a:lnTo>
                  <a:pt x="1070752" y="1820068"/>
                </a:lnTo>
                <a:lnTo>
                  <a:pt x="1070755" y="1820064"/>
                </a:lnTo>
                <a:lnTo>
                  <a:pt x="1070463" y="1820064"/>
                </a:lnTo>
                <a:lnTo>
                  <a:pt x="1340264" y="1354825"/>
                </a:lnTo>
                <a:close/>
                <a:moveTo>
                  <a:pt x="9603111" y="1142228"/>
                </a:moveTo>
                <a:lnTo>
                  <a:pt x="9490211" y="1336945"/>
                </a:lnTo>
                <a:lnTo>
                  <a:pt x="9636018" y="1588377"/>
                </a:lnTo>
                <a:lnTo>
                  <a:pt x="9635926" y="1588377"/>
                </a:lnTo>
                <a:lnTo>
                  <a:pt x="9636018" y="1588536"/>
                </a:lnTo>
                <a:lnTo>
                  <a:pt x="9096451" y="1588536"/>
                </a:lnTo>
                <a:lnTo>
                  <a:pt x="9468171" y="2229507"/>
                </a:lnTo>
                <a:lnTo>
                  <a:pt x="9496824" y="2180110"/>
                </a:lnTo>
                <a:lnTo>
                  <a:pt x="9581028" y="2034741"/>
                </a:lnTo>
                <a:lnTo>
                  <a:pt x="9435210" y="1783328"/>
                </a:lnTo>
                <a:lnTo>
                  <a:pt x="9435302" y="1783328"/>
                </a:lnTo>
                <a:lnTo>
                  <a:pt x="9435210" y="1783169"/>
                </a:lnTo>
                <a:lnTo>
                  <a:pt x="9974778" y="1783169"/>
                </a:lnTo>
                <a:close/>
                <a:moveTo>
                  <a:pt x="7174432" y="1141995"/>
                </a:moveTo>
                <a:lnTo>
                  <a:pt x="7055916" y="1346438"/>
                </a:lnTo>
                <a:lnTo>
                  <a:pt x="6803201" y="1782844"/>
                </a:lnTo>
                <a:lnTo>
                  <a:pt x="7001614" y="1783165"/>
                </a:lnTo>
                <a:lnTo>
                  <a:pt x="7028639" y="1783165"/>
                </a:lnTo>
                <a:lnTo>
                  <a:pt x="7174372" y="1531813"/>
                </a:lnTo>
                <a:lnTo>
                  <a:pt x="7424546" y="1963208"/>
                </a:lnTo>
                <a:lnTo>
                  <a:pt x="7444178" y="1997050"/>
                </a:lnTo>
                <a:lnTo>
                  <a:pt x="7546264" y="1820985"/>
                </a:lnTo>
                <a:lnTo>
                  <a:pt x="7816068" y="1355743"/>
                </a:lnTo>
                <a:lnTo>
                  <a:pt x="7590289" y="1355743"/>
                </a:lnTo>
                <a:lnTo>
                  <a:pt x="7444495" y="1607101"/>
                </a:lnTo>
                <a:lnTo>
                  <a:pt x="7444471" y="1607060"/>
                </a:lnTo>
                <a:lnTo>
                  <a:pt x="7444335" y="1607295"/>
                </a:lnTo>
                <a:lnTo>
                  <a:pt x="7428651" y="1580263"/>
                </a:lnTo>
                <a:lnTo>
                  <a:pt x="7318232" y="1389813"/>
                </a:lnTo>
                <a:close/>
                <a:moveTo>
                  <a:pt x="3937058" y="1141348"/>
                </a:moveTo>
                <a:lnTo>
                  <a:pt x="3824191" y="1335940"/>
                </a:lnTo>
                <a:lnTo>
                  <a:pt x="3970046" y="1587451"/>
                </a:lnTo>
                <a:lnTo>
                  <a:pt x="3969944" y="1587451"/>
                </a:lnTo>
                <a:lnTo>
                  <a:pt x="3969967" y="1587492"/>
                </a:lnTo>
                <a:lnTo>
                  <a:pt x="3969679" y="1587492"/>
                </a:lnTo>
                <a:lnTo>
                  <a:pt x="3969727" y="1587572"/>
                </a:lnTo>
                <a:lnTo>
                  <a:pt x="3430549" y="1587572"/>
                </a:lnTo>
                <a:lnTo>
                  <a:pt x="3802190" y="2228548"/>
                </a:lnTo>
                <a:lnTo>
                  <a:pt x="3915000" y="2033783"/>
                </a:lnTo>
                <a:lnTo>
                  <a:pt x="3769118" y="1782293"/>
                </a:lnTo>
                <a:lnTo>
                  <a:pt x="3769182" y="1782293"/>
                </a:lnTo>
                <a:lnTo>
                  <a:pt x="3769157" y="1782252"/>
                </a:lnTo>
                <a:lnTo>
                  <a:pt x="4308703" y="1782252"/>
                </a:lnTo>
                <a:close/>
                <a:moveTo>
                  <a:pt x="1508231" y="1141084"/>
                </a:moveTo>
                <a:lnTo>
                  <a:pt x="1389655" y="1345561"/>
                </a:lnTo>
                <a:lnTo>
                  <a:pt x="1136941" y="1781966"/>
                </a:lnTo>
                <a:lnTo>
                  <a:pt x="1333021" y="1782283"/>
                </a:lnTo>
                <a:lnTo>
                  <a:pt x="1362167" y="1782283"/>
                </a:lnTo>
                <a:lnTo>
                  <a:pt x="1507940" y="1530891"/>
                </a:lnTo>
                <a:lnTo>
                  <a:pt x="1508048" y="1531075"/>
                </a:lnTo>
                <a:lnTo>
                  <a:pt x="1508151" y="1530896"/>
                </a:lnTo>
                <a:lnTo>
                  <a:pt x="1508182" y="1530950"/>
                </a:lnTo>
                <a:lnTo>
                  <a:pt x="1508190" y="1530936"/>
                </a:lnTo>
                <a:lnTo>
                  <a:pt x="1777942" y="1996090"/>
                </a:lnTo>
                <a:lnTo>
                  <a:pt x="1948741" y="1701713"/>
                </a:lnTo>
                <a:lnTo>
                  <a:pt x="2149887" y="1354865"/>
                </a:lnTo>
                <a:lnTo>
                  <a:pt x="1924201" y="1354865"/>
                </a:lnTo>
                <a:lnTo>
                  <a:pt x="1778446" y="1606224"/>
                </a:lnTo>
                <a:lnTo>
                  <a:pt x="1778337" y="1606036"/>
                </a:lnTo>
                <a:lnTo>
                  <a:pt x="1778116" y="1606417"/>
                </a:lnTo>
                <a:lnTo>
                  <a:pt x="1762431" y="1579385"/>
                </a:lnTo>
                <a:lnTo>
                  <a:pt x="1605163" y="1308133"/>
                </a:lnTo>
                <a:close/>
                <a:moveTo>
                  <a:pt x="7477229" y="1123289"/>
                </a:moveTo>
                <a:lnTo>
                  <a:pt x="7590154" y="1317962"/>
                </a:lnTo>
                <a:lnTo>
                  <a:pt x="7881653" y="1317962"/>
                </a:lnTo>
                <a:lnTo>
                  <a:pt x="7881606" y="1318043"/>
                </a:lnTo>
                <a:lnTo>
                  <a:pt x="7881653" y="1318043"/>
                </a:lnTo>
                <a:lnTo>
                  <a:pt x="7881627" y="1318089"/>
                </a:lnTo>
                <a:lnTo>
                  <a:pt x="7882014" y="1318089"/>
                </a:lnTo>
                <a:lnTo>
                  <a:pt x="7612284" y="1783205"/>
                </a:lnTo>
                <a:lnTo>
                  <a:pt x="7816449" y="1783205"/>
                </a:lnTo>
                <a:lnTo>
                  <a:pt x="7816428" y="1783169"/>
                </a:lnTo>
                <a:lnTo>
                  <a:pt x="8355655" y="1783169"/>
                </a:lnTo>
                <a:lnTo>
                  <a:pt x="8242771" y="1588531"/>
                </a:lnTo>
                <a:lnTo>
                  <a:pt x="7951210" y="1588531"/>
                </a:lnTo>
                <a:lnTo>
                  <a:pt x="7951307" y="1588364"/>
                </a:lnTo>
                <a:lnTo>
                  <a:pt x="7950969" y="1588364"/>
                </a:lnTo>
                <a:lnTo>
                  <a:pt x="8220676" y="1123289"/>
                </a:lnTo>
                <a:close/>
                <a:moveTo>
                  <a:pt x="5566486" y="1123204"/>
                </a:moveTo>
                <a:lnTo>
                  <a:pt x="5442976" y="1336220"/>
                </a:lnTo>
                <a:lnTo>
                  <a:pt x="5566647" y="1549629"/>
                </a:lnTo>
                <a:lnTo>
                  <a:pt x="5815030" y="1549629"/>
                </a:lnTo>
                <a:lnTo>
                  <a:pt x="5938420" y="1336916"/>
                </a:lnTo>
                <a:lnTo>
                  <a:pt x="5814473" y="1123204"/>
                </a:lnTo>
                <a:close/>
                <a:moveTo>
                  <a:pt x="11233251" y="1123143"/>
                </a:moveTo>
                <a:lnTo>
                  <a:pt x="11109319" y="1336849"/>
                </a:lnTo>
                <a:lnTo>
                  <a:pt x="11233259" y="1550557"/>
                </a:lnTo>
                <a:lnTo>
                  <a:pt x="11481279" y="1550557"/>
                </a:lnTo>
                <a:lnTo>
                  <a:pt x="11605151" y="1336866"/>
                </a:lnTo>
                <a:lnTo>
                  <a:pt x="11481267" y="1123143"/>
                </a:lnTo>
                <a:close/>
                <a:moveTo>
                  <a:pt x="1811259" y="1122292"/>
                </a:moveTo>
                <a:lnTo>
                  <a:pt x="1924191" y="1317045"/>
                </a:lnTo>
                <a:lnTo>
                  <a:pt x="2215632" y="1317045"/>
                </a:lnTo>
                <a:lnTo>
                  <a:pt x="2215606" y="1317092"/>
                </a:lnTo>
                <a:lnTo>
                  <a:pt x="2215924" y="1317092"/>
                </a:lnTo>
                <a:lnTo>
                  <a:pt x="1946166" y="1782327"/>
                </a:lnTo>
                <a:lnTo>
                  <a:pt x="2150358" y="1782327"/>
                </a:lnTo>
                <a:lnTo>
                  <a:pt x="2150338" y="1782293"/>
                </a:lnTo>
                <a:lnTo>
                  <a:pt x="2689434" y="1782293"/>
                </a:lnTo>
                <a:lnTo>
                  <a:pt x="2576521" y="1587534"/>
                </a:lnTo>
                <a:lnTo>
                  <a:pt x="2285240" y="1587534"/>
                </a:lnTo>
                <a:lnTo>
                  <a:pt x="2285268" y="1587487"/>
                </a:lnTo>
                <a:lnTo>
                  <a:pt x="2284787" y="1587487"/>
                </a:lnTo>
                <a:lnTo>
                  <a:pt x="2554564" y="1122292"/>
                </a:lnTo>
                <a:close/>
                <a:moveTo>
                  <a:pt x="10817635" y="909874"/>
                </a:moveTo>
                <a:lnTo>
                  <a:pt x="10704803" y="1104406"/>
                </a:lnTo>
                <a:lnTo>
                  <a:pt x="10850655" y="1355917"/>
                </a:lnTo>
                <a:lnTo>
                  <a:pt x="10311089" y="1355917"/>
                </a:lnTo>
                <a:lnTo>
                  <a:pt x="10682707" y="1996720"/>
                </a:lnTo>
                <a:lnTo>
                  <a:pt x="10711259" y="1947495"/>
                </a:lnTo>
                <a:lnTo>
                  <a:pt x="10795453" y="1802146"/>
                </a:lnTo>
                <a:lnTo>
                  <a:pt x="10649647" y="1550714"/>
                </a:lnTo>
                <a:lnTo>
                  <a:pt x="10649739" y="1550714"/>
                </a:lnTo>
                <a:lnTo>
                  <a:pt x="10649647" y="1550555"/>
                </a:lnTo>
                <a:lnTo>
                  <a:pt x="11189055" y="1550555"/>
                </a:lnTo>
                <a:close/>
                <a:moveTo>
                  <a:pt x="5150917" y="909449"/>
                </a:moveTo>
                <a:lnTo>
                  <a:pt x="5038331" y="1103619"/>
                </a:lnTo>
                <a:lnTo>
                  <a:pt x="5184120" y="1354950"/>
                </a:lnTo>
                <a:lnTo>
                  <a:pt x="5183210" y="1354950"/>
                </a:lnTo>
                <a:lnTo>
                  <a:pt x="5183727" y="1355842"/>
                </a:lnTo>
                <a:lnTo>
                  <a:pt x="5183705" y="1355842"/>
                </a:lnTo>
                <a:lnTo>
                  <a:pt x="5183727" y="1355880"/>
                </a:lnTo>
                <a:lnTo>
                  <a:pt x="4645050" y="1355880"/>
                </a:lnTo>
                <a:lnTo>
                  <a:pt x="4746524" y="1530884"/>
                </a:lnTo>
                <a:lnTo>
                  <a:pt x="4746560" y="1530819"/>
                </a:lnTo>
                <a:lnTo>
                  <a:pt x="5016523" y="1996060"/>
                </a:lnTo>
                <a:lnTo>
                  <a:pt x="5045164" y="1946610"/>
                </a:lnTo>
                <a:lnTo>
                  <a:pt x="5128947" y="1801975"/>
                </a:lnTo>
                <a:lnTo>
                  <a:pt x="4983237" y="1550722"/>
                </a:lnTo>
                <a:lnTo>
                  <a:pt x="4984162" y="1550722"/>
                </a:lnTo>
                <a:lnTo>
                  <a:pt x="4983556" y="1549671"/>
                </a:lnTo>
                <a:lnTo>
                  <a:pt x="4983615" y="1549671"/>
                </a:lnTo>
                <a:lnTo>
                  <a:pt x="4983590" y="1549629"/>
                </a:lnTo>
                <a:lnTo>
                  <a:pt x="5522154" y="1549629"/>
                </a:lnTo>
                <a:close/>
                <a:moveTo>
                  <a:pt x="8388889" y="909437"/>
                </a:moveTo>
                <a:lnTo>
                  <a:pt x="8270313" y="1113984"/>
                </a:lnTo>
                <a:lnTo>
                  <a:pt x="8017598" y="1550389"/>
                </a:lnTo>
                <a:lnTo>
                  <a:pt x="8116418" y="1550549"/>
                </a:lnTo>
                <a:lnTo>
                  <a:pt x="8242805" y="1550549"/>
                </a:lnTo>
                <a:lnTo>
                  <a:pt x="8388487" y="1299312"/>
                </a:lnTo>
                <a:lnTo>
                  <a:pt x="8388603" y="1299512"/>
                </a:lnTo>
                <a:lnTo>
                  <a:pt x="8388809" y="1299156"/>
                </a:lnTo>
                <a:lnTo>
                  <a:pt x="8658612" y="1764399"/>
                </a:lnTo>
                <a:lnTo>
                  <a:pt x="8760701" y="1588330"/>
                </a:lnTo>
                <a:lnTo>
                  <a:pt x="9030411" y="1123248"/>
                </a:lnTo>
                <a:lnTo>
                  <a:pt x="8804679" y="1123248"/>
                </a:lnTo>
                <a:lnTo>
                  <a:pt x="8658932" y="1374486"/>
                </a:lnTo>
                <a:lnTo>
                  <a:pt x="8658923" y="1374472"/>
                </a:lnTo>
                <a:lnTo>
                  <a:pt x="8658733" y="1374800"/>
                </a:lnTo>
                <a:lnTo>
                  <a:pt x="8643048" y="1347768"/>
                </a:lnTo>
                <a:close/>
                <a:moveTo>
                  <a:pt x="2722842" y="908505"/>
                </a:moveTo>
                <a:lnTo>
                  <a:pt x="2604264" y="1112987"/>
                </a:lnTo>
                <a:lnTo>
                  <a:pt x="2351547" y="1549392"/>
                </a:lnTo>
                <a:lnTo>
                  <a:pt x="2521121" y="1549666"/>
                </a:lnTo>
                <a:lnTo>
                  <a:pt x="2576493" y="1549666"/>
                </a:lnTo>
                <a:lnTo>
                  <a:pt x="2722266" y="1298274"/>
                </a:lnTo>
                <a:lnTo>
                  <a:pt x="2722505" y="1298689"/>
                </a:lnTo>
                <a:lnTo>
                  <a:pt x="2722719" y="1298322"/>
                </a:lnTo>
                <a:lnTo>
                  <a:pt x="2722726" y="1298335"/>
                </a:lnTo>
                <a:lnTo>
                  <a:pt x="2722757" y="1298281"/>
                </a:lnTo>
                <a:lnTo>
                  <a:pt x="2992552" y="1763511"/>
                </a:lnTo>
                <a:lnTo>
                  <a:pt x="3017502" y="1720506"/>
                </a:lnTo>
                <a:lnTo>
                  <a:pt x="3094648" y="1587452"/>
                </a:lnTo>
                <a:lnTo>
                  <a:pt x="3364430" y="1122251"/>
                </a:lnTo>
                <a:lnTo>
                  <a:pt x="3138652" y="1122251"/>
                </a:lnTo>
                <a:lnTo>
                  <a:pt x="2992879" y="1373602"/>
                </a:lnTo>
                <a:lnTo>
                  <a:pt x="2992838" y="1373532"/>
                </a:lnTo>
                <a:lnTo>
                  <a:pt x="2992683" y="1373803"/>
                </a:lnTo>
                <a:lnTo>
                  <a:pt x="2977037" y="1346771"/>
                </a:lnTo>
                <a:lnTo>
                  <a:pt x="2822822" y="1080805"/>
                </a:lnTo>
                <a:close/>
                <a:moveTo>
                  <a:pt x="8691746" y="890675"/>
                </a:moveTo>
                <a:lnTo>
                  <a:pt x="8804648" y="1085307"/>
                </a:lnTo>
                <a:lnTo>
                  <a:pt x="9096090" y="1085307"/>
                </a:lnTo>
                <a:lnTo>
                  <a:pt x="9096068" y="1085346"/>
                </a:lnTo>
                <a:lnTo>
                  <a:pt x="9096090" y="1085346"/>
                </a:lnTo>
                <a:lnTo>
                  <a:pt x="9096015" y="1085474"/>
                </a:lnTo>
                <a:lnTo>
                  <a:pt x="9096451" y="1085474"/>
                </a:lnTo>
                <a:lnTo>
                  <a:pt x="8826722" y="1550588"/>
                </a:lnTo>
                <a:lnTo>
                  <a:pt x="9570112" y="1550588"/>
                </a:lnTo>
                <a:lnTo>
                  <a:pt x="9457209" y="1355916"/>
                </a:lnTo>
                <a:lnTo>
                  <a:pt x="9165647" y="1355916"/>
                </a:lnTo>
                <a:lnTo>
                  <a:pt x="9165745" y="1355747"/>
                </a:lnTo>
                <a:lnTo>
                  <a:pt x="9165406" y="1355747"/>
                </a:lnTo>
                <a:lnTo>
                  <a:pt x="9435112" y="890675"/>
                </a:lnTo>
                <a:close/>
                <a:moveTo>
                  <a:pt x="6780576" y="890541"/>
                </a:moveTo>
                <a:lnTo>
                  <a:pt x="6664171" y="1091262"/>
                </a:lnTo>
                <a:lnTo>
                  <a:pt x="6656627" y="1104273"/>
                </a:lnTo>
                <a:lnTo>
                  <a:pt x="6740194" y="1248343"/>
                </a:lnTo>
                <a:lnTo>
                  <a:pt x="6780565" y="1317940"/>
                </a:lnTo>
                <a:lnTo>
                  <a:pt x="7028612" y="1317940"/>
                </a:lnTo>
                <a:lnTo>
                  <a:pt x="7152549" y="1104272"/>
                </a:lnTo>
                <a:lnTo>
                  <a:pt x="7028639" y="890541"/>
                </a:lnTo>
                <a:close/>
                <a:moveTo>
                  <a:pt x="1114473" y="889631"/>
                </a:moveTo>
                <a:lnTo>
                  <a:pt x="990526" y="1103355"/>
                </a:lnTo>
                <a:lnTo>
                  <a:pt x="1114474" y="1317040"/>
                </a:lnTo>
                <a:lnTo>
                  <a:pt x="1362502" y="1317040"/>
                </a:lnTo>
                <a:lnTo>
                  <a:pt x="1478432" y="1117177"/>
                </a:lnTo>
                <a:lnTo>
                  <a:pt x="1486448" y="1103353"/>
                </a:lnTo>
                <a:lnTo>
                  <a:pt x="1362504" y="889631"/>
                </a:lnTo>
                <a:close/>
                <a:moveTo>
                  <a:pt x="3564939" y="889629"/>
                </a:moveTo>
                <a:lnTo>
                  <a:pt x="3564941" y="889630"/>
                </a:lnTo>
                <a:lnTo>
                  <a:pt x="3025696" y="889630"/>
                </a:lnTo>
                <a:lnTo>
                  <a:pt x="3138652" y="1084430"/>
                </a:lnTo>
                <a:lnTo>
                  <a:pt x="3430359" y="1084430"/>
                </a:lnTo>
                <a:lnTo>
                  <a:pt x="3160554" y="1549672"/>
                </a:lnTo>
                <a:lnTo>
                  <a:pt x="3364821" y="1549672"/>
                </a:lnTo>
                <a:lnTo>
                  <a:pt x="3364770" y="1549590"/>
                </a:lnTo>
                <a:lnTo>
                  <a:pt x="3903950" y="1549590"/>
                </a:lnTo>
                <a:lnTo>
                  <a:pt x="3791060" y="1354871"/>
                </a:lnTo>
                <a:lnTo>
                  <a:pt x="3499676" y="1354871"/>
                </a:lnTo>
                <a:lnTo>
                  <a:pt x="3499356" y="1354871"/>
                </a:lnTo>
                <a:lnTo>
                  <a:pt x="3769118" y="889629"/>
                </a:lnTo>
                <a:close/>
                <a:moveTo>
                  <a:pt x="9603272" y="676984"/>
                </a:moveTo>
                <a:lnTo>
                  <a:pt x="9484750" y="881370"/>
                </a:lnTo>
                <a:lnTo>
                  <a:pt x="9232035" y="1317814"/>
                </a:lnTo>
                <a:lnTo>
                  <a:pt x="9344823" y="1317974"/>
                </a:lnTo>
                <a:lnTo>
                  <a:pt x="9457177" y="1317974"/>
                </a:lnTo>
                <a:lnTo>
                  <a:pt x="9602884" y="1066695"/>
                </a:lnTo>
                <a:lnTo>
                  <a:pt x="9602951" y="1066812"/>
                </a:lnTo>
                <a:lnTo>
                  <a:pt x="9603085" y="1066582"/>
                </a:lnTo>
                <a:lnTo>
                  <a:pt x="9603201" y="1066782"/>
                </a:lnTo>
                <a:lnTo>
                  <a:pt x="9603246" y="1066704"/>
                </a:lnTo>
                <a:lnTo>
                  <a:pt x="9872913" y="1531781"/>
                </a:lnTo>
                <a:lnTo>
                  <a:pt x="9974977" y="1355754"/>
                </a:lnTo>
                <a:lnTo>
                  <a:pt x="10244711" y="890634"/>
                </a:lnTo>
                <a:lnTo>
                  <a:pt x="10019073" y="890634"/>
                </a:lnTo>
                <a:lnTo>
                  <a:pt x="9874181" y="1140507"/>
                </a:lnTo>
                <a:lnTo>
                  <a:pt x="9873209" y="1142185"/>
                </a:lnTo>
                <a:lnTo>
                  <a:pt x="9857526" y="1115153"/>
                </a:lnTo>
                <a:lnTo>
                  <a:pt x="9857353" y="1114854"/>
                </a:lnTo>
                <a:close/>
                <a:moveTo>
                  <a:pt x="6364997" y="676872"/>
                </a:moveTo>
                <a:lnTo>
                  <a:pt x="6252006" y="871748"/>
                </a:lnTo>
                <a:lnTo>
                  <a:pt x="6397856" y="1123260"/>
                </a:lnTo>
                <a:lnTo>
                  <a:pt x="6397760" y="1123260"/>
                </a:lnTo>
                <a:lnTo>
                  <a:pt x="6397773" y="1123282"/>
                </a:lnTo>
                <a:lnTo>
                  <a:pt x="5858267" y="1123282"/>
                </a:lnTo>
                <a:lnTo>
                  <a:pt x="5960349" y="1299329"/>
                </a:lnTo>
                <a:lnTo>
                  <a:pt x="5960406" y="1299432"/>
                </a:lnTo>
                <a:lnTo>
                  <a:pt x="5960466" y="1299330"/>
                </a:lnTo>
                <a:lnTo>
                  <a:pt x="6230238" y="1764316"/>
                </a:lnTo>
                <a:lnTo>
                  <a:pt x="6263362" y="1707187"/>
                </a:lnTo>
                <a:lnTo>
                  <a:pt x="6342969" y="1569751"/>
                </a:lnTo>
                <a:lnTo>
                  <a:pt x="6343100" y="1569527"/>
                </a:lnTo>
                <a:lnTo>
                  <a:pt x="6197286" y="1318083"/>
                </a:lnTo>
                <a:lnTo>
                  <a:pt x="6197372" y="1318083"/>
                </a:lnTo>
                <a:lnTo>
                  <a:pt x="6197289" y="1317940"/>
                </a:lnTo>
                <a:lnTo>
                  <a:pt x="6197297" y="1317940"/>
                </a:lnTo>
                <a:lnTo>
                  <a:pt x="6197297" y="1317939"/>
                </a:lnTo>
                <a:lnTo>
                  <a:pt x="6736810" y="1317939"/>
                </a:lnTo>
                <a:close/>
                <a:moveTo>
                  <a:pt x="3936847" y="676794"/>
                </a:moveTo>
                <a:lnTo>
                  <a:pt x="3818819" y="880325"/>
                </a:lnTo>
                <a:lnTo>
                  <a:pt x="3566101" y="1316769"/>
                </a:lnTo>
                <a:lnTo>
                  <a:pt x="3763543" y="1317049"/>
                </a:lnTo>
                <a:lnTo>
                  <a:pt x="3791060" y="1317049"/>
                </a:lnTo>
                <a:lnTo>
                  <a:pt x="3936834" y="1065659"/>
                </a:lnTo>
                <a:lnTo>
                  <a:pt x="3936993" y="1065934"/>
                </a:lnTo>
                <a:lnTo>
                  <a:pt x="3937153" y="1065660"/>
                </a:lnTo>
                <a:lnTo>
                  <a:pt x="3937173" y="1065693"/>
                </a:lnTo>
                <a:lnTo>
                  <a:pt x="3937192" y="1065658"/>
                </a:lnTo>
                <a:lnTo>
                  <a:pt x="4198823" y="1516878"/>
                </a:lnTo>
                <a:lnTo>
                  <a:pt x="4206954" y="1530899"/>
                </a:lnTo>
                <a:lnTo>
                  <a:pt x="4309081" y="1354830"/>
                </a:lnTo>
                <a:lnTo>
                  <a:pt x="4578299" y="890600"/>
                </a:lnTo>
                <a:lnTo>
                  <a:pt x="4352466" y="890600"/>
                </a:lnTo>
                <a:lnTo>
                  <a:pt x="4207235" y="1141141"/>
                </a:lnTo>
                <a:lnTo>
                  <a:pt x="4207166" y="1141021"/>
                </a:lnTo>
                <a:lnTo>
                  <a:pt x="4206600" y="1141992"/>
                </a:lnTo>
                <a:close/>
                <a:moveTo>
                  <a:pt x="698738" y="675781"/>
                </a:moveTo>
                <a:lnTo>
                  <a:pt x="585943" y="870735"/>
                </a:lnTo>
                <a:lnTo>
                  <a:pt x="731756" y="1122246"/>
                </a:lnTo>
                <a:lnTo>
                  <a:pt x="731357" y="1122246"/>
                </a:lnTo>
                <a:lnTo>
                  <a:pt x="731423" y="1122361"/>
                </a:lnTo>
                <a:lnTo>
                  <a:pt x="192174" y="1122361"/>
                </a:lnTo>
                <a:lnTo>
                  <a:pt x="563812" y="1763472"/>
                </a:lnTo>
                <a:lnTo>
                  <a:pt x="676707" y="1568552"/>
                </a:lnTo>
                <a:lnTo>
                  <a:pt x="530855" y="1317040"/>
                </a:lnTo>
                <a:lnTo>
                  <a:pt x="1070463" y="1317040"/>
                </a:lnTo>
                <a:close/>
                <a:moveTo>
                  <a:pt x="9906183" y="658015"/>
                </a:moveTo>
                <a:lnTo>
                  <a:pt x="10019069" y="852731"/>
                </a:lnTo>
                <a:lnTo>
                  <a:pt x="10310527" y="852731"/>
                </a:lnTo>
                <a:lnTo>
                  <a:pt x="10310479" y="852813"/>
                </a:lnTo>
                <a:lnTo>
                  <a:pt x="10310527" y="852813"/>
                </a:lnTo>
                <a:lnTo>
                  <a:pt x="10310503" y="852856"/>
                </a:lnTo>
                <a:lnTo>
                  <a:pt x="10310847" y="852856"/>
                </a:lnTo>
                <a:lnTo>
                  <a:pt x="10041155" y="1317974"/>
                </a:lnTo>
                <a:lnTo>
                  <a:pt x="10784347" y="1317974"/>
                </a:lnTo>
                <a:lnTo>
                  <a:pt x="10671459" y="1123258"/>
                </a:lnTo>
                <a:lnTo>
                  <a:pt x="10380163" y="1123258"/>
                </a:lnTo>
                <a:lnTo>
                  <a:pt x="10380187" y="1123216"/>
                </a:lnTo>
                <a:lnTo>
                  <a:pt x="10380163" y="1123216"/>
                </a:lnTo>
                <a:lnTo>
                  <a:pt x="10380211" y="1123133"/>
                </a:lnTo>
                <a:lnTo>
                  <a:pt x="10379683" y="1123133"/>
                </a:lnTo>
                <a:lnTo>
                  <a:pt x="10649415" y="658015"/>
                </a:lnTo>
                <a:close/>
                <a:moveTo>
                  <a:pt x="4240333" y="657980"/>
                </a:moveTo>
                <a:lnTo>
                  <a:pt x="4265094" y="700710"/>
                </a:lnTo>
                <a:lnTo>
                  <a:pt x="4352766" y="851847"/>
                </a:lnTo>
                <a:lnTo>
                  <a:pt x="4644471" y="851847"/>
                </a:lnTo>
                <a:lnTo>
                  <a:pt x="4644426" y="851929"/>
                </a:lnTo>
                <a:lnTo>
                  <a:pt x="4644474" y="851929"/>
                </a:lnTo>
                <a:lnTo>
                  <a:pt x="4643956" y="852819"/>
                </a:lnTo>
                <a:lnTo>
                  <a:pt x="4644119" y="852819"/>
                </a:lnTo>
                <a:lnTo>
                  <a:pt x="4374881" y="1317090"/>
                </a:lnTo>
                <a:lnTo>
                  <a:pt x="5117578" y="1317090"/>
                </a:lnTo>
                <a:lnTo>
                  <a:pt x="5005139" y="1123260"/>
                </a:lnTo>
                <a:lnTo>
                  <a:pt x="4713433" y="1123260"/>
                </a:lnTo>
                <a:lnTo>
                  <a:pt x="4713458" y="1123221"/>
                </a:lnTo>
                <a:lnTo>
                  <a:pt x="4713402" y="1123221"/>
                </a:lnTo>
                <a:lnTo>
                  <a:pt x="4713965" y="1122249"/>
                </a:lnTo>
                <a:lnTo>
                  <a:pt x="4713747" y="1122249"/>
                </a:lnTo>
                <a:lnTo>
                  <a:pt x="4982988" y="657980"/>
                </a:lnTo>
                <a:close/>
                <a:moveTo>
                  <a:pt x="7994978" y="657892"/>
                </a:moveTo>
                <a:lnTo>
                  <a:pt x="7871032" y="871631"/>
                </a:lnTo>
                <a:lnTo>
                  <a:pt x="7994973" y="1085347"/>
                </a:lnTo>
                <a:lnTo>
                  <a:pt x="8242996" y="1085347"/>
                </a:lnTo>
                <a:lnTo>
                  <a:pt x="8366907" y="871616"/>
                </a:lnTo>
                <a:lnTo>
                  <a:pt x="8242959" y="657892"/>
                </a:lnTo>
                <a:close/>
                <a:moveTo>
                  <a:pt x="2329069" y="657050"/>
                </a:moveTo>
                <a:lnTo>
                  <a:pt x="2205050" y="870915"/>
                </a:lnTo>
                <a:lnTo>
                  <a:pt x="2328895" y="1084423"/>
                </a:lnTo>
                <a:lnTo>
                  <a:pt x="2576941" y="1084423"/>
                </a:lnTo>
                <a:lnTo>
                  <a:pt x="2700864" y="870724"/>
                </a:lnTo>
                <a:lnTo>
                  <a:pt x="2576945" y="657050"/>
                </a:lnTo>
                <a:close/>
                <a:moveTo>
                  <a:pt x="0" y="619178"/>
                </a:moveTo>
                <a:lnTo>
                  <a:pt x="191738" y="619178"/>
                </a:lnTo>
                <a:lnTo>
                  <a:pt x="191715" y="619218"/>
                </a:lnTo>
                <a:lnTo>
                  <a:pt x="191736" y="619218"/>
                </a:lnTo>
                <a:lnTo>
                  <a:pt x="191733" y="619224"/>
                </a:lnTo>
                <a:lnTo>
                  <a:pt x="192109" y="619224"/>
                </a:lnTo>
                <a:lnTo>
                  <a:pt x="0" y="950492"/>
                </a:lnTo>
                <a:lnTo>
                  <a:pt x="0" y="874184"/>
                </a:lnTo>
                <a:lnTo>
                  <a:pt x="125946" y="657004"/>
                </a:lnTo>
                <a:lnTo>
                  <a:pt x="0" y="657004"/>
                </a:lnTo>
                <a:close/>
                <a:moveTo>
                  <a:pt x="7579259" y="444551"/>
                </a:moveTo>
                <a:lnTo>
                  <a:pt x="7466518" y="638995"/>
                </a:lnTo>
                <a:lnTo>
                  <a:pt x="7612371" y="890507"/>
                </a:lnTo>
                <a:lnTo>
                  <a:pt x="7612210" y="890507"/>
                </a:lnTo>
                <a:lnTo>
                  <a:pt x="7612210" y="890508"/>
                </a:lnTo>
                <a:lnTo>
                  <a:pt x="7611824" y="890508"/>
                </a:lnTo>
                <a:lnTo>
                  <a:pt x="7611889" y="890621"/>
                </a:lnTo>
                <a:lnTo>
                  <a:pt x="7072830" y="890621"/>
                </a:lnTo>
                <a:lnTo>
                  <a:pt x="7444354" y="1531695"/>
                </a:lnTo>
                <a:lnTo>
                  <a:pt x="7472976" y="1482281"/>
                </a:lnTo>
                <a:lnTo>
                  <a:pt x="7557189" y="1336858"/>
                </a:lnTo>
                <a:lnTo>
                  <a:pt x="7411362" y="1085461"/>
                </a:lnTo>
                <a:lnTo>
                  <a:pt x="7411432" y="1085461"/>
                </a:lnTo>
                <a:lnTo>
                  <a:pt x="7411362" y="1085341"/>
                </a:lnTo>
                <a:lnTo>
                  <a:pt x="7411743" y="1085341"/>
                </a:lnTo>
                <a:lnTo>
                  <a:pt x="7411723" y="1085307"/>
                </a:lnTo>
                <a:lnTo>
                  <a:pt x="7950950" y="1085307"/>
                </a:lnTo>
                <a:close/>
                <a:moveTo>
                  <a:pt x="5150942" y="444218"/>
                </a:moveTo>
                <a:lnTo>
                  <a:pt x="5032420" y="648675"/>
                </a:lnTo>
                <a:lnTo>
                  <a:pt x="4780103" y="1084428"/>
                </a:lnTo>
                <a:lnTo>
                  <a:pt x="5005575" y="1084428"/>
                </a:lnTo>
                <a:lnTo>
                  <a:pt x="5151347" y="833036"/>
                </a:lnTo>
                <a:lnTo>
                  <a:pt x="5421146" y="1298549"/>
                </a:lnTo>
                <a:lnTo>
                  <a:pt x="5440815" y="1264654"/>
                </a:lnTo>
                <a:lnTo>
                  <a:pt x="5522787" y="1123140"/>
                </a:lnTo>
                <a:lnTo>
                  <a:pt x="5792551" y="657962"/>
                </a:lnTo>
                <a:lnTo>
                  <a:pt x="5566579" y="657962"/>
                </a:lnTo>
                <a:lnTo>
                  <a:pt x="5420839" y="909531"/>
                </a:lnTo>
                <a:lnTo>
                  <a:pt x="5420715" y="909315"/>
                </a:lnTo>
                <a:lnTo>
                  <a:pt x="5420692" y="909353"/>
                </a:lnTo>
                <a:close/>
                <a:moveTo>
                  <a:pt x="10817779" y="444206"/>
                </a:moveTo>
                <a:lnTo>
                  <a:pt x="10699187" y="648711"/>
                </a:lnTo>
                <a:lnTo>
                  <a:pt x="10446471" y="1085156"/>
                </a:lnTo>
                <a:lnTo>
                  <a:pt x="10587465" y="1085355"/>
                </a:lnTo>
                <a:lnTo>
                  <a:pt x="10671615" y="1085355"/>
                </a:lnTo>
                <a:lnTo>
                  <a:pt x="10817323" y="834081"/>
                </a:lnTo>
                <a:lnTo>
                  <a:pt x="10817467" y="834334"/>
                </a:lnTo>
                <a:lnTo>
                  <a:pt x="10817683" y="833964"/>
                </a:lnTo>
                <a:lnTo>
                  <a:pt x="11087485" y="1299206"/>
                </a:lnTo>
                <a:lnTo>
                  <a:pt x="11189575" y="1123137"/>
                </a:lnTo>
                <a:lnTo>
                  <a:pt x="11459331" y="657976"/>
                </a:lnTo>
                <a:lnTo>
                  <a:pt x="11233535" y="657976"/>
                </a:lnTo>
                <a:lnTo>
                  <a:pt x="11087807" y="909292"/>
                </a:lnTo>
                <a:lnTo>
                  <a:pt x="11087775" y="909238"/>
                </a:lnTo>
                <a:lnTo>
                  <a:pt x="11087607" y="909527"/>
                </a:lnTo>
                <a:lnTo>
                  <a:pt x="11071963" y="882495"/>
                </a:lnTo>
                <a:lnTo>
                  <a:pt x="10883815" y="558012"/>
                </a:lnTo>
                <a:close/>
                <a:moveTo>
                  <a:pt x="1913250" y="443606"/>
                </a:moveTo>
                <a:lnTo>
                  <a:pt x="1862408" y="531263"/>
                </a:lnTo>
                <a:lnTo>
                  <a:pt x="1800439" y="638139"/>
                </a:lnTo>
                <a:lnTo>
                  <a:pt x="1946282" y="889631"/>
                </a:lnTo>
                <a:lnTo>
                  <a:pt x="1946258" y="889631"/>
                </a:lnTo>
                <a:lnTo>
                  <a:pt x="1946280" y="889670"/>
                </a:lnTo>
                <a:lnTo>
                  <a:pt x="1945826" y="889670"/>
                </a:lnTo>
                <a:lnTo>
                  <a:pt x="1945870" y="889744"/>
                </a:lnTo>
                <a:lnTo>
                  <a:pt x="1406597" y="889744"/>
                </a:lnTo>
                <a:lnTo>
                  <a:pt x="1778314" y="1530715"/>
                </a:lnTo>
                <a:lnTo>
                  <a:pt x="1795067" y="1501834"/>
                </a:lnTo>
                <a:lnTo>
                  <a:pt x="1891153" y="1335935"/>
                </a:lnTo>
                <a:lnTo>
                  <a:pt x="1745300" y="1084423"/>
                </a:lnTo>
                <a:lnTo>
                  <a:pt x="2284867" y="1084423"/>
                </a:lnTo>
                <a:close/>
                <a:moveTo>
                  <a:pt x="11120619" y="425399"/>
                </a:moveTo>
                <a:lnTo>
                  <a:pt x="11233503" y="620113"/>
                </a:lnTo>
                <a:lnTo>
                  <a:pt x="11524963" y="620113"/>
                </a:lnTo>
                <a:lnTo>
                  <a:pt x="11524963" y="620114"/>
                </a:lnTo>
                <a:lnTo>
                  <a:pt x="11524891" y="620240"/>
                </a:lnTo>
                <a:lnTo>
                  <a:pt x="11525285" y="620240"/>
                </a:lnTo>
                <a:lnTo>
                  <a:pt x="11255555" y="1085355"/>
                </a:lnTo>
                <a:lnTo>
                  <a:pt x="11459719" y="1085355"/>
                </a:lnTo>
                <a:lnTo>
                  <a:pt x="11459699" y="1085320"/>
                </a:lnTo>
                <a:lnTo>
                  <a:pt x="11998925" y="1085320"/>
                </a:lnTo>
                <a:lnTo>
                  <a:pt x="11886059" y="890642"/>
                </a:lnTo>
                <a:lnTo>
                  <a:pt x="11594599" y="890642"/>
                </a:lnTo>
                <a:lnTo>
                  <a:pt x="11594675" y="890515"/>
                </a:lnTo>
                <a:lnTo>
                  <a:pt x="11594281" y="890515"/>
                </a:lnTo>
                <a:lnTo>
                  <a:pt x="11863971" y="425399"/>
                </a:lnTo>
                <a:close/>
                <a:moveTo>
                  <a:pt x="5453771" y="425380"/>
                </a:moveTo>
                <a:lnTo>
                  <a:pt x="5566635" y="620076"/>
                </a:lnTo>
                <a:lnTo>
                  <a:pt x="5858336" y="620076"/>
                </a:lnTo>
                <a:lnTo>
                  <a:pt x="5588572" y="1085319"/>
                </a:lnTo>
                <a:lnTo>
                  <a:pt x="6332105" y="1085319"/>
                </a:lnTo>
                <a:lnTo>
                  <a:pt x="6219189" y="890623"/>
                </a:lnTo>
                <a:lnTo>
                  <a:pt x="5927484" y="890623"/>
                </a:lnTo>
                <a:lnTo>
                  <a:pt x="5927486" y="890621"/>
                </a:lnTo>
                <a:lnTo>
                  <a:pt x="5927484" y="890621"/>
                </a:lnTo>
                <a:lnTo>
                  <a:pt x="5927545" y="890518"/>
                </a:lnTo>
                <a:lnTo>
                  <a:pt x="5927491" y="890518"/>
                </a:lnTo>
                <a:lnTo>
                  <a:pt x="6197236" y="425380"/>
                </a:lnTo>
                <a:close/>
                <a:moveTo>
                  <a:pt x="3542816" y="425319"/>
                </a:moveTo>
                <a:lnTo>
                  <a:pt x="3419407" y="638118"/>
                </a:lnTo>
                <a:lnTo>
                  <a:pt x="3543333" y="851808"/>
                </a:lnTo>
                <a:lnTo>
                  <a:pt x="3791367" y="851808"/>
                </a:lnTo>
                <a:lnTo>
                  <a:pt x="3914859" y="638880"/>
                </a:lnTo>
                <a:lnTo>
                  <a:pt x="3791017" y="425319"/>
                </a:lnTo>
                <a:close/>
                <a:moveTo>
                  <a:pt x="9209439" y="425315"/>
                </a:moveTo>
                <a:lnTo>
                  <a:pt x="9085489" y="639052"/>
                </a:lnTo>
                <a:lnTo>
                  <a:pt x="9209410" y="852732"/>
                </a:lnTo>
                <a:lnTo>
                  <a:pt x="9457433" y="852732"/>
                </a:lnTo>
                <a:lnTo>
                  <a:pt x="9581383" y="639043"/>
                </a:lnTo>
                <a:lnTo>
                  <a:pt x="9457458" y="425315"/>
                </a:lnTo>
                <a:close/>
                <a:moveTo>
                  <a:pt x="8793783" y="211671"/>
                </a:moveTo>
                <a:lnTo>
                  <a:pt x="8680861" y="406427"/>
                </a:lnTo>
                <a:lnTo>
                  <a:pt x="8826647" y="657892"/>
                </a:lnTo>
                <a:lnTo>
                  <a:pt x="8826554" y="657892"/>
                </a:lnTo>
                <a:lnTo>
                  <a:pt x="8826647" y="658053"/>
                </a:lnTo>
                <a:lnTo>
                  <a:pt x="8287040" y="658053"/>
                </a:lnTo>
                <a:lnTo>
                  <a:pt x="8658790" y="1299081"/>
                </a:lnTo>
                <a:lnTo>
                  <a:pt x="8687413" y="1249666"/>
                </a:lnTo>
                <a:lnTo>
                  <a:pt x="8771618" y="1104297"/>
                </a:lnTo>
                <a:lnTo>
                  <a:pt x="8625799" y="852845"/>
                </a:lnTo>
                <a:lnTo>
                  <a:pt x="8625868" y="852845"/>
                </a:lnTo>
                <a:lnTo>
                  <a:pt x="8625799" y="852726"/>
                </a:lnTo>
                <a:lnTo>
                  <a:pt x="9165406" y="852726"/>
                </a:lnTo>
                <a:close/>
                <a:moveTo>
                  <a:pt x="6365097" y="211612"/>
                </a:moveTo>
                <a:lnTo>
                  <a:pt x="6246505" y="416116"/>
                </a:lnTo>
                <a:lnTo>
                  <a:pt x="5993793" y="852521"/>
                </a:lnTo>
                <a:lnTo>
                  <a:pt x="6191581" y="852840"/>
                </a:lnTo>
                <a:lnTo>
                  <a:pt x="6219188" y="852840"/>
                </a:lnTo>
                <a:lnTo>
                  <a:pt x="6364961" y="601449"/>
                </a:lnTo>
                <a:lnTo>
                  <a:pt x="6395571" y="654233"/>
                </a:lnTo>
                <a:lnTo>
                  <a:pt x="6634794" y="1066639"/>
                </a:lnTo>
                <a:lnTo>
                  <a:pt x="6736893" y="890541"/>
                </a:lnTo>
                <a:lnTo>
                  <a:pt x="7006610" y="425380"/>
                </a:lnTo>
                <a:lnTo>
                  <a:pt x="6780831" y="425380"/>
                </a:lnTo>
                <a:lnTo>
                  <a:pt x="6635125" y="676657"/>
                </a:lnTo>
                <a:lnTo>
                  <a:pt x="6635117" y="676643"/>
                </a:lnTo>
                <a:lnTo>
                  <a:pt x="6634925" y="676973"/>
                </a:lnTo>
                <a:lnTo>
                  <a:pt x="6619240" y="649940"/>
                </a:lnTo>
                <a:lnTo>
                  <a:pt x="6423809" y="312809"/>
                </a:lnTo>
                <a:close/>
                <a:moveTo>
                  <a:pt x="3127588" y="210873"/>
                </a:moveTo>
                <a:lnTo>
                  <a:pt x="3014703" y="405498"/>
                </a:lnTo>
                <a:lnTo>
                  <a:pt x="3160556" y="657009"/>
                </a:lnTo>
                <a:lnTo>
                  <a:pt x="3160206" y="657009"/>
                </a:lnTo>
                <a:lnTo>
                  <a:pt x="3160276" y="657129"/>
                </a:lnTo>
                <a:lnTo>
                  <a:pt x="2621058" y="657129"/>
                </a:lnTo>
                <a:lnTo>
                  <a:pt x="2992748" y="1298054"/>
                </a:lnTo>
                <a:lnTo>
                  <a:pt x="3009521" y="1269139"/>
                </a:lnTo>
                <a:lnTo>
                  <a:pt x="3105550" y="1103339"/>
                </a:lnTo>
                <a:lnTo>
                  <a:pt x="2959749" y="851849"/>
                </a:lnTo>
                <a:lnTo>
                  <a:pt x="2959770" y="851849"/>
                </a:lnTo>
                <a:lnTo>
                  <a:pt x="2959746" y="851808"/>
                </a:lnTo>
                <a:lnTo>
                  <a:pt x="3499292" y="851808"/>
                </a:lnTo>
                <a:close/>
                <a:moveTo>
                  <a:pt x="698874" y="210760"/>
                </a:moveTo>
                <a:lnTo>
                  <a:pt x="580408" y="415119"/>
                </a:lnTo>
                <a:lnTo>
                  <a:pt x="327692" y="851523"/>
                </a:lnTo>
                <a:lnTo>
                  <a:pt x="500627" y="851803"/>
                </a:lnTo>
                <a:lnTo>
                  <a:pt x="552939" y="851803"/>
                </a:lnTo>
                <a:lnTo>
                  <a:pt x="698731" y="600447"/>
                </a:lnTo>
                <a:lnTo>
                  <a:pt x="698787" y="600540"/>
                </a:lnTo>
                <a:lnTo>
                  <a:pt x="698860" y="600411"/>
                </a:lnTo>
                <a:lnTo>
                  <a:pt x="698895" y="600469"/>
                </a:lnTo>
                <a:lnTo>
                  <a:pt x="698903" y="600454"/>
                </a:lnTo>
                <a:lnTo>
                  <a:pt x="968674" y="1065638"/>
                </a:lnTo>
                <a:lnTo>
                  <a:pt x="1070752" y="889624"/>
                </a:lnTo>
                <a:lnTo>
                  <a:pt x="1340552" y="424389"/>
                </a:lnTo>
                <a:lnTo>
                  <a:pt x="1114849" y="424389"/>
                </a:lnTo>
                <a:lnTo>
                  <a:pt x="969037" y="675780"/>
                </a:lnTo>
                <a:lnTo>
                  <a:pt x="968988" y="675697"/>
                </a:lnTo>
                <a:lnTo>
                  <a:pt x="968827" y="675975"/>
                </a:lnTo>
                <a:lnTo>
                  <a:pt x="968708" y="675769"/>
                </a:lnTo>
                <a:lnTo>
                  <a:pt x="968705" y="675773"/>
                </a:lnTo>
                <a:close/>
                <a:moveTo>
                  <a:pt x="6667898" y="192805"/>
                </a:moveTo>
                <a:lnTo>
                  <a:pt x="6780823" y="387477"/>
                </a:lnTo>
                <a:lnTo>
                  <a:pt x="7072282" y="387477"/>
                </a:lnTo>
                <a:lnTo>
                  <a:pt x="7072235" y="387559"/>
                </a:lnTo>
                <a:lnTo>
                  <a:pt x="7072243" y="387559"/>
                </a:lnTo>
                <a:lnTo>
                  <a:pt x="7072216" y="387605"/>
                </a:lnTo>
                <a:lnTo>
                  <a:pt x="7072603" y="387605"/>
                </a:lnTo>
                <a:lnTo>
                  <a:pt x="6802873" y="852720"/>
                </a:lnTo>
                <a:lnTo>
                  <a:pt x="7546103" y="852720"/>
                </a:lnTo>
                <a:lnTo>
                  <a:pt x="7433338" y="658047"/>
                </a:lnTo>
                <a:lnTo>
                  <a:pt x="7141919" y="658047"/>
                </a:lnTo>
                <a:lnTo>
                  <a:pt x="7141993" y="657919"/>
                </a:lnTo>
                <a:lnTo>
                  <a:pt x="7141558" y="657919"/>
                </a:lnTo>
                <a:lnTo>
                  <a:pt x="7411288" y="192805"/>
                </a:lnTo>
                <a:close/>
                <a:moveTo>
                  <a:pt x="4757106" y="192719"/>
                </a:moveTo>
                <a:lnTo>
                  <a:pt x="4638968" y="396395"/>
                </a:lnTo>
                <a:lnTo>
                  <a:pt x="4633586" y="405670"/>
                </a:lnTo>
                <a:lnTo>
                  <a:pt x="4757402" y="619185"/>
                </a:lnTo>
                <a:lnTo>
                  <a:pt x="5005687" y="619185"/>
                </a:lnTo>
                <a:lnTo>
                  <a:pt x="5129038" y="406451"/>
                </a:lnTo>
                <a:lnTo>
                  <a:pt x="5005085" y="192719"/>
                </a:lnTo>
                <a:close/>
                <a:moveTo>
                  <a:pt x="10424003" y="192699"/>
                </a:moveTo>
                <a:lnTo>
                  <a:pt x="10299989" y="406543"/>
                </a:lnTo>
                <a:lnTo>
                  <a:pt x="10423847" y="620114"/>
                </a:lnTo>
                <a:lnTo>
                  <a:pt x="10671831" y="620114"/>
                </a:lnTo>
                <a:lnTo>
                  <a:pt x="10795819" y="406425"/>
                </a:lnTo>
                <a:lnTo>
                  <a:pt x="10671895" y="192699"/>
                </a:lnTo>
                <a:close/>
                <a:moveTo>
                  <a:pt x="1001810" y="191807"/>
                </a:moveTo>
                <a:lnTo>
                  <a:pt x="1114805" y="386600"/>
                </a:lnTo>
                <a:lnTo>
                  <a:pt x="1406182" y="386600"/>
                </a:lnTo>
                <a:lnTo>
                  <a:pt x="1406178" y="386608"/>
                </a:lnTo>
                <a:lnTo>
                  <a:pt x="1406514" y="386608"/>
                </a:lnTo>
                <a:lnTo>
                  <a:pt x="1136716" y="851843"/>
                </a:lnTo>
                <a:lnTo>
                  <a:pt x="1880203" y="851843"/>
                </a:lnTo>
                <a:lnTo>
                  <a:pt x="1767232" y="657050"/>
                </a:lnTo>
                <a:lnTo>
                  <a:pt x="1475911" y="657050"/>
                </a:lnTo>
                <a:lnTo>
                  <a:pt x="1475934" y="657009"/>
                </a:lnTo>
                <a:lnTo>
                  <a:pt x="1475870" y="657009"/>
                </a:lnTo>
                <a:lnTo>
                  <a:pt x="1475873" y="657003"/>
                </a:lnTo>
                <a:lnTo>
                  <a:pt x="1475497" y="657003"/>
                </a:lnTo>
                <a:lnTo>
                  <a:pt x="1745274" y="191807"/>
                </a:lnTo>
                <a:close/>
                <a:moveTo>
                  <a:pt x="8940997" y="0"/>
                </a:moveTo>
                <a:lnTo>
                  <a:pt x="8984958" y="0"/>
                </a:lnTo>
                <a:lnTo>
                  <a:pt x="9063797" y="135946"/>
                </a:lnTo>
                <a:lnTo>
                  <a:pt x="9092439" y="86606"/>
                </a:lnTo>
                <a:lnTo>
                  <a:pt x="9142606" y="0"/>
                </a:lnTo>
                <a:lnTo>
                  <a:pt x="9186609" y="0"/>
                </a:lnTo>
                <a:lnTo>
                  <a:pt x="9063958" y="211424"/>
                </a:lnTo>
                <a:lnTo>
                  <a:pt x="9063939" y="211391"/>
                </a:lnTo>
                <a:lnTo>
                  <a:pt x="9063759" y="211700"/>
                </a:lnTo>
                <a:lnTo>
                  <a:pt x="9048074" y="184668"/>
                </a:lnTo>
                <a:close/>
                <a:moveTo>
                  <a:pt x="3274602" y="0"/>
                </a:moveTo>
                <a:lnTo>
                  <a:pt x="3319337" y="0"/>
                </a:lnTo>
                <a:lnTo>
                  <a:pt x="3397773" y="135192"/>
                </a:lnTo>
                <a:lnTo>
                  <a:pt x="3417992" y="100336"/>
                </a:lnTo>
                <a:lnTo>
                  <a:pt x="3476118" y="0"/>
                </a:lnTo>
                <a:lnTo>
                  <a:pt x="3519958" y="0"/>
                </a:lnTo>
                <a:lnTo>
                  <a:pt x="3397827" y="210697"/>
                </a:lnTo>
                <a:lnTo>
                  <a:pt x="3397758" y="210577"/>
                </a:lnTo>
                <a:lnTo>
                  <a:pt x="3397241" y="211468"/>
                </a:lnTo>
                <a:close/>
                <a:moveTo>
                  <a:pt x="36879" y="0"/>
                </a:moveTo>
                <a:lnTo>
                  <a:pt x="80885" y="0"/>
                </a:lnTo>
                <a:lnTo>
                  <a:pt x="159297" y="135211"/>
                </a:lnTo>
                <a:lnTo>
                  <a:pt x="237712" y="0"/>
                </a:lnTo>
                <a:lnTo>
                  <a:pt x="281520" y="0"/>
                </a:lnTo>
                <a:lnTo>
                  <a:pt x="181278" y="172872"/>
                </a:lnTo>
                <a:lnTo>
                  <a:pt x="305065" y="386596"/>
                </a:lnTo>
                <a:lnTo>
                  <a:pt x="553134" y="386596"/>
                </a:lnTo>
                <a:lnTo>
                  <a:pt x="568336" y="360407"/>
                </a:lnTo>
                <a:lnTo>
                  <a:pt x="677102" y="172809"/>
                </a:lnTo>
                <a:lnTo>
                  <a:pt x="576916" y="0"/>
                </a:lnTo>
                <a:lnTo>
                  <a:pt x="620774" y="0"/>
                </a:lnTo>
                <a:lnTo>
                  <a:pt x="968909" y="600307"/>
                </a:lnTo>
                <a:lnTo>
                  <a:pt x="1081744" y="405491"/>
                </a:lnTo>
                <a:lnTo>
                  <a:pt x="935891" y="153979"/>
                </a:lnTo>
                <a:lnTo>
                  <a:pt x="1475499" y="153979"/>
                </a:lnTo>
                <a:lnTo>
                  <a:pt x="1386186" y="0"/>
                </a:lnTo>
                <a:lnTo>
                  <a:pt x="1430200" y="0"/>
                </a:lnTo>
                <a:lnTo>
                  <a:pt x="1519487" y="153979"/>
                </a:lnTo>
                <a:lnTo>
                  <a:pt x="1767564" y="153979"/>
                </a:lnTo>
                <a:lnTo>
                  <a:pt x="1798803" y="100123"/>
                </a:lnTo>
                <a:lnTo>
                  <a:pt x="1856864" y="0"/>
                </a:lnTo>
                <a:lnTo>
                  <a:pt x="1900610" y="0"/>
                </a:lnTo>
                <a:lnTo>
                  <a:pt x="1794813" y="182503"/>
                </a:lnTo>
                <a:lnTo>
                  <a:pt x="1542098" y="618908"/>
                </a:lnTo>
                <a:lnTo>
                  <a:pt x="1736372" y="619222"/>
                </a:lnTo>
                <a:lnTo>
                  <a:pt x="1767205" y="619222"/>
                </a:lnTo>
                <a:lnTo>
                  <a:pt x="1912976" y="367830"/>
                </a:lnTo>
                <a:lnTo>
                  <a:pt x="1913146" y="368121"/>
                </a:lnTo>
                <a:lnTo>
                  <a:pt x="1913308" y="367838"/>
                </a:lnTo>
                <a:lnTo>
                  <a:pt x="1913340" y="367891"/>
                </a:lnTo>
                <a:lnTo>
                  <a:pt x="1913349" y="367877"/>
                </a:lnTo>
                <a:lnTo>
                  <a:pt x="2183121" y="833066"/>
                </a:lnTo>
                <a:lnTo>
                  <a:pt x="2344021" y="555689"/>
                </a:lnTo>
                <a:lnTo>
                  <a:pt x="2555044" y="191807"/>
                </a:lnTo>
                <a:lnTo>
                  <a:pt x="2329219" y="191807"/>
                </a:lnTo>
                <a:lnTo>
                  <a:pt x="2183469" y="443158"/>
                </a:lnTo>
                <a:lnTo>
                  <a:pt x="2183402" y="443042"/>
                </a:lnTo>
                <a:lnTo>
                  <a:pt x="2183311" y="443198"/>
                </a:lnTo>
                <a:lnTo>
                  <a:pt x="2183307" y="443191"/>
                </a:lnTo>
                <a:lnTo>
                  <a:pt x="2183232" y="443319"/>
                </a:lnTo>
                <a:lnTo>
                  <a:pt x="2167547" y="416287"/>
                </a:lnTo>
                <a:lnTo>
                  <a:pt x="1968350" y="72743"/>
                </a:lnTo>
                <a:lnTo>
                  <a:pt x="1926139" y="0"/>
                </a:lnTo>
                <a:lnTo>
                  <a:pt x="1970272" y="0"/>
                </a:lnTo>
                <a:lnTo>
                  <a:pt x="2183319" y="367368"/>
                </a:lnTo>
                <a:lnTo>
                  <a:pt x="2209987" y="321712"/>
                </a:lnTo>
                <a:lnTo>
                  <a:pt x="2296180" y="172896"/>
                </a:lnTo>
                <a:lnTo>
                  <a:pt x="2195918" y="0"/>
                </a:lnTo>
                <a:lnTo>
                  <a:pt x="2240072" y="0"/>
                </a:lnTo>
                <a:lnTo>
                  <a:pt x="2329363" y="153986"/>
                </a:lnTo>
                <a:lnTo>
                  <a:pt x="2621108" y="153986"/>
                </a:lnTo>
                <a:lnTo>
                  <a:pt x="2351305" y="619228"/>
                </a:lnTo>
                <a:lnTo>
                  <a:pt x="2555402" y="619228"/>
                </a:lnTo>
                <a:lnTo>
                  <a:pt x="2555402" y="619227"/>
                </a:lnTo>
                <a:lnTo>
                  <a:pt x="3094627" y="619227"/>
                </a:lnTo>
                <a:lnTo>
                  <a:pt x="2981652" y="424429"/>
                </a:lnTo>
                <a:lnTo>
                  <a:pt x="2689943" y="424429"/>
                </a:lnTo>
                <a:lnTo>
                  <a:pt x="2936080" y="0"/>
                </a:lnTo>
                <a:lnTo>
                  <a:pt x="2980385" y="0"/>
                </a:lnTo>
                <a:lnTo>
                  <a:pt x="2756693" y="386286"/>
                </a:lnTo>
                <a:lnTo>
                  <a:pt x="2954966" y="386606"/>
                </a:lnTo>
                <a:lnTo>
                  <a:pt x="2981652" y="386606"/>
                </a:lnTo>
                <a:lnTo>
                  <a:pt x="3127423" y="135216"/>
                </a:lnTo>
                <a:lnTo>
                  <a:pt x="3127603" y="135525"/>
                </a:lnTo>
                <a:lnTo>
                  <a:pt x="3127783" y="135215"/>
                </a:lnTo>
                <a:lnTo>
                  <a:pt x="3127843" y="135320"/>
                </a:lnTo>
                <a:lnTo>
                  <a:pt x="3127904" y="135216"/>
                </a:lnTo>
                <a:lnTo>
                  <a:pt x="3397624" y="600387"/>
                </a:lnTo>
                <a:lnTo>
                  <a:pt x="3499676" y="424387"/>
                </a:lnTo>
                <a:lnTo>
                  <a:pt x="3745786" y="0"/>
                </a:lnTo>
                <a:lnTo>
                  <a:pt x="3789680" y="0"/>
                </a:lnTo>
                <a:lnTo>
                  <a:pt x="3565479" y="386606"/>
                </a:lnTo>
                <a:lnTo>
                  <a:pt x="4308168" y="386606"/>
                </a:lnTo>
                <a:lnTo>
                  <a:pt x="4195728" y="192777"/>
                </a:lnTo>
                <a:lnTo>
                  <a:pt x="3904037" y="192777"/>
                </a:lnTo>
                <a:lnTo>
                  <a:pt x="3904058" y="192738"/>
                </a:lnTo>
                <a:lnTo>
                  <a:pt x="3904037" y="192738"/>
                </a:lnTo>
                <a:lnTo>
                  <a:pt x="3904576" y="191806"/>
                </a:lnTo>
                <a:lnTo>
                  <a:pt x="3904378" y="191806"/>
                </a:lnTo>
                <a:lnTo>
                  <a:pt x="4015612" y="0"/>
                </a:lnTo>
                <a:lnTo>
                  <a:pt x="4059866" y="0"/>
                </a:lnTo>
                <a:lnTo>
                  <a:pt x="3970705" y="153985"/>
                </a:lnTo>
                <a:lnTo>
                  <a:pt x="4196086" y="153985"/>
                </a:lnTo>
                <a:lnTo>
                  <a:pt x="4285376" y="0"/>
                </a:lnTo>
                <a:lnTo>
                  <a:pt x="4329309" y="0"/>
                </a:lnTo>
                <a:lnTo>
                  <a:pt x="4228895" y="173148"/>
                </a:lnTo>
                <a:lnTo>
                  <a:pt x="4374709" y="424507"/>
                </a:lnTo>
                <a:lnTo>
                  <a:pt x="4373847" y="424507"/>
                </a:lnTo>
                <a:lnTo>
                  <a:pt x="4374318" y="425319"/>
                </a:lnTo>
                <a:lnTo>
                  <a:pt x="4374269" y="425319"/>
                </a:lnTo>
                <a:lnTo>
                  <a:pt x="4374318" y="425398"/>
                </a:lnTo>
                <a:lnTo>
                  <a:pt x="3835621" y="425398"/>
                </a:lnTo>
                <a:lnTo>
                  <a:pt x="3937135" y="600474"/>
                </a:lnTo>
                <a:lnTo>
                  <a:pt x="3937192" y="600375"/>
                </a:lnTo>
                <a:lnTo>
                  <a:pt x="4207112" y="1065616"/>
                </a:lnTo>
                <a:lnTo>
                  <a:pt x="4209106" y="1062177"/>
                </a:lnTo>
                <a:lnTo>
                  <a:pt x="4319552" y="871527"/>
                </a:lnTo>
                <a:lnTo>
                  <a:pt x="4173841" y="620239"/>
                </a:lnTo>
                <a:lnTo>
                  <a:pt x="4174772" y="620239"/>
                </a:lnTo>
                <a:lnTo>
                  <a:pt x="4174185" y="619227"/>
                </a:lnTo>
                <a:lnTo>
                  <a:pt x="4174206" y="619227"/>
                </a:lnTo>
                <a:lnTo>
                  <a:pt x="4174182" y="619185"/>
                </a:lnTo>
                <a:lnTo>
                  <a:pt x="4712792" y="619185"/>
                </a:lnTo>
                <a:lnTo>
                  <a:pt x="4353706" y="0"/>
                </a:lnTo>
                <a:lnTo>
                  <a:pt x="4398344" y="0"/>
                </a:lnTo>
                <a:lnTo>
                  <a:pt x="4611769" y="368047"/>
                </a:lnTo>
                <a:lnTo>
                  <a:pt x="4614350" y="363603"/>
                </a:lnTo>
                <a:lnTo>
                  <a:pt x="4713479" y="192719"/>
                </a:lnTo>
                <a:lnTo>
                  <a:pt x="4713371" y="192719"/>
                </a:lnTo>
                <a:lnTo>
                  <a:pt x="4825133" y="0"/>
                </a:lnTo>
                <a:lnTo>
                  <a:pt x="4868858" y="0"/>
                </a:lnTo>
                <a:lnTo>
                  <a:pt x="4779056" y="154876"/>
                </a:lnTo>
                <a:lnTo>
                  <a:pt x="5522746" y="154876"/>
                </a:lnTo>
                <a:lnTo>
                  <a:pt x="5432904" y="0"/>
                </a:lnTo>
                <a:lnTo>
                  <a:pt x="5476809" y="0"/>
                </a:lnTo>
                <a:lnTo>
                  <a:pt x="5588569" y="192719"/>
                </a:lnTo>
                <a:lnTo>
                  <a:pt x="5588541" y="192719"/>
                </a:lnTo>
                <a:lnTo>
                  <a:pt x="5588575" y="192777"/>
                </a:lnTo>
                <a:lnTo>
                  <a:pt x="5588554" y="192777"/>
                </a:lnTo>
                <a:lnTo>
                  <a:pt x="5588567" y="192799"/>
                </a:lnTo>
                <a:lnTo>
                  <a:pt x="5048842" y="192799"/>
                </a:lnTo>
                <a:lnTo>
                  <a:pt x="5150917" y="368847"/>
                </a:lnTo>
                <a:lnTo>
                  <a:pt x="5151263" y="369454"/>
                </a:lnTo>
                <a:lnTo>
                  <a:pt x="5420764" y="833952"/>
                </a:lnTo>
                <a:lnTo>
                  <a:pt x="5512067" y="676643"/>
                </a:lnTo>
                <a:lnTo>
                  <a:pt x="5533830" y="639070"/>
                </a:lnTo>
                <a:lnTo>
                  <a:pt x="5387999" y="387600"/>
                </a:lnTo>
                <a:lnTo>
                  <a:pt x="5388085" y="387600"/>
                </a:lnTo>
                <a:lnTo>
                  <a:pt x="5388026" y="387497"/>
                </a:lnTo>
                <a:lnTo>
                  <a:pt x="5927491" y="387497"/>
                </a:lnTo>
                <a:lnTo>
                  <a:pt x="5702865" y="0"/>
                </a:lnTo>
                <a:lnTo>
                  <a:pt x="5746422" y="0"/>
                </a:lnTo>
                <a:lnTo>
                  <a:pt x="5825328" y="136049"/>
                </a:lnTo>
                <a:lnTo>
                  <a:pt x="5825985" y="134917"/>
                </a:lnTo>
                <a:lnTo>
                  <a:pt x="5904256" y="0"/>
                </a:lnTo>
                <a:lnTo>
                  <a:pt x="5948209" y="0"/>
                </a:lnTo>
                <a:lnTo>
                  <a:pt x="5847338" y="173931"/>
                </a:lnTo>
                <a:lnTo>
                  <a:pt x="5971208" y="387479"/>
                </a:lnTo>
                <a:lnTo>
                  <a:pt x="6219228" y="387479"/>
                </a:lnTo>
                <a:lnTo>
                  <a:pt x="6343139" y="173789"/>
                </a:lnTo>
                <a:lnTo>
                  <a:pt x="6242385" y="0"/>
                </a:lnTo>
                <a:lnTo>
                  <a:pt x="6286286" y="0"/>
                </a:lnTo>
                <a:lnTo>
                  <a:pt x="6634943" y="601142"/>
                </a:lnTo>
                <a:lnTo>
                  <a:pt x="6663606" y="551838"/>
                </a:lnTo>
                <a:lnTo>
                  <a:pt x="6745838" y="409835"/>
                </a:lnTo>
                <a:lnTo>
                  <a:pt x="6747844" y="406369"/>
                </a:lnTo>
                <a:lnTo>
                  <a:pt x="6743515" y="398906"/>
                </a:lnTo>
                <a:lnTo>
                  <a:pt x="6601991" y="154976"/>
                </a:lnTo>
                <a:lnTo>
                  <a:pt x="6602020" y="154976"/>
                </a:lnTo>
                <a:lnTo>
                  <a:pt x="6601951" y="154858"/>
                </a:lnTo>
                <a:lnTo>
                  <a:pt x="7141598" y="154858"/>
                </a:lnTo>
                <a:lnTo>
                  <a:pt x="7051771" y="0"/>
                </a:lnTo>
                <a:lnTo>
                  <a:pt x="7095751" y="0"/>
                </a:lnTo>
                <a:lnTo>
                  <a:pt x="7185602" y="154903"/>
                </a:lnTo>
                <a:lnTo>
                  <a:pt x="7433625" y="154903"/>
                </a:lnTo>
                <a:lnTo>
                  <a:pt x="7448545" y="129207"/>
                </a:lnTo>
                <a:lnTo>
                  <a:pt x="7523483" y="0"/>
                </a:lnTo>
                <a:lnTo>
                  <a:pt x="7567405" y="0"/>
                </a:lnTo>
                <a:lnTo>
                  <a:pt x="7461063" y="183379"/>
                </a:lnTo>
                <a:lnTo>
                  <a:pt x="7208347" y="619785"/>
                </a:lnTo>
                <a:lnTo>
                  <a:pt x="7406661" y="620105"/>
                </a:lnTo>
                <a:lnTo>
                  <a:pt x="7433330" y="620105"/>
                </a:lnTo>
                <a:lnTo>
                  <a:pt x="7579077" y="368827"/>
                </a:lnTo>
                <a:lnTo>
                  <a:pt x="7579240" y="369108"/>
                </a:lnTo>
                <a:lnTo>
                  <a:pt x="7579398" y="368834"/>
                </a:lnTo>
                <a:lnTo>
                  <a:pt x="7849201" y="834076"/>
                </a:lnTo>
                <a:lnTo>
                  <a:pt x="7951290" y="657926"/>
                </a:lnTo>
                <a:lnTo>
                  <a:pt x="8221094" y="192684"/>
                </a:lnTo>
                <a:lnTo>
                  <a:pt x="7995355" y="192684"/>
                </a:lnTo>
                <a:lnTo>
                  <a:pt x="7891378" y="371898"/>
                </a:lnTo>
                <a:lnTo>
                  <a:pt x="7849481" y="444196"/>
                </a:lnTo>
                <a:lnTo>
                  <a:pt x="7849387" y="444033"/>
                </a:lnTo>
                <a:lnTo>
                  <a:pt x="7849362" y="444075"/>
                </a:lnTo>
                <a:lnTo>
                  <a:pt x="7591681" y="0"/>
                </a:lnTo>
                <a:lnTo>
                  <a:pt x="7635621" y="0"/>
                </a:lnTo>
                <a:lnTo>
                  <a:pt x="7849360" y="368562"/>
                </a:lnTo>
                <a:lnTo>
                  <a:pt x="7878002" y="319222"/>
                </a:lnTo>
                <a:lnTo>
                  <a:pt x="7962238" y="173799"/>
                </a:lnTo>
                <a:lnTo>
                  <a:pt x="7861424" y="0"/>
                </a:lnTo>
                <a:lnTo>
                  <a:pt x="7905469" y="0"/>
                </a:lnTo>
                <a:lnTo>
                  <a:pt x="7995302" y="154863"/>
                </a:lnTo>
                <a:lnTo>
                  <a:pt x="8286680" y="154863"/>
                </a:lnTo>
                <a:lnTo>
                  <a:pt x="8286634" y="154943"/>
                </a:lnTo>
                <a:lnTo>
                  <a:pt x="8286680" y="154943"/>
                </a:lnTo>
                <a:lnTo>
                  <a:pt x="8286653" y="154989"/>
                </a:lnTo>
                <a:lnTo>
                  <a:pt x="8287040" y="154989"/>
                </a:lnTo>
                <a:lnTo>
                  <a:pt x="8017263" y="620185"/>
                </a:lnTo>
                <a:lnTo>
                  <a:pt x="8221498" y="620185"/>
                </a:lnTo>
                <a:lnTo>
                  <a:pt x="8221455" y="620112"/>
                </a:lnTo>
                <a:lnTo>
                  <a:pt x="8760658" y="620112"/>
                </a:lnTo>
                <a:lnTo>
                  <a:pt x="8647751" y="425431"/>
                </a:lnTo>
                <a:lnTo>
                  <a:pt x="8356356" y="425431"/>
                </a:lnTo>
                <a:lnTo>
                  <a:pt x="8356406" y="425345"/>
                </a:lnTo>
                <a:lnTo>
                  <a:pt x="8355995" y="425345"/>
                </a:lnTo>
                <a:lnTo>
                  <a:pt x="8602662" y="0"/>
                </a:lnTo>
                <a:lnTo>
                  <a:pt x="8646897" y="0"/>
                </a:lnTo>
                <a:lnTo>
                  <a:pt x="8422624" y="387289"/>
                </a:lnTo>
                <a:lnTo>
                  <a:pt x="8617793" y="387604"/>
                </a:lnTo>
                <a:lnTo>
                  <a:pt x="8647821" y="387604"/>
                </a:lnTo>
                <a:lnTo>
                  <a:pt x="8793634" y="136212"/>
                </a:lnTo>
                <a:lnTo>
                  <a:pt x="8793737" y="136389"/>
                </a:lnTo>
                <a:lnTo>
                  <a:pt x="8793835" y="136219"/>
                </a:lnTo>
                <a:lnTo>
                  <a:pt x="9063638" y="601461"/>
                </a:lnTo>
                <a:lnTo>
                  <a:pt x="9063831" y="601129"/>
                </a:lnTo>
                <a:lnTo>
                  <a:pt x="9165647" y="425231"/>
                </a:lnTo>
                <a:lnTo>
                  <a:pt x="9412248" y="0"/>
                </a:lnTo>
                <a:lnTo>
                  <a:pt x="9456459" y="0"/>
                </a:lnTo>
                <a:lnTo>
                  <a:pt x="9231721" y="387531"/>
                </a:lnTo>
                <a:lnTo>
                  <a:pt x="9435914" y="387531"/>
                </a:lnTo>
                <a:lnTo>
                  <a:pt x="9435892" y="387494"/>
                </a:lnTo>
                <a:lnTo>
                  <a:pt x="9975116" y="387494"/>
                </a:lnTo>
                <a:lnTo>
                  <a:pt x="9862210" y="192814"/>
                </a:lnTo>
                <a:lnTo>
                  <a:pt x="9570793" y="192814"/>
                </a:lnTo>
                <a:lnTo>
                  <a:pt x="9570865" y="192690"/>
                </a:lnTo>
                <a:lnTo>
                  <a:pt x="9570432" y="192690"/>
                </a:lnTo>
                <a:lnTo>
                  <a:pt x="9682178" y="0"/>
                </a:lnTo>
                <a:lnTo>
                  <a:pt x="9726644" y="0"/>
                </a:lnTo>
                <a:lnTo>
                  <a:pt x="9637061" y="154712"/>
                </a:lnTo>
                <a:lnTo>
                  <a:pt x="9833441" y="154990"/>
                </a:lnTo>
                <a:lnTo>
                  <a:pt x="9862138" y="154990"/>
                </a:lnTo>
                <a:lnTo>
                  <a:pt x="9952010" y="0"/>
                </a:lnTo>
                <a:lnTo>
                  <a:pt x="9996153" y="0"/>
                </a:lnTo>
                <a:lnTo>
                  <a:pt x="9895347" y="173863"/>
                </a:lnTo>
                <a:lnTo>
                  <a:pt x="10041163" y="425315"/>
                </a:lnTo>
                <a:lnTo>
                  <a:pt x="10041095" y="425315"/>
                </a:lnTo>
                <a:lnTo>
                  <a:pt x="10041165" y="425435"/>
                </a:lnTo>
                <a:lnTo>
                  <a:pt x="9501477" y="425435"/>
                </a:lnTo>
                <a:lnTo>
                  <a:pt x="9873188" y="1066396"/>
                </a:lnTo>
                <a:lnTo>
                  <a:pt x="9901850" y="1017051"/>
                </a:lnTo>
                <a:lnTo>
                  <a:pt x="9986055" y="871683"/>
                </a:lnTo>
                <a:lnTo>
                  <a:pt x="9840237" y="620230"/>
                </a:lnTo>
                <a:lnTo>
                  <a:pt x="9840306" y="620230"/>
                </a:lnTo>
                <a:lnTo>
                  <a:pt x="9840237" y="620112"/>
                </a:lnTo>
                <a:lnTo>
                  <a:pt x="10379803" y="620112"/>
                </a:lnTo>
                <a:lnTo>
                  <a:pt x="10020176" y="0"/>
                </a:lnTo>
                <a:lnTo>
                  <a:pt x="10064174" y="0"/>
                </a:lnTo>
                <a:lnTo>
                  <a:pt x="10278075" y="368844"/>
                </a:lnTo>
                <a:lnTo>
                  <a:pt x="10380123" y="192694"/>
                </a:lnTo>
                <a:lnTo>
                  <a:pt x="10491870" y="0"/>
                </a:lnTo>
                <a:lnTo>
                  <a:pt x="10536128" y="0"/>
                </a:lnTo>
                <a:lnTo>
                  <a:pt x="10446311" y="154878"/>
                </a:lnTo>
                <a:lnTo>
                  <a:pt x="11189467" y="154798"/>
                </a:lnTo>
                <a:lnTo>
                  <a:pt x="11099691" y="0"/>
                </a:lnTo>
                <a:lnTo>
                  <a:pt x="11143735" y="0"/>
                </a:lnTo>
                <a:lnTo>
                  <a:pt x="11255483" y="192699"/>
                </a:lnTo>
                <a:lnTo>
                  <a:pt x="11255413" y="192699"/>
                </a:lnTo>
                <a:lnTo>
                  <a:pt x="11255483" y="192819"/>
                </a:lnTo>
                <a:lnTo>
                  <a:pt x="10715915" y="192819"/>
                </a:lnTo>
                <a:lnTo>
                  <a:pt x="11087625" y="833778"/>
                </a:lnTo>
                <a:lnTo>
                  <a:pt x="11116207" y="784433"/>
                </a:lnTo>
                <a:lnTo>
                  <a:pt x="11199811" y="640101"/>
                </a:lnTo>
                <a:lnTo>
                  <a:pt x="11200447" y="639005"/>
                </a:lnTo>
                <a:lnTo>
                  <a:pt x="11198539" y="635715"/>
                </a:lnTo>
                <a:lnTo>
                  <a:pt x="11054675" y="387612"/>
                </a:lnTo>
                <a:lnTo>
                  <a:pt x="11054743" y="387612"/>
                </a:lnTo>
                <a:lnTo>
                  <a:pt x="11054675" y="387494"/>
                </a:lnTo>
                <a:lnTo>
                  <a:pt x="11594201" y="387494"/>
                </a:lnTo>
                <a:lnTo>
                  <a:pt x="11369502" y="0"/>
                </a:lnTo>
                <a:lnTo>
                  <a:pt x="11413509" y="0"/>
                </a:lnTo>
                <a:lnTo>
                  <a:pt x="11492491" y="136193"/>
                </a:lnTo>
                <a:lnTo>
                  <a:pt x="11534749" y="63349"/>
                </a:lnTo>
                <a:lnTo>
                  <a:pt x="11571462" y="0"/>
                </a:lnTo>
                <a:lnTo>
                  <a:pt x="11615142" y="0"/>
                </a:lnTo>
                <a:lnTo>
                  <a:pt x="11514347" y="173790"/>
                </a:lnTo>
                <a:lnTo>
                  <a:pt x="11638283" y="387498"/>
                </a:lnTo>
                <a:lnTo>
                  <a:pt x="11886307" y="387498"/>
                </a:lnTo>
                <a:lnTo>
                  <a:pt x="12010299" y="173808"/>
                </a:lnTo>
                <a:lnTo>
                  <a:pt x="11909550" y="0"/>
                </a:lnTo>
                <a:lnTo>
                  <a:pt x="11953682" y="0"/>
                </a:lnTo>
                <a:lnTo>
                  <a:pt x="12192000" y="411224"/>
                </a:lnTo>
                <a:lnTo>
                  <a:pt x="12192000" y="486956"/>
                </a:lnTo>
                <a:lnTo>
                  <a:pt x="12032219" y="211599"/>
                </a:lnTo>
                <a:lnTo>
                  <a:pt x="11913703" y="415974"/>
                </a:lnTo>
                <a:lnTo>
                  <a:pt x="11660989" y="852420"/>
                </a:lnTo>
                <a:lnTo>
                  <a:pt x="11858623" y="852699"/>
                </a:lnTo>
                <a:lnTo>
                  <a:pt x="11886075" y="852699"/>
                </a:lnTo>
                <a:lnTo>
                  <a:pt x="12031759" y="601463"/>
                </a:lnTo>
                <a:lnTo>
                  <a:pt x="12031921" y="601742"/>
                </a:lnTo>
                <a:lnTo>
                  <a:pt x="12032079" y="601470"/>
                </a:lnTo>
                <a:lnTo>
                  <a:pt x="12032099" y="601506"/>
                </a:lnTo>
                <a:lnTo>
                  <a:pt x="12032119" y="601469"/>
                </a:lnTo>
                <a:lnTo>
                  <a:pt x="12192000" y="877203"/>
                </a:lnTo>
                <a:lnTo>
                  <a:pt x="12192000" y="952944"/>
                </a:lnTo>
                <a:lnTo>
                  <a:pt x="12031957" y="676950"/>
                </a:lnTo>
                <a:lnTo>
                  <a:pt x="11984911" y="758044"/>
                </a:lnTo>
                <a:lnTo>
                  <a:pt x="11919051" y="871610"/>
                </a:lnTo>
                <a:lnTo>
                  <a:pt x="12064891" y="1123101"/>
                </a:lnTo>
                <a:lnTo>
                  <a:pt x="12064867" y="1123101"/>
                </a:lnTo>
                <a:lnTo>
                  <a:pt x="12064891" y="1123143"/>
                </a:lnTo>
                <a:lnTo>
                  <a:pt x="12064631" y="1123143"/>
                </a:lnTo>
                <a:lnTo>
                  <a:pt x="12064651" y="1123177"/>
                </a:lnTo>
                <a:lnTo>
                  <a:pt x="11525409" y="1123177"/>
                </a:lnTo>
                <a:lnTo>
                  <a:pt x="11897063" y="1764309"/>
                </a:lnTo>
                <a:lnTo>
                  <a:pt x="11925699" y="1714876"/>
                </a:lnTo>
                <a:lnTo>
                  <a:pt x="12009901" y="1569508"/>
                </a:lnTo>
                <a:lnTo>
                  <a:pt x="11864083" y="1318056"/>
                </a:lnTo>
                <a:lnTo>
                  <a:pt x="11864115" y="1318056"/>
                </a:lnTo>
                <a:lnTo>
                  <a:pt x="11864045" y="1317936"/>
                </a:lnTo>
                <a:lnTo>
                  <a:pt x="12192000" y="1317936"/>
                </a:lnTo>
                <a:lnTo>
                  <a:pt x="12192000" y="1355842"/>
                </a:lnTo>
                <a:lnTo>
                  <a:pt x="11929927" y="1355842"/>
                </a:lnTo>
                <a:lnTo>
                  <a:pt x="12042831" y="1550517"/>
                </a:lnTo>
                <a:lnTo>
                  <a:pt x="12192000" y="1550517"/>
                </a:lnTo>
                <a:lnTo>
                  <a:pt x="12192000" y="1588344"/>
                </a:lnTo>
                <a:lnTo>
                  <a:pt x="12042991" y="1588344"/>
                </a:lnTo>
                <a:lnTo>
                  <a:pt x="11897219" y="1839735"/>
                </a:lnTo>
                <a:lnTo>
                  <a:pt x="11897115" y="1839560"/>
                </a:lnTo>
                <a:lnTo>
                  <a:pt x="11897017" y="1839730"/>
                </a:lnTo>
                <a:lnTo>
                  <a:pt x="11896935" y="1839591"/>
                </a:lnTo>
                <a:lnTo>
                  <a:pt x="11896855" y="1839730"/>
                </a:lnTo>
                <a:lnTo>
                  <a:pt x="11881173" y="1812697"/>
                </a:lnTo>
                <a:lnTo>
                  <a:pt x="11711423" y="1519839"/>
                </a:lnTo>
                <a:lnTo>
                  <a:pt x="11627133" y="1374556"/>
                </a:lnTo>
                <a:lnTo>
                  <a:pt x="11508559" y="1579033"/>
                </a:lnTo>
                <a:lnTo>
                  <a:pt x="11255843" y="2015479"/>
                </a:lnTo>
                <a:lnTo>
                  <a:pt x="11454195" y="2015760"/>
                </a:lnTo>
                <a:lnTo>
                  <a:pt x="11481075" y="2015760"/>
                </a:lnTo>
                <a:lnTo>
                  <a:pt x="11626733" y="1764565"/>
                </a:lnTo>
                <a:lnTo>
                  <a:pt x="11626867" y="1764797"/>
                </a:lnTo>
                <a:lnTo>
                  <a:pt x="11627093" y="1764408"/>
                </a:lnTo>
                <a:lnTo>
                  <a:pt x="11627219" y="1764626"/>
                </a:lnTo>
                <a:lnTo>
                  <a:pt x="11627253" y="1764570"/>
                </a:lnTo>
                <a:lnTo>
                  <a:pt x="11896911" y="2229551"/>
                </a:lnTo>
                <a:lnTo>
                  <a:pt x="11998985" y="2053581"/>
                </a:lnTo>
                <a:lnTo>
                  <a:pt x="12170511" y="1757764"/>
                </a:lnTo>
                <a:lnTo>
                  <a:pt x="12192000" y="1720668"/>
                </a:lnTo>
                <a:lnTo>
                  <a:pt x="12192000" y="1796743"/>
                </a:lnTo>
                <a:lnTo>
                  <a:pt x="12064987" y="2015760"/>
                </a:lnTo>
                <a:lnTo>
                  <a:pt x="12192000" y="2015760"/>
                </a:lnTo>
                <a:lnTo>
                  <a:pt x="12192000" y="2053586"/>
                </a:lnTo>
                <a:lnTo>
                  <a:pt x="12042867" y="2053586"/>
                </a:lnTo>
                <a:lnTo>
                  <a:pt x="11918913" y="2267321"/>
                </a:lnTo>
                <a:lnTo>
                  <a:pt x="12042713" y="2480793"/>
                </a:lnTo>
                <a:lnTo>
                  <a:pt x="12192000" y="2480793"/>
                </a:lnTo>
                <a:lnTo>
                  <a:pt x="12192000" y="2518736"/>
                </a:lnTo>
                <a:lnTo>
                  <a:pt x="12064187" y="2518736"/>
                </a:lnTo>
                <a:lnTo>
                  <a:pt x="12064211" y="2518775"/>
                </a:lnTo>
                <a:lnTo>
                  <a:pt x="11524987" y="2518775"/>
                </a:lnTo>
                <a:lnTo>
                  <a:pt x="11637867" y="2713414"/>
                </a:lnTo>
                <a:lnTo>
                  <a:pt x="11929349" y="2713414"/>
                </a:lnTo>
                <a:lnTo>
                  <a:pt x="11929255" y="2713576"/>
                </a:lnTo>
                <a:lnTo>
                  <a:pt x="11929671" y="2713576"/>
                </a:lnTo>
                <a:lnTo>
                  <a:pt x="11659959" y="3178655"/>
                </a:lnTo>
                <a:lnTo>
                  <a:pt x="12192000" y="3178655"/>
                </a:lnTo>
                <a:lnTo>
                  <a:pt x="12192000" y="3216721"/>
                </a:lnTo>
                <a:lnTo>
                  <a:pt x="11929833" y="3216721"/>
                </a:lnTo>
                <a:lnTo>
                  <a:pt x="12192000" y="3668875"/>
                </a:lnTo>
                <a:lnTo>
                  <a:pt x="12192000" y="3744763"/>
                </a:lnTo>
                <a:lnTo>
                  <a:pt x="12160155" y="3689786"/>
                </a:lnTo>
                <a:lnTo>
                  <a:pt x="12031447" y="3467976"/>
                </a:lnTo>
                <a:lnTo>
                  <a:pt x="11912943" y="3672329"/>
                </a:lnTo>
                <a:lnTo>
                  <a:pt x="11660227" y="4108774"/>
                </a:lnTo>
                <a:lnTo>
                  <a:pt x="11858991" y="4109055"/>
                </a:lnTo>
                <a:lnTo>
                  <a:pt x="11885349" y="4109055"/>
                </a:lnTo>
                <a:lnTo>
                  <a:pt x="12031117" y="3857743"/>
                </a:lnTo>
                <a:lnTo>
                  <a:pt x="12031237" y="3857951"/>
                </a:lnTo>
                <a:lnTo>
                  <a:pt x="12031357" y="3857744"/>
                </a:lnTo>
                <a:lnTo>
                  <a:pt x="12031387" y="3857795"/>
                </a:lnTo>
                <a:lnTo>
                  <a:pt x="12031439" y="3857704"/>
                </a:lnTo>
                <a:lnTo>
                  <a:pt x="12192000" y="4134574"/>
                </a:lnTo>
                <a:lnTo>
                  <a:pt x="12192000" y="4165204"/>
                </a:lnTo>
                <a:lnTo>
                  <a:pt x="12165698" y="4165204"/>
                </a:lnTo>
                <a:lnTo>
                  <a:pt x="12031337" y="3933538"/>
                </a:lnTo>
                <a:lnTo>
                  <a:pt x="11918479" y="4128146"/>
                </a:lnTo>
                <a:lnTo>
                  <a:pt x="11939967" y="4165204"/>
                </a:lnTo>
                <a:lnTo>
                  <a:pt x="11895870" y="4165204"/>
                </a:lnTo>
                <a:lnTo>
                  <a:pt x="11885263" y="4146916"/>
                </a:lnTo>
                <a:lnTo>
                  <a:pt x="11593959" y="4146916"/>
                </a:lnTo>
                <a:lnTo>
                  <a:pt x="11593559" y="4146916"/>
                </a:lnTo>
                <a:lnTo>
                  <a:pt x="11863401" y="3681674"/>
                </a:lnTo>
                <a:lnTo>
                  <a:pt x="11659183" y="3681674"/>
                </a:lnTo>
                <a:lnTo>
                  <a:pt x="11119939" y="3681674"/>
                </a:lnTo>
                <a:lnTo>
                  <a:pt x="11232939" y="3876474"/>
                </a:lnTo>
                <a:lnTo>
                  <a:pt x="11524643" y="3876474"/>
                </a:lnTo>
                <a:lnTo>
                  <a:pt x="11357202" y="4165204"/>
                </a:lnTo>
                <a:lnTo>
                  <a:pt x="11313108" y="4165204"/>
                </a:lnTo>
                <a:lnTo>
                  <a:pt x="11458615" y="3914295"/>
                </a:lnTo>
                <a:lnTo>
                  <a:pt x="11232939" y="3914295"/>
                </a:lnTo>
                <a:lnTo>
                  <a:pt x="11087444" y="4165204"/>
                </a:lnTo>
                <a:lnTo>
                  <a:pt x="11086384" y="4165204"/>
                </a:lnTo>
                <a:lnTo>
                  <a:pt x="11071119" y="4138895"/>
                </a:lnTo>
                <a:lnTo>
                  <a:pt x="10817083" y="3700604"/>
                </a:lnTo>
                <a:lnTo>
                  <a:pt x="10698465" y="3905150"/>
                </a:lnTo>
                <a:lnTo>
                  <a:pt x="10547887" y="4165204"/>
                </a:lnTo>
                <a:lnTo>
                  <a:pt x="10503457" y="4165204"/>
                </a:lnTo>
                <a:lnTo>
                  <a:pt x="10648965" y="3914295"/>
                </a:lnTo>
                <a:lnTo>
                  <a:pt x="10444747" y="3914295"/>
                </a:lnTo>
                <a:lnTo>
                  <a:pt x="9905502" y="3914295"/>
                </a:lnTo>
                <a:lnTo>
                  <a:pt x="10018390" y="4109135"/>
                </a:lnTo>
                <a:lnTo>
                  <a:pt x="10309887" y="4109135"/>
                </a:lnTo>
                <a:lnTo>
                  <a:pt x="10309815" y="4109256"/>
                </a:lnTo>
                <a:lnTo>
                  <a:pt x="10309927" y="4109256"/>
                </a:lnTo>
                <a:lnTo>
                  <a:pt x="10310167" y="4109256"/>
                </a:lnTo>
                <a:lnTo>
                  <a:pt x="10277721" y="4165204"/>
                </a:lnTo>
                <a:lnTo>
                  <a:pt x="10233632" y="4165204"/>
                </a:lnTo>
                <a:lnTo>
                  <a:pt x="10244143" y="4147077"/>
                </a:lnTo>
                <a:lnTo>
                  <a:pt x="10018460" y="4147077"/>
                </a:lnTo>
                <a:lnTo>
                  <a:pt x="10007947" y="4165204"/>
                </a:lnTo>
                <a:lnTo>
                  <a:pt x="9963912" y="4165204"/>
                </a:lnTo>
                <a:lnTo>
                  <a:pt x="9985412" y="4128086"/>
                </a:lnTo>
                <a:lnTo>
                  <a:pt x="9839594" y="3876634"/>
                </a:lnTo>
                <a:lnTo>
                  <a:pt x="9839626" y="3876634"/>
                </a:lnTo>
                <a:lnTo>
                  <a:pt x="9839556" y="3876514"/>
                </a:lnTo>
                <a:lnTo>
                  <a:pt x="9839916" y="3876514"/>
                </a:lnTo>
                <a:lnTo>
                  <a:pt x="10379161" y="3876514"/>
                </a:lnTo>
                <a:lnTo>
                  <a:pt x="10007541" y="3235653"/>
                </a:lnTo>
                <a:lnTo>
                  <a:pt x="9894644" y="3430323"/>
                </a:lnTo>
                <a:lnTo>
                  <a:pt x="10040403" y="3681674"/>
                </a:lnTo>
                <a:lnTo>
                  <a:pt x="10040219" y="3681674"/>
                </a:lnTo>
                <a:lnTo>
                  <a:pt x="10040403" y="3681994"/>
                </a:lnTo>
                <a:lnTo>
                  <a:pt x="9501022" y="3681994"/>
                </a:lnTo>
                <a:lnTo>
                  <a:pt x="9781148" y="4165204"/>
                </a:lnTo>
                <a:lnTo>
                  <a:pt x="9737151" y="4165204"/>
                </a:lnTo>
                <a:lnTo>
                  <a:pt x="9645947" y="4007733"/>
                </a:lnTo>
                <a:lnTo>
                  <a:pt x="9602687" y="3933169"/>
                </a:lnTo>
                <a:lnTo>
                  <a:pt x="9500644" y="4109135"/>
                </a:lnTo>
                <a:lnTo>
                  <a:pt x="9500675" y="4109135"/>
                </a:lnTo>
                <a:lnTo>
                  <a:pt x="9468160" y="4165204"/>
                </a:lnTo>
                <a:lnTo>
                  <a:pt x="9424284" y="4165204"/>
                </a:lnTo>
                <a:lnTo>
                  <a:pt x="9434890" y="4146916"/>
                </a:lnTo>
                <a:lnTo>
                  <a:pt x="9230872" y="4146916"/>
                </a:lnTo>
                <a:lnTo>
                  <a:pt x="8691104" y="4146916"/>
                </a:lnTo>
                <a:lnTo>
                  <a:pt x="8701707" y="4165204"/>
                </a:lnTo>
                <a:lnTo>
                  <a:pt x="8658002" y="4165204"/>
                </a:lnTo>
                <a:lnTo>
                  <a:pt x="8625479" y="4109135"/>
                </a:lnTo>
                <a:lnTo>
                  <a:pt x="8625502" y="4109135"/>
                </a:lnTo>
                <a:lnTo>
                  <a:pt x="8625479" y="4109095"/>
                </a:lnTo>
                <a:lnTo>
                  <a:pt x="9165086" y="4109095"/>
                </a:lnTo>
                <a:lnTo>
                  <a:pt x="9063067" y="3933193"/>
                </a:lnTo>
                <a:lnTo>
                  <a:pt x="9062956" y="3933385"/>
                </a:lnTo>
                <a:lnTo>
                  <a:pt x="8793152" y="3468143"/>
                </a:lnTo>
                <a:lnTo>
                  <a:pt x="8680205" y="3662943"/>
                </a:lnTo>
                <a:lnTo>
                  <a:pt x="8825966" y="3914295"/>
                </a:lnTo>
                <a:lnTo>
                  <a:pt x="8825936" y="3914295"/>
                </a:lnTo>
                <a:lnTo>
                  <a:pt x="8826006" y="3914415"/>
                </a:lnTo>
                <a:lnTo>
                  <a:pt x="8825850" y="3914415"/>
                </a:lnTo>
                <a:lnTo>
                  <a:pt x="8825966" y="3914615"/>
                </a:lnTo>
                <a:lnTo>
                  <a:pt x="8286585" y="3914615"/>
                </a:lnTo>
                <a:lnTo>
                  <a:pt x="8408721" y="4125233"/>
                </a:lnTo>
                <a:lnTo>
                  <a:pt x="8431915" y="4165204"/>
                </a:lnTo>
                <a:lnTo>
                  <a:pt x="8345068" y="4165204"/>
                </a:lnTo>
                <a:lnTo>
                  <a:pt x="8366626" y="4128026"/>
                </a:lnTo>
                <a:lnTo>
                  <a:pt x="8320466" y="4048406"/>
                </a:lnTo>
                <a:lnTo>
                  <a:pt x="8242871" y="3914615"/>
                </a:lnTo>
                <a:lnTo>
                  <a:pt x="7994508" y="3914615"/>
                </a:lnTo>
                <a:lnTo>
                  <a:pt x="7871135" y="4127349"/>
                </a:lnTo>
                <a:lnTo>
                  <a:pt x="7893090" y="4165204"/>
                </a:lnTo>
                <a:lnTo>
                  <a:pt x="7848347" y="4165204"/>
                </a:lnTo>
                <a:lnTo>
                  <a:pt x="7578982" y="3700717"/>
                </a:lnTo>
                <a:lnTo>
                  <a:pt x="7466518" y="3894642"/>
                </a:lnTo>
                <a:lnTo>
                  <a:pt x="7612371" y="4146154"/>
                </a:lnTo>
                <a:lnTo>
                  <a:pt x="7611447" y="4146154"/>
                </a:lnTo>
                <a:lnTo>
                  <a:pt x="7611889" y="4146916"/>
                </a:lnTo>
                <a:lnTo>
                  <a:pt x="7611680" y="4146916"/>
                </a:lnTo>
                <a:lnTo>
                  <a:pt x="7611889" y="4147277"/>
                </a:lnTo>
                <a:lnTo>
                  <a:pt x="7073415" y="4147277"/>
                </a:lnTo>
                <a:lnTo>
                  <a:pt x="7083798" y="4165204"/>
                </a:lnTo>
                <a:lnTo>
                  <a:pt x="7039238" y="4165204"/>
                </a:lnTo>
                <a:lnTo>
                  <a:pt x="7028841" y="4147277"/>
                </a:lnTo>
                <a:lnTo>
                  <a:pt x="6780476" y="4147277"/>
                </a:lnTo>
                <a:lnTo>
                  <a:pt x="6770082" y="4165204"/>
                </a:lnTo>
                <a:lnTo>
                  <a:pt x="6726226" y="4165204"/>
                </a:lnTo>
                <a:lnTo>
                  <a:pt x="6939695" y="3797111"/>
                </a:lnTo>
                <a:lnTo>
                  <a:pt x="7006430" y="3682035"/>
                </a:lnTo>
                <a:lnTo>
                  <a:pt x="6780576" y="3682035"/>
                </a:lnTo>
                <a:lnTo>
                  <a:pt x="6634809" y="3933426"/>
                </a:lnTo>
                <a:lnTo>
                  <a:pt x="6364911" y="3468046"/>
                </a:lnTo>
                <a:lnTo>
                  <a:pt x="6246867" y="3671607"/>
                </a:lnTo>
                <a:lnTo>
                  <a:pt x="5994155" y="4108053"/>
                </a:lnTo>
                <a:lnTo>
                  <a:pt x="6192914" y="4108333"/>
                </a:lnTo>
                <a:lnTo>
                  <a:pt x="6219252" y="4108333"/>
                </a:lnTo>
                <a:lnTo>
                  <a:pt x="6365001" y="3856981"/>
                </a:lnTo>
                <a:lnTo>
                  <a:pt x="6365182" y="3857293"/>
                </a:lnTo>
                <a:lnTo>
                  <a:pt x="6365362" y="3856982"/>
                </a:lnTo>
                <a:lnTo>
                  <a:pt x="6544106" y="4165204"/>
                </a:lnTo>
                <a:lnTo>
                  <a:pt x="6500052" y="4165204"/>
                </a:lnTo>
                <a:lnTo>
                  <a:pt x="6365276" y="3932797"/>
                </a:lnTo>
                <a:lnTo>
                  <a:pt x="6252483" y="4127224"/>
                </a:lnTo>
                <a:lnTo>
                  <a:pt x="6274508" y="4165204"/>
                </a:lnTo>
                <a:lnTo>
                  <a:pt x="6230254" y="4165204"/>
                </a:lnTo>
                <a:lnTo>
                  <a:pt x="6219228" y="4146194"/>
                </a:lnTo>
                <a:lnTo>
                  <a:pt x="5927525" y="4146194"/>
                </a:lnTo>
                <a:lnTo>
                  <a:pt x="6197327" y="3680951"/>
                </a:lnTo>
                <a:lnTo>
                  <a:pt x="5453923" y="3680991"/>
                </a:lnTo>
                <a:lnTo>
                  <a:pt x="5566866" y="3875752"/>
                </a:lnTo>
                <a:lnTo>
                  <a:pt x="5858571" y="3875752"/>
                </a:lnTo>
                <a:lnTo>
                  <a:pt x="5690712" y="4165204"/>
                </a:lnTo>
                <a:lnTo>
                  <a:pt x="5646698" y="4165204"/>
                </a:lnTo>
                <a:lnTo>
                  <a:pt x="5792625" y="3913573"/>
                </a:lnTo>
                <a:lnTo>
                  <a:pt x="5566820" y="3913573"/>
                </a:lnTo>
                <a:lnTo>
                  <a:pt x="5421065" y="4164884"/>
                </a:lnTo>
                <a:lnTo>
                  <a:pt x="5421065" y="4164883"/>
                </a:lnTo>
                <a:lnTo>
                  <a:pt x="5420948" y="4165085"/>
                </a:lnTo>
                <a:lnTo>
                  <a:pt x="5405268" y="4138052"/>
                </a:lnTo>
                <a:lnTo>
                  <a:pt x="5369741" y="4076783"/>
                </a:lnTo>
                <a:lnTo>
                  <a:pt x="5151026" y="3699862"/>
                </a:lnTo>
                <a:lnTo>
                  <a:pt x="5032532" y="3904268"/>
                </a:lnTo>
                <a:lnTo>
                  <a:pt x="4881440" y="4165204"/>
                </a:lnTo>
                <a:lnTo>
                  <a:pt x="4836931" y="4165204"/>
                </a:lnTo>
                <a:lnTo>
                  <a:pt x="4982858" y="3913573"/>
                </a:lnTo>
                <a:lnTo>
                  <a:pt x="4965640" y="3913573"/>
                </a:lnTo>
                <a:lnTo>
                  <a:pt x="4239550" y="3913612"/>
                </a:lnTo>
                <a:lnTo>
                  <a:pt x="4352527" y="4108373"/>
                </a:lnTo>
                <a:lnTo>
                  <a:pt x="4643900" y="4108373"/>
                </a:lnTo>
                <a:lnTo>
                  <a:pt x="4644231" y="4108373"/>
                </a:lnTo>
                <a:lnTo>
                  <a:pt x="4611274" y="4165204"/>
                </a:lnTo>
                <a:lnTo>
                  <a:pt x="4567104" y="4165204"/>
                </a:lnTo>
                <a:lnTo>
                  <a:pt x="4578129" y="4146194"/>
                </a:lnTo>
                <a:lnTo>
                  <a:pt x="4352446" y="4146194"/>
                </a:lnTo>
                <a:lnTo>
                  <a:pt x="4341418" y="4165204"/>
                </a:lnTo>
                <a:lnTo>
                  <a:pt x="4297386" y="4165204"/>
                </a:lnTo>
                <a:lnTo>
                  <a:pt x="4319341" y="4127303"/>
                </a:lnTo>
                <a:lnTo>
                  <a:pt x="4173491" y="3875792"/>
                </a:lnTo>
                <a:lnTo>
                  <a:pt x="4173514" y="3875792"/>
                </a:lnTo>
                <a:lnTo>
                  <a:pt x="4173490" y="3875751"/>
                </a:lnTo>
                <a:lnTo>
                  <a:pt x="4713070" y="3875751"/>
                </a:lnTo>
                <a:lnTo>
                  <a:pt x="4341292" y="3234915"/>
                </a:lnTo>
                <a:lnTo>
                  <a:pt x="4331550" y="3251712"/>
                </a:lnTo>
                <a:lnTo>
                  <a:pt x="4228510" y="3429425"/>
                </a:lnTo>
                <a:lnTo>
                  <a:pt x="4374349" y="3680911"/>
                </a:lnTo>
                <a:lnTo>
                  <a:pt x="4374323" y="3680911"/>
                </a:lnTo>
                <a:lnTo>
                  <a:pt x="4374349" y="3680951"/>
                </a:lnTo>
                <a:lnTo>
                  <a:pt x="4373945" y="3680951"/>
                </a:lnTo>
                <a:lnTo>
                  <a:pt x="4374017" y="3681071"/>
                </a:lnTo>
                <a:lnTo>
                  <a:pt x="3834891" y="3681071"/>
                </a:lnTo>
                <a:lnTo>
                  <a:pt x="4115653" y="4165204"/>
                </a:lnTo>
                <a:lnTo>
                  <a:pt x="4071597" y="4165204"/>
                </a:lnTo>
                <a:lnTo>
                  <a:pt x="4063858" y="4151855"/>
                </a:lnTo>
                <a:lnTo>
                  <a:pt x="3936564" y="3932481"/>
                </a:lnTo>
                <a:lnTo>
                  <a:pt x="3818004" y="4136929"/>
                </a:lnTo>
                <a:lnTo>
                  <a:pt x="3801631" y="4165204"/>
                </a:lnTo>
                <a:lnTo>
                  <a:pt x="3757429" y="4165204"/>
                </a:lnTo>
                <a:lnTo>
                  <a:pt x="3768431" y="4146234"/>
                </a:lnTo>
                <a:lnTo>
                  <a:pt x="3025001" y="4146234"/>
                </a:lnTo>
                <a:lnTo>
                  <a:pt x="3036005" y="4165204"/>
                </a:lnTo>
                <a:lnTo>
                  <a:pt x="2991982" y="4165204"/>
                </a:lnTo>
                <a:lnTo>
                  <a:pt x="2959044" y="4108414"/>
                </a:lnTo>
                <a:lnTo>
                  <a:pt x="2959106" y="4108414"/>
                </a:lnTo>
                <a:lnTo>
                  <a:pt x="2959082" y="4108373"/>
                </a:lnTo>
                <a:lnTo>
                  <a:pt x="2959415" y="4108373"/>
                </a:lnTo>
                <a:lnTo>
                  <a:pt x="3498626" y="4108373"/>
                </a:lnTo>
                <a:lnTo>
                  <a:pt x="3126970" y="3467516"/>
                </a:lnTo>
                <a:lnTo>
                  <a:pt x="3014170" y="3662061"/>
                </a:lnTo>
                <a:lnTo>
                  <a:pt x="3160023" y="3913572"/>
                </a:lnTo>
                <a:lnTo>
                  <a:pt x="3159782" y="3913572"/>
                </a:lnTo>
                <a:lnTo>
                  <a:pt x="3159542" y="3913572"/>
                </a:lnTo>
                <a:lnTo>
                  <a:pt x="3159612" y="3913693"/>
                </a:lnTo>
                <a:lnTo>
                  <a:pt x="2620246" y="3913693"/>
                </a:lnTo>
                <a:lnTo>
                  <a:pt x="2766158" y="4165204"/>
                </a:lnTo>
                <a:lnTo>
                  <a:pt x="2722231" y="4165204"/>
                </a:lnTo>
                <a:lnTo>
                  <a:pt x="2722132" y="4165034"/>
                </a:lnTo>
                <a:lnTo>
                  <a:pt x="2722034" y="4165204"/>
                </a:lnTo>
                <a:lnTo>
                  <a:pt x="2678212" y="4165204"/>
                </a:lnTo>
                <a:lnTo>
                  <a:pt x="2700178" y="4127324"/>
                </a:lnTo>
                <a:lnTo>
                  <a:pt x="2576281" y="3913613"/>
                </a:lnTo>
                <a:lnTo>
                  <a:pt x="2328285" y="3913613"/>
                </a:lnTo>
                <a:lnTo>
                  <a:pt x="2272690" y="4009432"/>
                </a:lnTo>
                <a:lnTo>
                  <a:pt x="2204307" y="4127344"/>
                </a:lnTo>
                <a:lnTo>
                  <a:pt x="2226268" y="4165204"/>
                </a:lnTo>
                <a:lnTo>
                  <a:pt x="2182311" y="4165204"/>
                </a:lnTo>
                <a:lnTo>
                  <a:pt x="1912526" y="3699989"/>
                </a:lnTo>
                <a:lnTo>
                  <a:pt x="1804007" y="3887089"/>
                </a:lnTo>
                <a:lnTo>
                  <a:pt x="1799603" y="3894683"/>
                </a:lnTo>
                <a:lnTo>
                  <a:pt x="1945456" y="4146194"/>
                </a:lnTo>
                <a:lnTo>
                  <a:pt x="1945454" y="4146194"/>
                </a:lnTo>
                <a:lnTo>
                  <a:pt x="1945186" y="4146194"/>
                </a:lnTo>
                <a:lnTo>
                  <a:pt x="1945255" y="4146314"/>
                </a:lnTo>
                <a:lnTo>
                  <a:pt x="1405958" y="4146314"/>
                </a:lnTo>
                <a:lnTo>
                  <a:pt x="1416913" y="4165204"/>
                </a:lnTo>
                <a:lnTo>
                  <a:pt x="1372905" y="4165204"/>
                </a:lnTo>
                <a:lnTo>
                  <a:pt x="1361884" y="4146194"/>
                </a:lnTo>
                <a:lnTo>
                  <a:pt x="1113862" y="4146194"/>
                </a:lnTo>
                <a:lnTo>
                  <a:pt x="1102836" y="4165204"/>
                </a:lnTo>
                <a:lnTo>
                  <a:pt x="1059154" y="4165204"/>
                </a:lnTo>
                <a:lnTo>
                  <a:pt x="1070178" y="4146194"/>
                </a:lnTo>
                <a:lnTo>
                  <a:pt x="1339981" y="3680952"/>
                </a:lnTo>
                <a:lnTo>
                  <a:pt x="1114144" y="3680952"/>
                </a:lnTo>
                <a:lnTo>
                  <a:pt x="1111708" y="3685154"/>
                </a:lnTo>
                <a:lnTo>
                  <a:pt x="968332" y="3932544"/>
                </a:lnTo>
                <a:lnTo>
                  <a:pt x="959675" y="3917565"/>
                </a:lnTo>
                <a:lnTo>
                  <a:pt x="698419" y="3467328"/>
                </a:lnTo>
                <a:lnTo>
                  <a:pt x="579911" y="3671687"/>
                </a:lnTo>
                <a:lnTo>
                  <a:pt x="327195" y="4108092"/>
                </a:lnTo>
                <a:lnTo>
                  <a:pt x="501093" y="4108373"/>
                </a:lnTo>
                <a:lnTo>
                  <a:pt x="552169" y="4108373"/>
                </a:lnTo>
                <a:lnTo>
                  <a:pt x="697920" y="3857021"/>
                </a:lnTo>
                <a:lnTo>
                  <a:pt x="698092" y="3857318"/>
                </a:lnTo>
                <a:lnTo>
                  <a:pt x="698286" y="3856981"/>
                </a:lnTo>
                <a:lnTo>
                  <a:pt x="698339" y="3857071"/>
                </a:lnTo>
                <a:lnTo>
                  <a:pt x="698366" y="3857022"/>
                </a:lnTo>
                <a:lnTo>
                  <a:pt x="877088" y="4165204"/>
                </a:lnTo>
                <a:lnTo>
                  <a:pt x="832994" y="4165204"/>
                </a:lnTo>
                <a:lnTo>
                  <a:pt x="698128" y="3932617"/>
                </a:lnTo>
                <a:lnTo>
                  <a:pt x="585206" y="4127304"/>
                </a:lnTo>
                <a:lnTo>
                  <a:pt x="607185" y="4165204"/>
                </a:lnTo>
                <a:lnTo>
                  <a:pt x="563211" y="4165204"/>
                </a:lnTo>
                <a:lnTo>
                  <a:pt x="552187" y="4146194"/>
                </a:lnTo>
                <a:lnTo>
                  <a:pt x="260929" y="4146194"/>
                </a:lnTo>
                <a:lnTo>
                  <a:pt x="260888" y="4146194"/>
                </a:lnTo>
                <a:lnTo>
                  <a:pt x="260482" y="4146194"/>
                </a:lnTo>
                <a:lnTo>
                  <a:pt x="530285" y="3680951"/>
                </a:lnTo>
                <a:lnTo>
                  <a:pt x="326028" y="3680951"/>
                </a:lnTo>
                <a:lnTo>
                  <a:pt x="0" y="3680951"/>
                </a:lnTo>
                <a:lnTo>
                  <a:pt x="0" y="3643170"/>
                </a:lnTo>
                <a:lnTo>
                  <a:pt x="260402" y="3643170"/>
                </a:lnTo>
                <a:lnTo>
                  <a:pt x="0" y="3194140"/>
                </a:lnTo>
                <a:lnTo>
                  <a:pt x="0" y="3117951"/>
                </a:lnTo>
                <a:lnTo>
                  <a:pt x="158632" y="3391490"/>
                </a:lnTo>
                <a:lnTo>
                  <a:pt x="530452" y="2750510"/>
                </a:lnTo>
                <a:lnTo>
                  <a:pt x="304736" y="2750510"/>
                </a:lnTo>
                <a:lnTo>
                  <a:pt x="158962" y="3001899"/>
                </a:lnTo>
                <a:lnTo>
                  <a:pt x="158961" y="3001896"/>
                </a:lnTo>
                <a:lnTo>
                  <a:pt x="158960" y="3001898"/>
                </a:lnTo>
                <a:lnTo>
                  <a:pt x="158818" y="3001654"/>
                </a:lnTo>
                <a:lnTo>
                  <a:pt x="158560" y="3002101"/>
                </a:lnTo>
                <a:lnTo>
                  <a:pt x="142876" y="2975028"/>
                </a:lnTo>
                <a:lnTo>
                  <a:pt x="0" y="2728621"/>
                </a:lnTo>
                <a:lnTo>
                  <a:pt x="0" y="2652473"/>
                </a:lnTo>
                <a:lnTo>
                  <a:pt x="158847" y="2926381"/>
                </a:lnTo>
                <a:lnTo>
                  <a:pt x="164684" y="2916311"/>
                </a:lnTo>
                <a:lnTo>
                  <a:pt x="271680" y="2731617"/>
                </a:lnTo>
                <a:lnTo>
                  <a:pt x="125827" y="2480105"/>
                </a:lnTo>
                <a:lnTo>
                  <a:pt x="665433" y="2480105"/>
                </a:lnTo>
                <a:lnTo>
                  <a:pt x="293689" y="1839137"/>
                </a:lnTo>
                <a:lnTo>
                  <a:pt x="180838" y="2033774"/>
                </a:lnTo>
                <a:lnTo>
                  <a:pt x="266088" y="2180822"/>
                </a:lnTo>
                <a:lnTo>
                  <a:pt x="326678" y="2285307"/>
                </a:lnTo>
                <a:lnTo>
                  <a:pt x="326326" y="2285307"/>
                </a:lnTo>
                <a:lnTo>
                  <a:pt x="326395" y="2285426"/>
                </a:lnTo>
                <a:lnTo>
                  <a:pt x="0" y="2285426"/>
                </a:lnTo>
                <a:lnTo>
                  <a:pt x="0" y="2247484"/>
                </a:lnTo>
                <a:lnTo>
                  <a:pt x="260529" y="2247484"/>
                </a:lnTo>
                <a:lnTo>
                  <a:pt x="147530" y="2052686"/>
                </a:lnTo>
                <a:lnTo>
                  <a:pt x="0" y="2052686"/>
                </a:lnTo>
                <a:lnTo>
                  <a:pt x="0" y="2014709"/>
                </a:lnTo>
                <a:lnTo>
                  <a:pt x="96153" y="2014864"/>
                </a:lnTo>
                <a:lnTo>
                  <a:pt x="147833" y="2014864"/>
                </a:lnTo>
                <a:lnTo>
                  <a:pt x="293582" y="1763511"/>
                </a:lnTo>
                <a:lnTo>
                  <a:pt x="293625" y="1763584"/>
                </a:lnTo>
                <a:lnTo>
                  <a:pt x="293666" y="1763513"/>
                </a:lnTo>
                <a:lnTo>
                  <a:pt x="293672" y="1763527"/>
                </a:lnTo>
                <a:lnTo>
                  <a:pt x="293704" y="1763472"/>
                </a:lnTo>
                <a:lnTo>
                  <a:pt x="563500" y="2228702"/>
                </a:lnTo>
                <a:lnTo>
                  <a:pt x="929131" y="1598254"/>
                </a:lnTo>
                <a:lnTo>
                  <a:pt x="935397" y="1587448"/>
                </a:lnTo>
                <a:lnTo>
                  <a:pt x="709813" y="1587448"/>
                </a:lnTo>
                <a:lnTo>
                  <a:pt x="563999" y="1838838"/>
                </a:lnTo>
                <a:lnTo>
                  <a:pt x="563912" y="1838689"/>
                </a:lnTo>
                <a:lnTo>
                  <a:pt x="563829" y="1838834"/>
                </a:lnTo>
                <a:lnTo>
                  <a:pt x="563767" y="1838728"/>
                </a:lnTo>
                <a:lnTo>
                  <a:pt x="563588" y="1839034"/>
                </a:lnTo>
                <a:lnTo>
                  <a:pt x="547905" y="1811962"/>
                </a:lnTo>
                <a:lnTo>
                  <a:pt x="293793" y="1373714"/>
                </a:lnTo>
                <a:lnTo>
                  <a:pt x="177836" y="1573579"/>
                </a:lnTo>
                <a:lnTo>
                  <a:pt x="175169" y="1578179"/>
                </a:lnTo>
                <a:lnTo>
                  <a:pt x="0" y="1880673"/>
                </a:lnTo>
                <a:lnTo>
                  <a:pt x="0" y="1804070"/>
                </a:lnTo>
                <a:lnTo>
                  <a:pt x="125626" y="1587443"/>
                </a:lnTo>
                <a:lnTo>
                  <a:pt x="0" y="1587443"/>
                </a:lnTo>
                <a:lnTo>
                  <a:pt x="0" y="1549660"/>
                </a:lnTo>
                <a:lnTo>
                  <a:pt x="147854" y="1549660"/>
                </a:lnTo>
                <a:lnTo>
                  <a:pt x="269929" y="1339542"/>
                </a:lnTo>
                <a:lnTo>
                  <a:pt x="272002" y="1335968"/>
                </a:lnTo>
                <a:lnTo>
                  <a:pt x="148057" y="1122246"/>
                </a:lnTo>
                <a:lnTo>
                  <a:pt x="0" y="1122246"/>
                </a:lnTo>
                <a:lnTo>
                  <a:pt x="0" y="1084460"/>
                </a:lnTo>
                <a:lnTo>
                  <a:pt x="34986" y="1084460"/>
                </a:lnTo>
                <a:lnTo>
                  <a:pt x="126540" y="1084455"/>
                </a:lnTo>
                <a:lnTo>
                  <a:pt x="126522" y="1084424"/>
                </a:lnTo>
                <a:lnTo>
                  <a:pt x="665536" y="1084424"/>
                </a:lnTo>
                <a:lnTo>
                  <a:pt x="552561" y="889626"/>
                </a:lnTo>
                <a:lnTo>
                  <a:pt x="261465" y="889626"/>
                </a:lnTo>
                <a:lnTo>
                  <a:pt x="261469" y="889620"/>
                </a:lnTo>
                <a:lnTo>
                  <a:pt x="260852" y="889620"/>
                </a:lnTo>
                <a:lnTo>
                  <a:pt x="530652" y="424383"/>
                </a:lnTo>
                <a:lnTo>
                  <a:pt x="0" y="424383"/>
                </a:lnTo>
                <a:lnTo>
                  <a:pt x="0" y="386596"/>
                </a:lnTo>
                <a:lnTo>
                  <a:pt x="261053" y="386596"/>
                </a:lnTo>
                <a:close/>
              </a:path>
            </a:pathLst>
          </a:custGeom>
          <a:solidFill>
            <a:schemeClr val="bg1">
              <a:alpha val="34327"/>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0" i="0" dirty="0">
              <a:solidFill>
                <a:schemeClr val="tx1"/>
              </a:solidFill>
              <a:latin typeface="Lato" panose="020F0502020204030203" pitchFamily="34" charset="77"/>
            </a:endParaRPr>
          </a:p>
        </p:txBody>
      </p:sp>
      <p:sp>
        <p:nvSpPr>
          <p:cNvPr id="2" name="Title 1">
            <a:extLst>
              <a:ext uri="{FF2B5EF4-FFF2-40B4-BE49-F238E27FC236}">
                <a16:creationId xmlns:a16="http://schemas.microsoft.com/office/drawing/2014/main" id="{656AF787-EE8D-C843-8303-E0A3701CF2CE}"/>
              </a:ext>
            </a:extLst>
          </p:cNvPr>
          <p:cNvSpPr>
            <a:spLocks noGrp="1"/>
          </p:cNvSpPr>
          <p:nvPr>
            <p:ph type="title"/>
          </p:nvPr>
        </p:nvSpPr>
        <p:spPr>
          <a:xfrm>
            <a:off x="309880" y="650240"/>
            <a:ext cx="11577320" cy="701675"/>
          </a:xfrm>
        </p:spPr>
        <p:txBody>
          <a:bodyPr/>
          <a:lstStyle>
            <a:lvl1pPr>
              <a:defRPr b="1" i="0">
                <a:solidFill>
                  <a:schemeClr val="tx1"/>
                </a:solidFill>
                <a:latin typeface="Lato" panose="020F0502020204030203" pitchFamily="34" charset="77"/>
              </a:defRPr>
            </a:lvl1pPr>
          </a:lstStyle>
          <a:p>
            <a:r>
              <a:rPr lang="en-US" dirty="0"/>
              <a:t>Click to edit Master title style</a:t>
            </a:r>
          </a:p>
        </p:txBody>
      </p:sp>
      <p:sp>
        <p:nvSpPr>
          <p:cNvPr id="3" name="Content Placeholder 2">
            <a:extLst>
              <a:ext uri="{FF2B5EF4-FFF2-40B4-BE49-F238E27FC236}">
                <a16:creationId xmlns:a16="http://schemas.microsoft.com/office/drawing/2014/main" id="{53D7D91D-46C8-4441-87EF-56789DFA3D30}"/>
              </a:ext>
            </a:extLst>
          </p:cNvPr>
          <p:cNvSpPr>
            <a:spLocks noGrp="1"/>
          </p:cNvSpPr>
          <p:nvPr>
            <p:ph idx="1"/>
          </p:nvPr>
        </p:nvSpPr>
        <p:spPr>
          <a:xfrm>
            <a:off x="309880" y="2430219"/>
            <a:ext cx="2639159" cy="3469970"/>
          </a:xfrm>
          <a:solidFill>
            <a:schemeClr val="bg1"/>
          </a:solidFill>
          <a:effectLst>
            <a:outerShdw blurRad="254000" algn="ctr" rotWithShape="0">
              <a:prstClr val="black">
                <a:alpha val="20000"/>
              </a:prstClr>
            </a:outerShdw>
          </a:effectLst>
        </p:spPr>
        <p:txBody>
          <a:bodyPr tIns="731520"/>
          <a:lstStyle>
            <a:lvl1pPr marL="0" indent="0" algn="ctr">
              <a:buNone/>
              <a:defRPr b="1" i="0">
                <a:solidFill>
                  <a:schemeClr val="accent2"/>
                </a:solidFill>
                <a:latin typeface="Lato Black" panose="020F0502020204030203" pitchFamily="34" charset="77"/>
              </a:defRPr>
            </a:lvl1pPr>
            <a:lvl2pPr marL="11113" indent="0" algn="ctr">
              <a:buNone/>
              <a:tabLst/>
              <a:defRPr sz="1400" b="1" i="0">
                <a:latin typeface="Lato" panose="020F0502020204030203" pitchFamily="34" charset="77"/>
              </a:defRPr>
            </a:lvl2pPr>
          </a:lstStyle>
          <a:p>
            <a:pPr lvl="0"/>
            <a:r>
              <a:rPr lang="en-US" dirty="0"/>
              <a:t>Click to edit Master text styles</a:t>
            </a:r>
          </a:p>
          <a:p>
            <a:pPr lvl="1"/>
            <a:r>
              <a:rPr lang="en-US" dirty="0"/>
              <a:t>Second level</a:t>
            </a:r>
          </a:p>
        </p:txBody>
      </p:sp>
      <p:sp>
        <p:nvSpPr>
          <p:cNvPr id="5" name="Footer Placeholder 4">
            <a:extLst>
              <a:ext uri="{FF2B5EF4-FFF2-40B4-BE49-F238E27FC236}">
                <a16:creationId xmlns:a16="http://schemas.microsoft.com/office/drawing/2014/main" id="{CCB6FA60-1746-7E40-B27A-D364384B98E4}"/>
              </a:ext>
            </a:extLst>
          </p:cNvPr>
          <p:cNvSpPr>
            <a:spLocks noGrp="1"/>
          </p:cNvSpPr>
          <p:nvPr>
            <p:ph type="ftr" sz="quarter" idx="11"/>
          </p:nvPr>
        </p:nvSpPr>
        <p:spPr/>
        <p:txBody>
          <a:bodyPr/>
          <a:lstStyle>
            <a:lvl1pPr>
              <a:defRPr b="1" i="0">
                <a:latin typeface="Lato" panose="020F0502020204030203" pitchFamily="34" charset="77"/>
              </a:defRPr>
            </a:lvl1pPr>
          </a:lstStyle>
          <a:p>
            <a:endParaRPr lang="en-US" dirty="0"/>
          </a:p>
        </p:txBody>
      </p:sp>
      <p:sp>
        <p:nvSpPr>
          <p:cNvPr id="6" name="Slide Number Placeholder 5">
            <a:extLst>
              <a:ext uri="{FF2B5EF4-FFF2-40B4-BE49-F238E27FC236}">
                <a16:creationId xmlns:a16="http://schemas.microsoft.com/office/drawing/2014/main" id="{82286FA3-9D3F-6A4E-B75B-D7393A5CF31C}"/>
              </a:ext>
            </a:extLst>
          </p:cNvPr>
          <p:cNvSpPr>
            <a:spLocks noGrp="1"/>
          </p:cNvSpPr>
          <p:nvPr>
            <p:ph type="sldNum" sz="quarter" idx="12"/>
          </p:nvPr>
        </p:nvSpPr>
        <p:spPr/>
        <p:txBody>
          <a:bodyPr/>
          <a:lstStyle>
            <a:lvl1pPr>
              <a:defRPr b="1" i="0">
                <a:latin typeface="Lato" panose="020F0502020204030203" pitchFamily="34" charset="77"/>
              </a:defRPr>
            </a:lvl1pPr>
          </a:lstStyle>
          <a:p>
            <a:fld id="{71D00C28-2252-7A46-BDE1-23546EACCE2C}" type="slidenum">
              <a:rPr lang="en-US" smtClean="0"/>
              <a:pPr/>
              <a:t>‹#›</a:t>
            </a:fld>
            <a:endParaRPr lang="en-US" dirty="0"/>
          </a:p>
        </p:txBody>
      </p:sp>
      <p:sp>
        <p:nvSpPr>
          <p:cNvPr id="10" name="Content Placeholder 2">
            <a:extLst>
              <a:ext uri="{FF2B5EF4-FFF2-40B4-BE49-F238E27FC236}">
                <a16:creationId xmlns:a16="http://schemas.microsoft.com/office/drawing/2014/main" id="{4C10D4B4-CB42-2A46-B412-77BD446FE62A}"/>
              </a:ext>
            </a:extLst>
          </p:cNvPr>
          <p:cNvSpPr>
            <a:spLocks noGrp="1"/>
          </p:cNvSpPr>
          <p:nvPr>
            <p:ph idx="14"/>
          </p:nvPr>
        </p:nvSpPr>
        <p:spPr>
          <a:xfrm>
            <a:off x="3273345" y="2430219"/>
            <a:ext cx="2639159" cy="3469970"/>
          </a:xfrm>
          <a:solidFill>
            <a:schemeClr val="bg1"/>
          </a:solidFill>
          <a:effectLst>
            <a:outerShdw blurRad="254000" algn="ctr" rotWithShape="0">
              <a:prstClr val="black">
                <a:alpha val="20000"/>
              </a:prstClr>
            </a:outerShdw>
          </a:effectLst>
        </p:spPr>
        <p:txBody>
          <a:bodyPr tIns="731520"/>
          <a:lstStyle>
            <a:lvl1pPr marL="0" indent="0" algn="ctr">
              <a:buNone/>
              <a:defRPr b="1" i="0">
                <a:solidFill>
                  <a:schemeClr val="accent2"/>
                </a:solidFill>
                <a:latin typeface="Lato Black" panose="020F0502020204030203" pitchFamily="34" charset="77"/>
              </a:defRPr>
            </a:lvl1pPr>
            <a:lvl2pPr marL="11113" indent="0" algn="ctr">
              <a:buNone/>
              <a:tabLst/>
              <a:defRPr sz="1400" b="1" i="0">
                <a:latin typeface="Lato" panose="020F0502020204030203" pitchFamily="34" charset="77"/>
              </a:defRPr>
            </a:lvl2pPr>
          </a:lstStyle>
          <a:p>
            <a:pPr lvl="0"/>
            <a:r>
              <a:rPr lang="en-US" dirty="0"/>
              <a:t>Click to edit Master text styles</a:t>
            </a:r>
          </a:p>
          <a:p>
            <a:pPr lvl="1"/>
            <a:r>
              <a:rPr lang="en-US" dirty="0"/>
              <a:t>Second level</a:t>
            </a:r>
          </a:p>
        </p:txBody>
      </p:sp>
      <p:sp>
        <p:nvSpPr>
          <p:cNvPr id="11" name="Content Placeholder 2">
            <a:extLst>
              <a:ext uri="{FF2B5EF4-FFF2-40B4-BE49-F238E27FC236}">
                <a16:creationId xmlns:a16="http://schemas.microsoft.com/office/drawing/2014/main" id="{D86901A9-671E-9947-8EE9-8C4EFD5B8F93}"/>
              </a:ext>
            </a:extLst>
          </p:cNvPr>
          <p:cNvSpPr>
            <a:spLocks noGrp="1"/>
          </p:cNvSpPr>
          <p:nvPr>
            <p:ph idx="15"/>
          </p:nvPr>
        </p:nvSpPr>
        <p:spPr>
          <a:xfrm>
            <a:off x="6236810" y="2430219"/>
            <a:ext cx="2639159" cy="3469970"/>
          </a:xfrm>
          <a:solidFill>
            <a:schemeClr val="bg1"/>
          </a:solidFill>
          <a:effectLst>
            <a:outerShdw blurRad="254000" algn="ctr" rotWithShape="0">
              <a:prstClr val="black">
                <a:alpha val="20000"/>
              </a:prstClr>
            </a:outerShdw>
          </a:effectLst>
        </p:spPr>
        <p:txBody>
          <a:bodyPr tIns="731520"/>
          <a:lstStyle>
            <a:lvl1pPr marL="0" indent="0" algn="ctr">
              <a:buNone/>
              <a:defRPr b="1" i="0">
                <a:solidFill>
                  <a:schemeClr val="accent2"/>
                </a:solidFill>
                <a:latin typeface="Lato Black" panose="020F0502020204030203" pitchFamily="34" charset="77"/>
              </a:defRPr>
            </a:lvl1pPr>
            <a:lvl2pPr marL="11113" indent="0" algn="ctr">
              <a:buNone/>
              <a:tabLst/>
              <a:defRPr sz="1400" b="1" i="0">
                <a:latin typeface="Lato" panose="020F0502020204030203" pitchFamily="34" charset="77"/>
              </a:defRPr>
            </a:lvl2pPr>
          </a:lstStyle>
          <a:p>
            <a:pPr lvl="0"/>
            <a:r>
              <a:rPr lang="en-US" dirty="0"/>
              <a:t>Click to edit Master text styles</a:t>
            </a:r>
          </a:p>
          <a:p>
            <a:pPr lvl="1"/>
            <a:r>
              <a:rPr lang="en-US" dirty="0"/>
              <a:t>Second level</a:t>
            </a:r>
          </a:p>
        </p:txBody>
      </p:sp>
      <p:sp>
        <p:nvSpPr>
          <p:cNvPr id="12" name="Content Placeholder 2">
            <a:extLst>
              <a:ext uri="{FF2B5EF4-FFF2-40B4-BE49-F238E27FC236}">
                <a16:creationId xmlns:a16="http://schemas.microsoft.com/office/drawing/2014/main" id="{2BCC949A-FCD5-224D-86DA-0EAC22FD646A}"/>
              </a:ext>
            </a:extLst>
          </p:cNvPr>
          <p:cNvSpPr>
            <a:spLocks noGrp="1"/>
          </p:cNvSpPr>
          <p:nvPr>
            <p:ph idx="16"/>
          </p:nvPr>
        </p:nvSpPr>
        <p:spPr>
          <a:xfrm>
            <a:off x="9200276" y="2430219"/>
            <a:ext cx="2639159" cy="3469970"/>
          </a:xfrm>
          <a:solidFill>
            <a:schemeClr val="bg1"/>
          </a:solidFill>
          <a:effectLst>
            <a:outerShdw blurRad="254000" algn="ctr" rotWithShape="0">
              <a:prstClr val="black">
                <a:alpha val="20000"/>
              </a:prstClr>
            </a:outerShdw>
          </a:effectLst>
        </p:spPr>
        <p:txBody>
          <a:bodyPr tIns="731520"/>
          <a:lstStyle>
            <a:lvl1pPr marL="0" indent="0" algn="ctr">
              <a:buNone/>
              <a:defRPr b="1" i="0">
                <a:solidFill>
                  <a:schemeClr val="accent2"/>
                </a:solidFill>
                <a:latin typeface="Lato Black" panose="020F0502020204030203" pitchFamily="34" charset="77"/>
              </a:defRPr>
            </a:lvl1pPr>
            <a:lvl2pPr marL="11113" indent="0" algn="ctr">
              <a:buNone/>
              <a:tabLst/>
              <a:defRPr sz="1400" b="1" i="0">
                <a:latin typeface="Lato" panose="020F0502020204030203" pitchFamily="34" charset="77"/>
              </a:defRPr>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588385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4 Columns w/Pattern">
    <p:spTree>
      <p:nvGrpSpPr>
        <p:cNvPr id="1" name=""/>
        <p:cNvGrpSpPr/>
        <p:nvPr/>
      </p:nvGrpSpPr>
      <p:grpSpPr>
        <a:xfrm>
          <a:off x="0" y="0"/>
          <a:ext cx="0" cy="0"/>
          <a:chOff x="0" y="0"/>
          <a:chExt cx="0" cy="0"/>
        </a:xfrm>
      </p:grpSpPr>
      <p:sp>
        <p:nvSpPr>
          <p:cNvPr id="147" name="Rectangle 146">
            <a:extLst>
              <a:ext uri="{FF2B5EF4-FFF2-40B4-BE49-F238E27FC236}">
                <a16:creationId xmlns:a16="http://schemas.microsoft.com/office/drawing/2014/main" id="{AD3157B9-346D-EC45-85A5-C2B75477DB86}"/>
              </a:ext>
            </a:extLst>
          </p:cNvPr>
          <p:cNvSpPr/>
          <p:nvPr userDrawn="1"/>
        </p:nvSpPr>
        <p:spPr>
          <a:xfrm>
            <a:off x="0" y="0"/>
            <a:ext cx="12192000" cy="416520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tx1"/>
              </a:solidFill>
              <a:latin typeface="Lato" panose="020F0502020204030203" pitchFamily="34" charset="77"/>
            </a:endParaRPr>
          </a:p>
        </p:txBody>
      </p:sp>
      <p:sp>
        <p:nvSpPr>
          <p:cNvPr id="150" name="Freeform 149">
            <a:extLst>
              <a:ext uri="{FF2B5EF4-FFF2-40B4-BE49-F238E27FC236}">
                <a16:creationId xmlns:a16="http://schemas.microsoft.com/office/drawing/2014/main" id="{C4D5BA6F-0B3E-5B47-90B1-9764964781B4}"/>
              </a:ext>
            </a:extLst>
          </p:cNvPr>
          <p:cNvSpPr/>
          <p:nvPr userDrawn="1"/>
        </p:nvSpPr>
        <p:spPr>
          <a:xfrm>
            <a:off x="0" y="0"/>
            <a:ext cx="12192000" cy="4165204"/>
          </a:xfrm>
          <a:custGeom>
            <a:avLst/>
            <a:gdLst>
              <a:gd name="connsiteX0" fmla="*/ 10816679 w 12192000"/>
              <a:gd name="connsiteY0" fmla="*/ 4090365 h 4165204"/>
              <a:gd name="connsiteX1" fmla="*/ 10816799 w 12192000"/>
              <a:gd name="connsiteY1" fmla="*/ 4090572 h 4165204"/>
              <a:gd name="connsiteX2" fmla="*/ 10816919 w 12192000"/>
              <a:gd name="connsiteY2" fmla="*/ 4090365 h 4165204"/>
              <a:gd name="connsiteX3" fmla="*/ 10860320 w 12192000"/>
              <a:gd name="connsiteY3" fmla="*/ 4165204 h 4165204"/>
              <a:gd name="connsiteX4" fmla="*/ 10773315 w 12192000"/>
              <a:gd name="connsiteY4" fmla="*/ 4165204 h 4165204"/>
              <a:gd name="connsiteX5" fmla="*/ 5150570 w 12192000"/>
              <a:gd name="connsiteY5" fmla="*/ 4089602 h 4165204"/>
              <a:gd name="connsiteX6" fmla="*/ 5150770 w 12192000"/>
              <a:gd name="connsiteY6" fmla="*/ 4089945 h 4165204"/>
              <a:gd name="connsiteX7" fmla="*/ 5150944 w 12192000"/>
              <a:gd name="connsiteY7" fmla="*/ 4089643 h 4165204"/>
              <a:gd name="connsiteX8" fmla="*/ 5150976 w 12192000"/>
              <a:gd name="connsiteY8" fmla="*/ 4089693 h 4165204"/>
              <a:gd name="connsiteX9" fmla="*/ 5151026 w 12192000"/>
              <a:gd name="connsiteY9" fmla="*/ 4089603 h 4165204"/>
              <a:gd name="connsiteX10" fmla="*/ 5194868 w 12192000"/>
              <a:gd name="connsiteY10" fmla="*/ 4165204 h 4165204"/>
              <a:gd name="connsiteX11" fmla="*/ 5106732 w 12192000"/>
              <a:gd name="connsiteY11" fmla="*/ 4165204 h 4165204"/>
              <a:gd name="connsiteX12" fmla="*/ 0 w 12192000"/>
              <a:gd name="connsiteY12" fmla="*/ 3875752 h 4165204"/>
              <a:gd name="connsiteX13" fmla="*/ 191126 w 12192000"/>
              <a:gd name="connsiteY13" fmla="*/ 3875752 h 4165204"/>
              <a:gd name="connsiteX14" fmla="*/ 191126 w 12192000"/>
              <a:gd name="connsiteY14" fmla="*/ 3875752 h 4165204"/>
              <a:gd name="connsiteX15" fmla="*/ 191103 w 12192000"/>
              <a:gd name="connsiteY15" fmla="*/ 3875792 h 4165204"/>
              <a:gd name="connsiteX16" fmla="*/ 191571 w 12192000"/>
              <a:gd name="connsiteY16" fmla="*/ 3875792 h 4165204"/>
              <a:gd name="connsiteX17" fmla="*/ 23761 w 12192000"/>
              <a:gd name="connsiteY17" fmla="*/ 4165204 h 4165204"/>
              <a:gd name="connsiteX18" fmla="*/ 0 w 12192000"/>
              <a:gd name="connsiteY18" fmla="*/ 4165204 h 4165204"/>
              <a:gd name="connsiteX19" fmla="*/ 0 w 12192000"/>
              <a:gd name="connsiteY19" fmla="*/ 4130118 h 4165204"/>
              <a:gd name="connsiteX20" fmla="*/ 125580 w 12192000"/>
              <a:gd name="connsiteY20" fmla="*/ 3913573 h 4165204"/>
              <a:gd name="connsiteX21" fmla="*/ 0 w 12192000"/>
              <a:gd name="connsiteY21" fmla="*/ 3913573 h 4165204"/>
              <a:gd name="connsiteX22" fmla="*/ 9208749 w 12192000"/>
              <a:gd name="connsiteY22" fmla="*/ 3681994 h 4165204"/>
              <a:gd name="connsiteX23" fmla="*/ 9085002 w 12192000"/>
              <a:gd name="connsiteY23" fmla="*/ 3895371 h 4165204"/>
              <a:gd name="connsiteX24" fmla="*/ 9208963 w 12192000"/>
              <a:gd name="connsiteY24" fmla="*/ 4109135 h 4165204"/>
              <a:gd name="connsiteX25" fmla="*/ 9456792 w 12192000"/>
              <a:gd name="connsiteY25" fmla="*/ 4109135 h 4165204"/>
              <a:gd name="connsiteX26" fmla="*/ 9580702 w 12192000"/>
              <a:gd name="connsiteY26" fmla="*/ 3895445 h 4165204"/>
              <a:gd name="connsiteX27" fmla="*/ 9456954 w 12192000"/>
              <a:gd name="connsiteY27" fmla="*/ 3681994 h 4165204"/>
              <a:gd name="connsiteX28" fmla="*/ 3542785 w 12192000"/>
              <a:gd name="connsiteY28" fmla="*/ 3680991 h 4165204"/>
              <a:gd name="connsiteX29" fmla="*/ 3418836 w 12192000"/>
              <a:gd name="connsiteY29" fmla="*/ 3894722 h 4165204"/>
              <a:gd name="connsiteX30" fmla="*/ 3542762 w 12192000"/>
              <a:gd name="connsiteY30" fmla="*/ 4108373 h 4165204"/>
              <a:gd name="connsiteX31" fmla="*/ 3790711 w 12192000"/>
              <a:gd name="connsiteY31" fmla="*/ 4108373 h 4165204"/>
              <a:gd name="connsiteX32" fmla="*/ 3914665 w 12192000"/>
              <a:gd name="connsiteY32" fmla="*/ 3894631 h 4165204"/>
              <a:gd name="connsiteX33" fmla="*/ 3790808 w 12192000"/>
              <a:gd name="connsiteY33" fmla="*/ 3680991 h 4165204"/>
              <a:gd name="connsiteX34" fmla="*/ 10423303 w 12192000"/>
              <a:gd name="connsiteY34" fmla="*/ 3449254 h 4165204"/>
              <a:gd name="connsiteX35" fmla="*/ 10299351 w 12192000"/>
              <a:gd name="connsiteY35" fmla="*/ 3662949 h 4165204"/>
              <a:gd name="connsiteX36" fmla="*/ 10423207 w 12192000"/>
              <a:gd name="connsiteY36" fmla="*/ 3876514 h 4165204"/>
              <a:gd name="connsiteX37" fmla="*/ 10671207 w 12192000"/>
              <a:gd name="connsiteY37" fmla="*/ 3876514 h 4165204"/>
              <a:gd name="connsiteX38" fmla="*/ 10795127 w 12192000"/>
              <a:gd name="connsiteY38" fmla="*/ 3662804 h 4165204"/>
              <a:gd name="connsiteX39" fmla="*/ 10671345 w 12192000"/>
              <a:gd name="connsiteY39" fmla="*/ 3449254 h 4165204"/>
              <a:gd name="connsiteX40" fmla="*/ 6668358 w 12192000"/>
              <a:gd name="connsiteY40" fmla="*/ 3449052 h 4165204"/>
              <a:gd name="connsiteX41" fmla="*/ 6781059 w 12192000"/>
              <a:gd name="connsiteY41" fmla="*/ 3643171 h 4165204"/>
              <a:gd name="connsiteX42" fmla="*/ 7072643 w 12192000"/>
              <a:gd name="connsiteY42" fmla="*/ 3643171 h 4165204"/>
              <a:gd name="connsiteX43" fmla="*/ 7072764 w 12192000"/>
              <a:gd name="connsiteY43" fmla="*/ 3643171 h 4165204"/>
              <a:gd name="connsiteX44" fmla="*/ 6803009 w 12192000"/>
              <a:gd name="connsiteY44" fmla="*/ 4108414 h 4165204"/>
              <a:gd name="connsiteX45" fmla="*/ 7545909 w 12192000"/>
              <a:gd name="connsiteY45" fmla="*/ 4108414 h 4165204"/>
              <a:gd name="connsiteX46" fmla="*/ 7433304 w 12192000"/>
              <a:gd name="connsiteY46" fmla="*/ 3914295 h 4165204"/>
              <a:gd name="connsiteX47" fmla="*/ 7141638 w 12192000"/>
              <a:gd name="connsiteY47" fmla="*/ 3914295 h 4165204"/>
              <a:gd name="connsiteX48" fmla="*/ 7141598 w 12192000"/>
              <a:gd name="connsiteY48" fmla="*/ 3914295 h 4165204"/>
              <a:gd name="connsiteX49" fmla="*/ 7142017 w 12192000"/>
              <a:gd name="connsiteY49" fmla="*/ 3913573 h 4165204"/>
              <a:gd name="connsiteX50" fmla="*/ 7141959 w 12192000"/>
              <a:gd name="connsiteY50" fmla="*/ 3913573 h 4165204"/>
              <a:gd name="connsiteX51" fmla="*/ 7411345 w 12192000"/>
              <a:gd name="connsiteY51" fmla="*/ 3449052 h 4165204"/>
              <a:gd name="connsiteX52" fmla="*/ 4757103 w 12192000"/>
              <a:gd name="connsiteY52" fmla="*/ 3448371 h 4165204"/>
              <a:gd name="connsiteX53" fmla="*/ 4706978 w 12192000"/>
              <a:gd name="connsiteY53" fmla="*/ 3534803 h 4165204"/>
              <a:gd name="connsiteX54" fmla="*/ 4633200 w 12192000"/>
              <a:gd name="connsiteY54" fmla="*/ 3662061 h 4165204"/>
              <a:gd name="connsiteX55" fmla="*/ 4757088 w 12192000"/>
              <a:gd name="connsiteY55" fmla="*/ 3875751 h 4165204"/>
              <a:gd name="connsiteX56" fmla="*/ 5005198 w 12192000"/>
              <a:gd name="connsiteY56" fmla="*/ 3875751 h 4165204"/>
              <a:gd name="connsiteX57" fmla="*/ 5129086 w 12192000"/>
              <a:gd name="connsiteY57" fmla="*/ 3662101 h 4165204"/>
              <a:gd name="connsiteX58" fmla="*/ 5005198 w 12192000"/>
              <a:gd name="connsiteY58" fmla="*/ 3448371 h 4165204"/>
              <a:gd name="connsiteX59" fmla="*/ 1001185 w 12192000"/>
              <a:gd name="connsiteY59" fmla="*/ 3448331 h 4165204"/>
              <a:gd name="connsiteX60" fmla="*/ 1114144 w 12192000"/>
              <a:gd name="connsiteY60" fmla="*/ 3643171 h 4165204"/>
              <a:gd name="connsiteX61" fmla="*/ 1405527 w 12192000"/>
              <a:gd name="connsiteY61" fmla="*/ 3643171 h 4165204"/>
              <a:gd name="connsiteX62" fmla="*/ 1405567 w 12192000"/>
              <a:gd name="connsiteY62" fmla="*/ 3643171 h 4165204"/>
              <a:gd name="connsiteX63" fmla="*/ 1405850 w 12192000"/>
              <a:gd name="connsiteY63" fmla="*/ 3643171 h 4165204"/>
              <a:gd name="connsiteX64" fmla="*/ 1136047 w 12192000"/>
              <a:gd name="connsiteY64" fmla="*/ 4108413 h 4165204"/>
              <a:gd name="connsiteX65" fmla="*/ 1153107 w 12192000"/>
              <a:gd name="connsiteY65" fmla="*/ 4108413 h 4165204"/>
              <a:gd name="connsiteX66" fmla="*/ 1879525 w 12192000"/>
              <a:gd name="connsiteY66" fmla="*/ 4108373 h 4165204"/>
              <a:gd name="connsiteX67" fmla="*/ 1766588 w 12192000"/>
              <a:gd name="connsiteY67" fmla="*/ 3913573 h 4165204"/>
              <a:gd name="connsiteX68" fmla="*/ 1475167 w 12192000"/>
              <a:gd name="connsiteY68" fmla="*/ 3913573 h 4165204"/>
              <a:gd name="connsiteX69" fmla="*/ 1475165 w 12192000"/>
              <a:gd name="connsiteY69" fmla="*/ 3913573 h 4165204"/>
              <a:gd name="connsiteX70" fmla="*/ 1474884 w 12192000"/>
              <a:gd name="connsiteY70" fmla="*/ 3913573 h 4165204"/>
              <a:gd name="connsiteX71" fmla="*/ 1744646 w 12192000"/>
              <a:gd name="connsiteY71" fmla="*/ 3448331 h 4165204"/>
              <a:gd name="connsiteX72" fmla="*/ 7579077 w 12192000"/>
              <a:gd name="connsiteY72" fmla="*/ 3235524 h 4165204"/>
              <a:gd name="connsiteX73" fmla="*/ 7460621 w 12192000"/>
              <a:gd name="connsiteY73" fmla="*/ 3439788 h 4165204"/>
              <a:gd name="connsiteX74" fmla="*/ 7208162 w 12192000"/>
              <a:gd name="connsiteY74" fmla="*/ 3875752 h 4165204"/>
              <a:gd name="connsiteX75" fmla="*/ 7433723 w 12192000"/>
              <a:gd name="connsiteY75" fmla="*/ 3875752 h 4165204"/>
              <a:gd name="connsiteX76" fmla="*/ 7500166 w 12192000"/>
              <a:gd name="connsiteY76" fmla="*/ 3761200 h 4165204"/>
              <a:gd name="connsiteX77" fmla="*/ 7579438 w 12192000"/>
              <a:gd name="connsiteY77" fmla="*/ 3624401 h 4165204"/>
              <a:gd name="connsiteX78" fmla="*/ 7849271 w 12192000"/>
              <a:gd name="connsiteY78" fmla="*/ 4089652 h 4165204"/>
              <a:gd name="connsiteX79" fmla="*/ 7951009 w 12192000"/>
              <a:gd name="connsiteY79" fmla="*/ 3914295 h 4165204"/>
              <a:gd name="connsiteX80" fmla="*/ 8220588 w 12192000"/>
              <a:gd name="connsiteY80" fmla="*/ 3449372 h 4165204"/>
              <a:gd name="connsiteX81" fmla="*/ 7994653 w 12192000"/>
              <a:gd name="connsiteY81" fmla="*/ 3449372 h 4165204"/>
              <a:gd name="connsiteX82" fmla="*/ 7964469 w 12192000"/>
              <a:gd name="connsiteY82" fmla="*/ 3501425 h 4165204"/>
              <a:gd name="connsiteX83" fmla="*/ 7849041 w 12192000"/>
              <a:gd name="connsiteY83" fmla="*/ 3700644 h 4165204"/>
              <a:gd name="connsiteX84" fmla="*/ 7848996 w 12192000"/>
              <a:gd name="connsiteY84" fmla="*/ 3700565 h 4165204"/>
              <a:gd name="connsiteX85" fmla="*/ 7848880 w 12192000"/>
              <a:gd name="connsiteY85" fmla="*/ 3700764 h 4165204"/>
              <a:gd name="connsiteX86" fmla="*/ 1912743 w 12192000"/>
              <a:gd name="connsiteY86" fmla="*/ 3234626 h 4165204"/>
              <a:gd name="connsiteX87" fmla="*/ 1794190 w 12192000"/>
              <a:gd name="connsiteY87" fmla="*/ 3439066 h 4165204"/>
              <a:gd name="connsiteX88" fmla="*/ 1541473 w 12192000"/>
              <a:gd name="connsiteY88" fmla="*/ 3875471 h 4165204"/>
              <a:gd name="connsiteX89" fmla="*/ 1740195 w 12192000"/>
              <a:gd name="connsiteY89" fmla="*/ 3875792 h 4165204"/>
              <a:gd name="connsiteX90" fmla="*/ 1766588 w 12192000"/>
              <a:gd name="connsiteY90" fmla="*/ 3875792 h 4165204"/>
              <a:gd name="connsiteX91" fmla="*/ 1912361 w 12192000"/>
              <a:gd name="connsiteY91" fmla="*/ 3624400 h 4165204"/>
              <a:gd name="connsiteX92" fmla="*/ 1912503 w 12192000"/>
              <a:gd name="connsiteY92" fmla="*/ 3624645 h 4165204"/>
              <a:gd name="connsiteX93" fmla="*/ 1912644 w 12192000"/>
              <a:gd name="connsiteY93" fmla="*/ 3624401 h 4165204"/>
              <a:gd name="connsiteX94" fmla="*/ 1912663 w 12192000"/>
              <a:gd name="connsiteY94" fmla="*/ 3624433 h 4165204"/>
              <a:gd name="connsiteX95" fmla="*/ 1912681 w 12192000"/>
              <a:gd name="connsiteY95" fmla="*/ 3624401 h 4165204"/>
              <a:gd name="connsiteX96" fmla="*/ 2167031 w 12192000"/>
              <a:gd name="connsiteY96" fmla="*/ 4063058 h 4165204"/>
              <a:gd name="connsiteX97" fmla="*/ 2182447 w 12192000"/>
              <a:gd name="connsiteY97" fmla="*/ 4089641 h 4165204"/>
              <a:gd name="connsiteX98" fmla="*/ 2212042 w 12192000"/>
              <a:gd name="connsiteY98" fmla="*/ 4038632 h 4165204"/>
              <a:gd name="connsiteX99" fmla="*/ 2298736 w 12192000"/>
              <a:gd name="connsiteY99" fmla="*/ 3889193 h 4165204"/>
              <a:gd name="connsiteX100" fmla="*/ 2554378 w 12192000"/>
              <a:gd name="connsiteY100" fmla="*/ 3448370 h 4165204"/>
              <a:gd name="connsiteX101" fmla="*/ 2328689 w 12192000"/>
              <a:gd name="connsiteY101" fmla="*/ 3448370 h 4165204"/>
              <a:gd name="connsiteX102" fmla="*/ 2182938 w 12192000"/>
              <a:gd name="connsiteY102" fmla="*/ 3699721 h 4165204"/>
              <a:gd name="connsiteX103" fmla="*/ 2182831 w 12192000"/>
              <a:gd name="connsiteY103" fmla="*/ 3699537 h 4165204"/>
              <a:gd name="connsiteX104" fmla="*/ 2182607 w 12192000"/>
              <a:gd name="connsiteY104" fmla="*/ 3699923 h 4165204"/>
              <a:gd name="connsiteX105" fmla="*/ 2166924 w 12192000"/>
              <a:gd name="connsiteY105" fmla="*/ 3672890 h 4165204"/>
              <a:gd name="connsiteX106" fmla="*/ 2036746 w 12192000"/>
              <a:gd name="connsiteY106" fmla="*/ 3448325 h 4165204"/>
              <a:gd name="connsiteX107" fmla="*/ 11637675 w 12192000"/>
              <a:gd name="connsiteY107" fmla="*/ 3216721 h 4165204"/>
              <a:gd name="connsiteX108" fmla="*/ 11513811 w 12192000"/>
              <a:gd name="connsiteY108" fmla="*/ 3430299 h 4165204"/>
              <a:gd name="connsiteX109" fmla="*/ 11637683 w 12192000"/>
              <a:gd name="connsiteY109" fmla="*/ 3643892 h 4165204"/>
              <a:gd name="connsiteX110" fmla="*/ 11885643 w 12192000"/>
              <a:gd name="connsiteY110" fmla="*/ 3643892 h 4165204"/>
              <a:gd name="connsiteX111" fmla="*/ 12009585 w 12192000"/>
              <a:gd name="connsiteY111" fmla="*/ 3430148 h 4165204"/>
              <a:gd name="connsiteX112" fmla="*/ 11885871 w 12192000"/>
              <a:gd name="connsiteY112" fmla="*/ 3216721 h 4165204"/>
              <a:gd name="connsiteX113" fmla="*/ 5971054 w 12192000"/>
              <a:gd name="connsiteY113" fmla="*/ 3216638 h 4165204"/>
              <a:gd name="connsiteX114" fmla="*/ 5847632 w 12192000"/>
              <a:gd name="connsiteY114" fmla="*/ 3429462 h 4165204"/>
              <a:gd name="connsiteX115" fmla="*/ 5971504 w 12192000"/>
              <a:gd name="connsiteY115" fmla="*/ 3643130 h 4165204"/>
              <a:gd name="connsiteX116" fmla="*/ 6219552 w 12192000"/>
              <a:gd name="connsiteY116" fmla="*/ 3643130 h 4165204"/>
              <a:gd name="connsiteX117" fmla="*/ 6342998 w 12192000"/>
              <a:gd name="connsiteY117" fmla="*/ 3430262 h 4165204"/>
              <a:gd name="connsiteX118" fmla="*/ 6219105 w 12192000"/>
              <a:gd name="connsiteY118" fmla="*/ 3216638 h 4165204"/>
              <a:gd name="connsiteX119" fmla="*/ 7881813 w 12192000"/>
              <a:gd name="connsiteY119" fmla="*/ 3216632 h 4165204"/>
              <a:gd name="connsiteX120" fmla="*/ 7932376 w 12192000"/>
              <a:gd name="connsiteY120" fmla="*/ 3303827 h 4165204"/>
              <a:gd name="connsiteX121" fmla="*/ 7994693 w 12192000"/>
              <a:gd name="connsiteY121" fmla="*/ 3411277 h 4165204"/>
              <a:gd name="connsiteX122" fmla="*/ 8286399 w 12192000"/>
              <a:gd name="connsiteY122" fmla="*/ 3411277 h 4165204"/>
              <a:gd name="connsiteX123" fmla="*/ 8286309 w 12192000"/>
              <a:gd name="connsiteY123" fmla="*/ 3411431 h 4165204"/>
              <a:gd name="connsiteX124" fmla="*/ 8286479 w 12192000"/>
              <a:gd name="connsiteY124" fmla="*/ 3411431 h 4165204"/>
              <a:gd name="connsiteX125" fmla="*/ 8016809 w 12192000"/>
              <a:gd name="connsiteY125" fmla="*/ 3876514 h 4165204"/>
              <a:gd name="connsiteX126" fmla="*/ 8220773 w 12192000"/>
              <a:gd name="connsiteY126" fmla="*/ 3876514 h 4165204"/>
              <a:gd name="connsiteX127" fmla="*/ 8760380 w 12192000"/>
              <a:gd name="connsiteY127" fmla="*/ 3876514 h 4165204"/>
              <a:gd name="connsiteX128" fmla="*/ 8647496 w 12192000"/>
              <a:gd name="connsiteY128" fmla="*/ 3681874 h 4165204"/>
              <a:gd name="connsiteX129" fmla="*/ 8355795 w 12192000"/>
              <a:gd name="connsiteY129" fmla="*/ 3681874 h 4165204"/>
              <a:gd name="connsiteX130" fmla="*/ 8355911 w 12192000"/>
              <a:gd name="connsiteY130" fmla="*/ 3681674 h 4165204"/>
              <a:gd name="connsiteX131" fmla="*/ 8355675 w 12192000"/>
              <a:gd name="connsiteY131" fmla="*/ 3681674 h 4165204"/>
              <a:gd name="connsiteX132" fmla="*/ 8625366 w 12192000"/>
              <a:gd name="connsiteY132" fmla="*/ 3216632 h 4165204"/>
              <a:gd name="connsiteX133" fmla="*/ 2215709 w 12192000"/>
              <a:gd name="connsiteY133" fmla="*/ 3215752 h 4165204"/>
              <a:gd name="connsiteX134" fmla="*/ 2328709 w 12192000"/>
              <a:gd name="connsiteY134" fmla="*/ 3410551 h 4165204"/>
              <a:gd name="connsiteX135" fmla="*/ 2620166 w 12192000"/>
              <a:gd name="connsiteY135" fmla="*/ 3410551 h 4165204"/>
              <a:gd name="connsiteX136" fmla="*/ 2620163 w 12192000"/>
              <a:gd name="connsiteY136" fmla="*/ 3410557 h 4165204"/>
              <a:gd name="connsiteX137" fmla="*/ 2620415 w 12192000"/>
              <a:gd name="connsiteY137" fmla="*/ 3410557 h 4165204"/>
              <a:gd name="connsiteX138" fmla="*/ 2350613 w 12192000"/>
              <a:gd name="connsiteY138" fmla="*/ 3875792 h 4165204"/>
              <a:gd name="connsiteX139" fmla="*/ 2554733 w 12192000"/>
              <a:gd name="connsiteY139" fmla="*/ 3875792 h 4165204"/>
              <a:gd name="connsiteX140" fmla="*/ 2554708 w 12192000"/>
              <a:gd name="connsiteY140" fmla="*/ 3875751 h 4165204"/>
              <a:gd name="connsiteX141" fmla="*/ 3094099 w 12192000"/>
              <a:gd name="connsiteY141" fmla="*/ 3875751 h 4165204"/>
              <a:gd name="connsiteX142" fmla="*/ 2981187 w 12192000"/>
              <a:gd name="connsiteY142" fmla="*/ 3680992 h 4165204"/>
              <a:gd name="connsiteX143" fmla="*/ 2689239 w 12192000"/>
              <a:gd name="connsiteY143" fmla="*/ 3680992 h 4165204"/>
              <a:gd name="connsiteX144" fmla="*/ 2959041 w 12192000"/>
              <a:gd name="connsiteY144" fmla="*/ 3215752 h 4165204"/>
              <a:gd name="connsiteX145" fmla="*/ 304412 w 12192000"/>
              <a:gd name="connsiteY145" fmla="*/ 3215750 h 4165204"/>
              <a:gd name="connsiteX146" fmla="*/ 248058 w 12192000"/>
              <a:gd name="connsiteY146" fmla="*/ 3312904 h 4165204"/>
              <a:gd name="connsiteX147" fmla="*/ 180470 w 12192000"/>
              <a:gd name="connsiteY147" fmla="*/ 3429456 h 4165204"/>
              <a:gd name="connsiteX148" fmla="*/ 304412 w 12192000"/>
              <a:gd name="connsiteY148" fmla="*/ 3643170 h 4165204"/>
              <a:gd name="connsiteX149" fmla="*/ 552434 w 12192000"/>
              <a:gd name="connsiteY149" fmla="*/ 3643170 h 4165204"/>
              <a:gd name="connsiteX150" fmla="*/ 676385 w 12192000"/>
              <a:gd name="connsiteY150" fmla="*/ 3429480 h 4165204"/>
              <a:gd name="connsiteX151" fmla="*/ 552434 w 12192000"/>
              <a:gd name="connsiteY151" fmla="*/ 3215750 h 4165204"/>
              <a:gd name="connsiteX152" fmla="*/ 11222045 w 12192000"/>
              <a:gd name="connsiteY152" fmla="*/ 3002934 h 4165204"/>
              <a:gd name="connsiteX153" fmla="*/ 11109067 w 12192000"/>
              <a:gd name="connsiteY153" fmla="*/ 3197746 h 4165204"/>
              <a:gd name="connsiteX154" fmla="*/ 11254919 w 12192000"/>
              <a:gd name="connsiteY154" fmla="*/ 3449254 h 4165204"/>
              <a:gd name="connsiteX155" fmla="*/ 10715187 w 12192000"/>
              <a:gd name="connsiteY155" fmla="*/ 3449254 h 4165204"/>
              <a:gd name="connsiteX156" fmla="*/ 10715319 w 12192000"/>
              <a:gd name="connsiteY156" fmla="*/ 3449482 h 4165204"/>
              <a:gd name="connsiteX157" fmla="*/ 11087051 w 12192000"/>
              <a:gd name="connsiteY157" fmla="*/ 4090130 h 4165204"/>
              <a:gd name="connsiteX158" fmla="*/ 11115607 w 12192000"/>
              <a:gd name="connsiteY158" fmla="*/ 4040833 h 4165204"/>
              <a:gd name="connsiteX159" fmla="*/ 11199845 w 12192000"/>
              <a:gd name="connsiteY159" fmla="*/ 3895405 h 4165204"/>
              <a:gd name="connsiteX160" fmla="*/ 11053993 w 12192000"/>
              <a:gd name="connsiteY160" fmla="*/ 3643893 h 4165204"/>
              <a:gd name="connsiteX161" fmla="*/ 11054031 w 12192000"/>
              <a:gd name="connsiteY161" fmla="*/ 3643893 h 4165204"/>
              <a:gd name="connsiteX162" fmla="*/ 11054031 w 12192000"/>
              <a:gd name="connsiteY162" fmla="*/ 3643892 h 4165204"/>
              <a:gd name="connsiteX163" fmla="*/ 11054353 w 12192000"/>
              <a:gd name="connsiteY163" fmla="*/ 3643892 h 4165204"/>
              <a:gd name="connsiteX164" fmla="*/ 11593599 w 12192000"/>
              <a:gd name="connsiteY164" fmla="*/ 3643892 h 4165204"/>
              <a:gd name="connsiteX165" fmla="*/ 8793359 w 12192000"/>
              <a:gd name="connsiteY165" fmla="*/ 3002907 h 4165204"/>
              <a:gd name="connsiteX166" fmla="*/ 8674818 w 12192000"/>
              <a:gd name="connsiteY166" fmla="*/ 3207327 h 4165204"/>
              <a:gd name="connsiteX167" fmla="*/ 8422102 w 12192000"/>
              <a:gd name="connsiteY167" fmla="*/ 3643732 h 4165204"/>
              <a:gd name="connsiteX168" fmla="*/ 8521055 w 12192000"/>
              <a:gd name="connsiteY168" fmla="*/ 3643892 h 4165204"/>
              <a:gd name="connsiteX169" fmla="*/ 8647405 w 12192000"/>
              <a:gd name="connsiteY169" fmla="*/ 3643892 h 4165204"/>
              <a:gd name="connsiteX170" fmla="*/ 8793193 w 12192000"/>
              <a:gd name="connsiteY170" fmla="*/ 3392542 h 4165204"/>
              <a:gd name="connsiteX171" fmla="*/ 8793268 w 12192000"/>
              <a:gd name="connsiteY171" fmla="*/ 3392671 h 4165204"/>
              <a:gd name="connsiteX172" fmla="*/ 8793273 w 12192000"/>
              <a:gd name="connsiteY172" fmla="*/ 3392661 h 4165204"/>
              <a:gd name="connsiteX173" fmla="*/ 8793288 w 12192000"/>
              <a:gd name="connsiteY173" fmla="*/ 3392689 h 4165204"/>
              <a:gd name="connsiteX174" fmla="*/ 8793393 w 12192000"/>
              <a:gd name="connsiteY174" fmla="*/ 3392508 h 4165204"/>
              <a:gd name="connsiteX175" fmla="*/ 9063101 w 12192000"/>
              <a:gd name="connsiteY175" fmla="*/ 3857604 h 4165204"/>
              <a:gd name="connsiteX176" fmla="*/ 9165086 w 12192000"/>
              <a:gd name="connsiteY176" fmla="*/ 3681714 h 4165204"/>
              <a:gd name="connsiteX177" fmla="*/ 9399282 w 12192000"/>
              <a:gd name="connsiteY177" fmla="*/ 3277872 h 4165204"/>
              <a:gd name="connsiteX178" fmla="*/ 9434707 w 12192000"/>
              <a:gd name="connsiteY178" fmla="*/ 3216757 h 4165204"/>
              <a:gd name="connsiteX179" fmla="*/ 9209090 w 12192000"/>
              <a:gd name="connsiteY179" fmla="*/ 3216757 h 4165204"/>
              <a:gd name="connsiteX180" fmla="*/ 9063317 w 12192000"/>
              <a:gd name="connsiteY180" fmla="*/ 3468143 h 4165204"/>
              <a:gd name="connsiteX181" fmla="*/ 9063113 w 12192000"/>
              <a:gd name="connsiteY181" fmla="*/ 3467792 h 4165204"/>
              <a:gd name="connsiteX182" fmla="*/ 9062956 w 12192000"/>
              <a:gd name="connsiteY182" fmla="*/ 3468062 h 4165204"/>
              <a:gd name="connsiteX183" fmla="*/ 9047312 w 12192000"/>
              <a:gd name="connsiteY183" fmla="*/ 3441030 h 4165204"/>
              <a:gd name="connsiteX184" fmla="*/ 8882065 w 12192000"/>
              <a:gd name="connsiteY184" fmla="*/ 3155777 h 4165204"/>
              <a:gd name="connsiteX185" fmla="*/ 5555853 w 12192000"/>
              <a:gd name="connsiteY185" fmla="*/ 3002123 h 4165204"/>
              <a:gd name="connsiteX186" fmla="*/ 5442940 w 12192000"/>
              <a:gd name="connsiteY186" fmla="*/ 3196844 h 4165204"/>
              <a:gd name="connsiteX187" fmla="*/ 5588768 w 12192000"/>
              <a:gd name="connsiteY187" fmla="*/ 3448331 h 4165204"/>
              <a:gd name="connsiteX188" fmla="*/ 5588745 w 12192000"/>
              <a:gd name="connsiteY188" fmla="*/ 3448331 h 4165204"/>
              <a:gd name="connsiteX189" fmla="*/ 5588768 w 12192000"/>
              <a:gd name="connsiteY189" fmla="*/ 3448371 h 4165204"/>
              <a:gd name="connsiteX190" fmla="*/ 5588521 w 12192000"/>
              <a:gd name="connsiteY190" fmla="*/ 3448371 h 4165204"/>
              <a:gd name="connsiteX191" fmla="*/ 5588569 w 12192000"/>
              <a:gd name="connsiteY191" fmla="*/ 3448451 h 4165204"/>
              <a:gd name="connsiteX192" fmla="*/ 5049247 w 12192000"/>
              <a:gd name="connsiteY192" fmla="*/ 3448451 h 4165204"/>
              <a:gd name="connsiteX193" fmla="*/ 5420997 w 12192000"/>
              <a:gd name="connsiteY193" fmla="*/ 4089481 h 4165204"/>
              <a:gd name="connsiteX194" fmla="*/ 5533842 w 12192000"/>
              <a:gd name="connsiteY194" fmla="*/ 3894662 h 4165204"/>
              <a:gd name="connsiteX195" fmla="*/ 5388017 w 12192000"/>
              <a:gd name="connsiteY195" fmla="*/ 3643171 h 4165204"/>
              <a:gd name="connsiteX196" fmla="*/ 5388039 w 12192000"/>
              <a:gd name="connsiteY196" fmla="*/ 3643171 h 4165204"/>
              <a:gd name="connsiteX197" fmla="*/ 5388017 w 12192000"/>
              <a:gd name="connsiteY197" fmla="*/ 3643130 h 4165204"/>
              <a:gd name="connsiteX198" fmla="*/ 5927502 w 12192000"/>
              <a:gd name="connsiteY198" fmla="*/ 3643130 h 4165204"/>
              <a:gd name="connsiteX199" fmla="*/ 3127130 w 12192000"/>
              <a:gd name="connsiteY199" fmla="*/ 3001904 h 4165204"/>
              <a:gd name="connsiteX200" fmla="*/ 3008515 w 12192000"/>
              <a:gd name="connsiteY200" fmla="*/ 3206449 h 4165204"/>
              <a:gd name="connsiteX201" fmla="*/ 2755798 w 12192000"/>
              <a:gd name="connsiteY201" fmla="*/ 3642849 h 4165204"/>
              <a:gd name="connsiteX202" fmla="*/ 2954523 w 12192000"/>
              <a:gd name="connsiteY202" fmla="*/ 3643170 h 4165204"/>
              <a:gd name="connsiteX203" fmla="*/ 2981187 w 12192000"/>
              <a:gd name="connsiteY203" fmla="*/ 3643170 h 4165204"/>
              <a:gd name="connsiteX204" fmla="*/ 3126759 w 12192000"/>
              <a:gd name="connsiteY204" fmla="*/ 3391779 h 4165204"/>
              <a:gd name="connsiteX205" fmla="*/ 3126937 w 12192000"/>
              <a:gd name="connsiteY205" fmla="*/ 3392087 h 4165204"/>
              <a:gd name="connsiteX206" fmla="*/ 3127089 w 12192000"/>
              <a:gd name="connsiteY206" fmla="*/ 3391824 h 4165204"/>
              <a:gd name="connsiteX207" fmla="*/ 3127138 w 12192000"/>
              <a:gd name="connsiteY207" fmla="*/ 3391910 h 4165204"/>
              <a:gd name="connsiteX208" fmla="*/ 3127209 w 12192000"/>
              <a:gd name="connsiteY208" fmla="*/ 3391787 h 4165204"/>
              <a:gd name="connsiteX209" fmla="*/ 3396964 w 12192000"/>
              <a:gd name="connsiteY209" fmla="*/ 3856936 h 4165204"/>
              <a:gd name="connsiteX210" fmla="*/ 3499022 w 12192000"/>
              <a:gd name="connsiteY210" fmla="*/ 3680991 h 4165204"/>
              <a:gd name="connsiteX211" fmla="*/ 3768787 w 12192000"/>
              <a:gd name="connsiteY211" fmla="*/ 3215752 h 4165204"/>
              <a:gd name="connsiteX212" fmla="*/ 3542992 w 12192000"/>
              <a:gd name="connsiteY212" fmla="*/ 3215752 h 4165204"/>
              <a:gd name="connsiteX213" fmla="*/ 3397264 w 12192000"/>
              <a:gd name="connsiteY213" fmla="*/ 3467061 h 4165204"/>
              <a:gd name="connsiteX214" fmla="*/ 3397182 w 12192000"/>
              <a:gd name="connsiteY214" fmla="*/ 3466918 h 4165204"/>
              <a:gd name="connsiteX215" fmla="*/ 3397053 w 12192000"/>
              <a:gd name="connsiteY215" fmla="*/ 3467141 h 4165204"/>
              <a:gd name="connsiteX216" fmla="*/ 3397028 w 12192000"/>
              <a:gd name="connsiteY216" fmla="*/ 3467097 h 4165204"/>
              <a:gd name="connsiteX217" fmla="*/ 3396933 w 12192000"/>
              <a:gd name="connsiteY217" fmla="*/ 3467260 h 4165204"/>
              <a:gd name="connsiteX218" fmla="*/ 3381250 w 12192000"/>
              <a:gd name="connsiteY218" fmla="*/ 3440229 h 4165204"/>
              <a:gd name="connsiteX219" fmla="*/ 3127821 w 12192000"/>
              <a:gd name="connsiteY219" fmla="*/ 3003094 h 4165204"/>
              <a:gd name="connsiteX220" fmla="*/ 7185100 w 12192000"/>
              <a:gd name="connsiteY220" fmla="*/ 2984172 h 4165204"/>
              <a:gd name="connsiteX221" fmla="*/ 7061717 w 12192000"/>
              <a:gd name="connsiteY221" fmla="*/ 3196885 h 4165204"/>
              <a:gd name="connsiteX222" fmla="*/ 7185612 w 12192000"/>
              <a:gd name="connsiteY222" fmla="*/ 3410515 h 4165204"/>
              <a:gd name="connsiteX223" fmla="*/ 7433740 w 12192000"/>
              <a:gd name="connsiteY223" fmla="*/ 3410515 h 4165204"/>
              <a:gd name="connsiteX224" fmla="*/ 7557147 w 12192000"/>
              <a:gd name="connsiteY224" fmla="*/ 3197708 h 4165204"/>
              <a:gd name="connsiteX225" fmla="*/ 7433313 w 12192000"/>
              <a:gd name="connsiteY225" fmla="*/ 2984172 h 4165204"/>
              <a:gd name="connsiteX226" fmla="*/ 9096130 w 12192000"/>
              <a:gd name="connsiteY226" fmla="*/ 2984016 h 4165204"/>
              <a:gd name="connsiteX227" fmla="*/ 9209039 w 12192000"/>
              <a:gd name="connsiteY227" fmla="*/ 3178730 h 4165204"/>
              <a:gd name="connsiteX228" fmla="*/ 9500676 w 12192000"/>
              <a:gd name="connsiteY228" fmla="*/ 3178730 h 4165204"/>
              <a:gd name="connsiteX229" fmla="*/ 9500625 w 12192000"/>
              <a:gd name="connsiteY229" fmla="*/ 3178818 h 4165204"/>
              <a:gd name="connsiteX230" fmla="*/ 9500796 w 12192000"/>
              <a:gd name="connsiteY230" fmla="*/ 3178818 h 4165204"/>
              <a:gd name="connsiteX231" fmla="*/ 9231039 w 12192000"/>
              <a:gd name="connsiteY231" fmla="*/ 3643973 h 4165204"/>
              <a:gd name="connsiteX232" fmla="*/ 9435257 w 12192000"/>
              <a:gd name="connsiteY232" fmla="*/ 3643973 h 4165204"/>
              <a:gd name="connsiteX233" fmla="*/ 9435210 w 12192000"/>
              <a:gd name="connsiteY233" fmla="*/ 3643893 h 4165204"/>
              <a:gd name="connsiteX234" fmla="*/ 9974411 w 12192000"/>
              <a:gd name="connsiteY234" fmla="*/ 3643893 h 4165204"/>
              <a:gd name="connsiteX235" fmla="*/ 9861567 w 12192000"/>
              <a:gd name="connsiteY235" fmla="*/ 3449254 h 4165204"/>
              <a:gd name="connsiteX236" fmla="*/ 9570112 w 12192000"/>
              <a:gd name="connsiteY236" fmla="*/ 3449254 h 4165204"/>
              <a:gd name="connsiteX237" fmla="*/ 9570182 w 12192000"/>
              <a:gd name="connsiteY237" fmla="*/ 3449133 h 4165204"/>
              <a:gd name="connsiteX238" fmla="*/ 9569791 w 12192000"/>
              <a:gd name="connsiteY238" fmla="*/ 3449133 h 4165204"/>
              <a:gd name="connsiteX239" fmla="*/ 9839483 w 12192000"/>
              <a:gd name="connsiteY239" fmla="*/ 2984016 h 4165204"/>
              <a:gd name="connsiteX240" fmla="*/ 4173491 w 12192000"/>
              <a:gd name="connsiteY240" fmla="*/ 2983173 h 4165204"/>
              <a:gd name="connsiteX241" fmla="*/ 3430083 w 12192000"/>
              <a:gd name="connsiteY241" fmla="*/ 2983213 h 4165204"/>
              <a:gd name="connsiteX242" fmla="*/ 3543038 w 12192000"/>
              <a:gd name="connsiteY242" fmla="*/ 3177935 h 4165204"/>
              <a:gd name="connsiteX243" fmla="*/ 3834492 w 12192000"/>
              <a:gd name="connsiteY243" fmla="*/ 3177935 h 4165204"/>
              <a:gd name="connsiteX244" fmla="*/ 3834744 w 12192000"/>
              <a:gd name="connsiteY244" fmla="*/ 3177935 h 4165204"/>
              <a:gd name="connsiteX245" fmla="*/ 3564938 w 12192000"/>
              <a:gd name="connsiteY245" fmla="*/ 3643171 h 4165204"/>
              <a:gd name="connsiteX246" fmla="*/ 3769157 w 12192000"/>
              <a:gd name="connsiteY246" fmla="*/ 3643171 h 4165204"/>
              <a:gd name="connsiteX247" fmla="*/ 4308343 w 12192000"/>
              <a:gd name="connsiteY247" fmla="*/ 3643171 h 4165204"/>
              <a:gd name="connsiteX248" fmla="*/ 4195389 w 12192000"/>
              <a:gd name="connsiteY248" fmla="*/ 3448410 h 4165204"/>
              <a:gd name="connsiteX249" fmla="*/ 3903686 w 12192000"/>
              <a:gd name="connsiteY249" fmla="*/ 3448410 h 4165204"/>
              <a:gd name="connsiteX250" fmla="*/ 1518848 w 12192000"/>
              <a:gd name="connsiteY250" fmla="*/ 2983134 h 4165204"/>
              <a:gd name="connsiteX251" fmla="*/ 1394899 w 12192000"/>
              <a:gd name="connsiteY251" fmla="*/ 3196860 h 4165204"/>
              <a:gd name="connsiteX252" fmla="*/ 1518849 w 12192000"/>
              <a:gd name="connsiteY252" fmla="*/ 3410551 h 4165204"/>
              <a:gd name="connsiteX253" fmla="*/ 1766871 w 12192000"/>
              <a:gd name="connsiteY253" fmla="*/ 3410551 h 4165204"/>
              <a:gd name="connsiteX254" fmla="*/ 1890782 w 12192000"/>
              <a:gd name="connsiteY254" fmla="*/ 3196860 h 4165204"/>
              <a:gd name="connsiteX255" fmla="*/ 1766874 w 12192000"/>
              <a:gd name="connsiteY255" fmla="*/ 2983134 h 4165204"/>
              <a:gd name="connsiteX256" fmla="*/ 6769574 w 12192000"/>
              <a:gd name="connsiteY256" fmla="*/ 2770286 h 4165204"/>
              <a:gd name="connsiteX257" fmla="*/ 6657068 w 12192000"/>
              <a:gd name="connsiteY257" fmla="*/ 2964284 h 4165204"/>
              <a:gd name="connsiteX258" fmla="*/ 6802920 w 12192000"/>
              <a:gd name="connsiteY258" fmla="*/ 3215794 h 4165204"/>
              <a:gd name="connsiteX259" fmla="*/ 6802083 w 12192000"/>
              <a:gd name="connsiteY259" fmla="*/ 3215794 h 4165204"/>
              <a:gd name="connsiteX260" fmla="*/ 6802479 w 12192000"/>
              <a:gd name="connsiteY260" fmla="*/ 3216481 h 4165204"/>
              <a:gd name="connsiteX261" fmla="*/ 6802226 w 12192000"/>
              <a:gd name="connsiteY261" fmla="*/ 3216481 h 4165204"/>
              <a:gd name="connsiteX262" fmla="*/ 6802319 w 12192000"/>
              <a:gd name="connsiteY262" fmla="*/ 3216638 h 4165204"/>
              <a:gd name="connsiteX263" fmla="*/ 6263803 w 12192000"/>
              <a:gd name="connsiteY263" fmla="*/ 3216638 h 4165204"/>
              <a:gd name="connsiteX264" fmla="*/ 6365323 w 12192000"/>
              <a:gd name="connsiteY264" fmla="*/ 3391772 h 4165204"/>
              <a:gd name="connsiteX265" fmla="*/ 6365361 w 12192000"/>
              <a:gd name="connsiteY265" fmla="*/ 3391706 h 4165204"/>
              <a:gd name="connsiteX266" fmla="*/ 6635280 w 12192000"/>
              <a:gd name="connsiteY266" fmla="*/ 3856932 h 4165204"/>
              <a:gd name="connsiteX267" fmla="*/ 6648980 w 12192000"/>
              <a:gd name="connsiteY267" fmla="*/ 3833303 h 4165204"/>
              <a:gd name="connsiteX268" fmla="*/ 6747804 w 12192000"/>
              <a:gd name="connsiteY268" fmla="*/ 3662714 h 4165204"/>
              <a:gd name="connsiteX269" fmla="*/ 6601993 w 12192000"/>
              <a:gd name="connsiteY269" fmla="*/ 3411277 h 4165204"/>
              <a:gd name="connsiteX270" fmla="*/ 6602771 w 12192000"/>
              <a:gd name="connsiteY270" fmla="*/ 3411277 h 4165204"/>
              <a:gd name="connsiteX271" fmla="*/ 6602353 w 12192000"/>
              <a:gd name="connsiteY271" fmla="*/ 3410558 h 4165204"/>
              <a:gd name="connsiteX272" fmla="*/ 6602376 w 12192000"/>
              <a:gd name="connsiteY272" fmla="*/ 3410558 h 4165204"/>
              <a:gd name="connsiteX273" fmla="*/ 6602352 w 12192000"/>
              <a:gd name="connsiteY273" fmla="*/ 3410515 h 4165204"/>
              <a:gd name="connsiteX274" fmla="*/ 7141156 w 12192000"/>
              <a:gd name="connsiteY274" fmla="*/ 3410515 h 4165204"/>
              <a:gd name="connsiteX275" fmla="*/ 7039458 w 12192000"/>
              <a:gd name="connsiteY275" fmla="*/ 3235155 h 4165204"/>
              <a:gd name="connsiteX276" fmla="*/ 7039309 w 12192000"/>
              <a:gd name="connsiteY276" fmla="*/ 3235409 h 4165204"/>
              <a:gd name="connsiteX277" fmla="*/ 10007737 w 12192000"/>
              <a:gd name="connsiteY277" fmla="*/ 2770187 h 4165204"/>
              <a:gd name="connsiteX278" fmla="*/ 9889135 w 12192000"/>
              <a:gd name="connsiteY278" fmla="*/ 2974711 h 4165204"/>
              <a:gd name="connsiteX279" fmla="*/ 9636420 w 12192000"/>
              <a:gd name="connsiteY279" fmla="*/ 3411157 h 4165204"/>
              <a:gd name="connsiteX280" fmla="*/ 9716775 w 12192000"/>
              <a:gd name="connsiteY280" fmla="*/ 3411272 h 4165204"/>
              <a:gd name="connsiteX281" fmla="*/ 9861497 w 12192000"/>
              <a:gd name="connsiteY281" fmla="*/ 3411272 h 4165204"/>
              <a:gd name="connsiteX282" fmla="*/ 10007269 w 12192000"/>
              <a:gd name="connsiteY282" fmla="*/ 3159880 h 4165204"/>
              <a:gd name="connsiteX283" fmla="*/ 10007452 w 12192000"/>
              <a:gd name="connsiteY283" fmla="*/ 3160195 h 4165204"/>
              <a:gd name="connsiteX284" fmla="*/ 10007631 w 12192000"/>
              <a:gd name="connsiteY284" fmla="*/ 3159885 h 4165204"/>
              <a:gd name="connsiteX285" fmla="*/ 10277395 w 12192000"/>
              <a:gd name="connsiteY285" fmla="*/ 3625123 h 4165204"/>
              <a:gd name="connsiteX286" fmla="*/ 10379523 w 12192000"/>
              <a:gd name="connsiteY286" fmla="*/ 3449052 h 4165204"/>
              <a:gd name="connsiteX287" fmla="*/ 10649209 w 12192000"/>
              <a:gd name="connsiteY287" fmla="*/ 2984016 h 4165204"/>
              <a:gd name="connsiteX288" fmla="*/ 10423607 w 12192000"/>
              <a:gd name="connsiteY288" fmla="*/ 2984016 h 4165204"/>
              <a:gd name="connsiteX289" fmla="*/ 10277835 w 12192000"/>
              <a:gd name="connsiteY289" fmla="*/ 3235369 h 4165204"/>
              <a:gd name="connsiteX290" fmla="*/ 10277679 w 12192000"/>
              <a:gd name="connsiteY290" fmla="*/ 3235098 h 4165204"/>
              <a:gd name="connsiteX291" fmla="*/ 10277595 w 12192000"/>
              <a:gd name="connsiteY291" fmla="*/ 3235249 h 4165204"/>
              <a:gd name="connsiteX292" fmla="*/ 10277591 w 12192000"/>
              <a:gd name="connsiteY292" fmla="*/ 3235245 h 4165204"/>
              <a:gd name="connsiteX293" fmla="*/ 10277475 w 12192000"/>
              <a:gd name="connsiteY293" fmla="*/ 3235449 h 4165204"/>
              <a:gd name="connsiteX294" fmla="*/ 10261789 w 12192000"/>
              <a:gd name="connsiteY294" fmla="*/ 3208417 h 4165204"/>
              <a:gd name="connsiteX295" fmla="*/ 10033059 w 12192000"/>
              <a:gd name="connsiteY295" fmla="*/ 2813827 h 4165204"/>
              <a:gd name="connsiteX296" fmla="*/ 1103152 w 12192000"/>
              <a:gd name="connsiteY296" fmla="*/ 2769397 h 4165204"/>
              <a:gd name="connsiteX297" fmla="*/ 990148 w 12192000"/>
              <a:gd name="connsiteY297" fmla="*/ 2964297 h 4165204"/>
              <a:gd name="connsiteX298" fmla="*/ 1135968 w 12192000"/>
              <a:gd name="connsiteY298" fmla="*/ 3215750 h 4165204"/>
              <a:gd name="connsiteX299" fmla="*/ 1135896 w 12192000"/>
              <a:gd name="connsiteY299" fmla="*/ 3215750 h 4165204"/>
              <a:gd name="connsiteX300" fmla="*/ 1135965 w 12192000"/>
              <a:gd name="connsiteY300" fmla="*/ 3215870 h 4165204"/>
              <a:gd name="connsiteX301" fmla="*/ 596548 w 12192000"/>
              <a:gd name="connsiteY301" fmla="*/ 3215870 h 4165204"/>
              <a:gd name="connsiteX302" fmla="*/ 968337 w 12192000"/>
              <a:gd name="connsiteY302" fmla="*/ 3856964 h 4165204"/>
              <a:gd name="connsiteX303" fmla="*/ 997012 w 12192000"/>
              <a:gd name="connsiteY303" fmla="*/ 3807530 h 4165204"/>
              <a:gd name="connsiteX304" fmla="*/ 1081250 w 12192000"/>
              <a:gd name="connsiteY304" fmla="*/ 3662061 h 4165204"/>
              <a:gd name="connsiteX305" fmla="*/ 935397 w 12192000"/>
              <a:gd name="connsiteY305" fmla="*/ 3410551 h 4165204"/>
              <a:gd name="connsiteX306" fmla="*/ 1474803 w 12192000"/>
              <a:gd name="connsiteY306" fmla="*/ 3410551 h 4165204"/>
              <a:gd name="connsiteX307" fmla="*/ 4341648 w 12192000"/>
              <a:gd name="connsiteY307" fmla="*/ 2769297 h 4165204"/>
              <a:gd name="connsiteX308" fmla="*/ 4223042 w 12192000"/>
              <a:gd name="connsiteY308" fmla="*/ 2973829 h 4165204"/>
              <a:gd name="connsiteX309" fmla="*/ 3970329 w 12192000"/>
              <a:gd name="connsiteY309" fmla="*/ 3410275 h 4165204"/>
              <a:gd name="connsiteX310" fmla="*/ 4140347 w 12192000"/>
              <a:gd name="connsiteY310" fmla="*/ 3410515 h 4165204"/>
              <a:gd name="connsiteX311" fmla="*/ 4195252 w 12192000"/>
              <a:gd name="connsiteY311" fmla="*/ 3410515 h 4165204"/>
              <a:gd name="connsiteX312" fmla="*/ 4341041 w 12192000"/>
              <a:gd name="connsiteY312" fmla="*/ 3159165 h 4165204"/>
              <a:gd name="connsiteX313" fmla="*/ 4341288 w 12192000"/>
              <a:gd name="connsiteY313" fmla="*/ 3159593 h 4165204"/>
              <a:gd name="connsiteX314" fmla="*/ 4341537 w 12192000"/>
              <a:gd name="connsiteY314" fmla="*/ 3159166 h 4165204"/>
              <a:gd name="connsiteX315" fmla="*/ 4341563 w 12192000"/>
              <a:gd name="connsiteY315" fmla="*/ 3159211 h 4165204"/>
              <a:gd name="connsiteX316" fmla="*/ 4341616 w 12192000"/>
              <a:gd name="connsiteY316" fmla="*/ 3159123 h 4165204"/>
              <a:gd name="connsiteX317" fmla="*/ 4611388 w 12192000"/>
              <a:gd name="connsiteY317" fmla="*/ 3624311 h 4165204"/>
              <a:gd name="connsiteX318" fmla="*/ 4752908 w 12192000"/>
              <a:gd name="connsiteY318" fmla="*/ 3380355 h 4165204"/>
              <a:gd name="connsiteX319" fmla="*/ 4983268 w 12192000"/>
              <a:gd name="connsiteY319" fmla="*/ 2983134 h 4165204"/>
              <a:gd name="connsiteX320" fmla="*/ 4757470 w 12192000"/>
              <a:gd name="connsiteY320" fmla="*/ 2983134 h 4165204"/>
              <a:gd name="connsiteX321" fmla="*/ 4611697 w 12192000"/>
              <a:gd name="connsiteY321" fmla="*/ 3234487 h 4165204"/>
              <a:gd name="connsiteX322" fmla="*/ 4611638 w 12192000"/>
              <a:gd name="connsiteY322" fmla="*/ 3234381 h 4165204"/>
              <a:gd name="connsiteX323" fmla="*/ 4611580 w 12192000"/>
              <a:gd name="connsiteY323" fmla="*/ 3234487 h 4165204"/>
              <a:gd name="connsiteX324" fmla="*/ 4611567 w 12192000"/>
              <a:gd name="connsiteY324" fmla="*/ 3234466 h 4165204"/>
              <a:gd name="connsiteX325" fmla="*/ 4611462 w 12192000"/>
              <a:gd name="connsiteY325" fmla="*/ 3234643 h 4165204"/>
              <a:gd name="connsiteX326" fmla="*/ 4595774 w 12192000"/>
              <a:gd name="connsiteY326" fmla="*/ 3207612 h 4165204"/>
              <a:gd name="connsiteX327" fmla="*/ 4360619 w 12192000"/>
              <a:gd name="connsiteY327" fmla="*/ 2801992 h 4165204"/>
              <a:gd name="connsiteX328" fmla="*/ 8399436 w 12192000"/>
              <a:gd name="connsiteY328" fmla="*/ 2751430 h 4165204"/>
              <a:gd name="connsiteX329" fmla="*/ 8275482 w 12192000"/>
              <a:gd name="connsiteY329" fmla="*/ 2965182 h 4165204"/>
              <a:gd name="connsiteX330" fmla="*/ 8399340 w 12192000"/>
              <a:gd name="connsiteY330" fmla="*/ 3178656 h 4165204"/>
              <a:gd name="connsiteX331" fmla="*/ 8647477 w 12192000"/>
              <a:gd name="connsiteY331" fmla="*/ 3178656 h 4165204"/>
              <a:gd name="connsiteX332" fmla="*/ 8771329 w 12192000"/>
              <a:gd name="connsiteY332" fmla="*/ 2965156 h 4165204"/>
              <a:gd name="connsiteX333" fmla="*/ 8647380 w 12192000"/>
              <a:gd name="connsiteY333" fmla="*/ 2751430 h 4165204"/>
              <a:gd name="connsiteX334" fmla="*/ 10849751 w 12192000"/>
              <a:gd name="connsiteY334" fmla="*/ 2751355 h 4165204"/>
              <a:gd name="connsiteX335" fmla="*/ 10849775 w 12192000"/>
              <a:gd name="connsiteY335" fmla="*/ 2751396 h 4165204"/>
              <a:gd name="connsiteX336" fmla="*/ 10310631 w 12192000"/>
              <a:gd name="connsiteY336" fmla="*/ 2751396 h 4165204"/>
              <a:gd name="connsiteX337" fmla="*/ 10423537 w 12192000"/>
              <a:gd name="connsiteY337" fmla="*/ 2946074 h 4165204"/>
              <a:gd name="connsiteX338" fmla="*/ 10714911 w 12192000"/>
              <a:gd name="connsiteY338" fmla="*/ 2946074 h 4165204"/>
              <a:gd name="connsiteX339" fmla="*/ 10714843 w 12192000"/>
              <a:gd name="connsiteY339" fmla="*/ 2946196 h 4165204"/>
              <a:gd name="connsiteX340" fmla="*/ 10715313 w 12192000"/>
              <a:gd name="connsiteY340" fmla="*/ 2946196 h 4165204"/>
              <a:gd name="connsiteX341" fmla="*/ 10445579 w 12192000"/>
              <a:gd name="connsiteY341" fmla="*/ 3411318 h 4165204"/>
              <a:gd name="connsiteX342" fmla="*/ 10649671 w 12192000"/>
              <a:gd name="connsiteY342" fmla="*/ 3411318 h 4165204"/>
              <a:gd name="connsiteX343" fmla="*/ 10649647 w 12192000"/>
              <a:gd name="connsiteY343" fmla="*/ 3411277 h 4165204"/>
              <a:gd name="connsiteX344" fmla="*/ 11189031 w 12192000"/>
              <a:gd name="connsiteY344" fmla="*/ 3411277 h 4165204"/>
              <a:gd name="connsiteX345" fmla="*/ 11076165 w 12192000"/>
              <a:gd name="connsiteY345" fmla="*/ 3216601 h 4165204"/>
              <a:gd name="connsiteX346" fmla="*/ 10784629 w 12192000"/>
              <a:gd name="connsiteY346" fmla="*/ 3216601 h 4165204"/>
              <a:gd name="connsiteX347" fmla="*/ 10784699 w 12192000"/>
              <a:gd name="connsiteY347" fmla="*/ 3216479 h 4165204"/>
              <a:gd name="connsiteX348" fmla="*/ 10784187 w 12192000"/>
              <a:gd name="connsiteY348" fmla="*/ 3216479 h 4165204"/>
              <a:gd name="connsiteX349" fmla="*/ 11053923 w 12192000"/>
              <a:gd name="connsiteY349" fmla="*/ 2751355 h 4165204"/>
              <a:gd name="connsiteX350" fmla="*/ 2733295 w 12192000"/>
              <a:gd name="connsiteY350" fmla="*/ 2750551 h 4165204"/>
              <a:gd name="connsiteX351" fmla="*/ 2609345 w 12192000"/>
              <a:gd name="connsiteY351" fmla="*/ 2964283 h 4165204"/>
              <a:gd name="connsiteX352" fmla="*/ 2733269 w 12192000"/>
              <a:gd name="connsiteY352" fmla="*/ 3177929 h 4165204"/>
              <a:gd name="connsiteX353" fmla="*/ 2981303 w 12192000"/>
              <a:gd name="connsiteY353" fmla="*/ 3177929 h 4165204"/>
              <a:gd name="connsiteX354" fmla="*/ 3017237 w 12192000"/>
              <a:gd name="connsiteY354" fmla="*/ 3115969 h 4165204"/>
              <a:gd name="connsiteX355" fmla="*/ 3105106 w 12192000"/>
              <a:gd name="connsiteY355" fmla="*/ 2964283 h 4165204"/>
              <a:gd name="connsiteX356" fmla="*/ 2981197 w 12192000"/>
              <a:gd name="connsiteY356" fmla="*/ 2750551 h 4165204"/>
              <a:gd name="connsiteX357" fmla="*/ 5388017 w 12192000"/>
              <a:gd name="connsiteY357" fmla="*/ 2750514 h 4165204"/>
              <a:gd name="connsiteX358" fmla="*/ 4644718 w 12192000"/>
              <a:gd name="connsiteY358" fmla="*/ 2750551 h 4165204"/>
              <a:gd name="connsiteX359" fmla="*/ 4757672 w 12192000"/>
              <a:gd name="connsiteY359" fmla="*/ 2945313 h 4165204"/>
              <a:gd name="connsiteX360" fmla="*/ 5049377 w 12192000"/>
              <a:gd name="connsiteY360" fmla="*/ 2945313 h 4165204"/>
              <a:gd name="connsiteX361" fmla="*/ 4779573 w 12192000"/>
              <a:gd name="connsiteY361" fmla="*/ 3410558 h 4165204"/>
              <a:gd name="connsiteX362" fmla="*/ 4983629 w 12192000"/>
              <a:gd name="connsiteY362" fmla="*/ 3410545 h 4165204"/>
              <a:gd name="connsiteX363" fmla="*/ 4983588 w 12192000"/>
              <a:gd name="connsiteY363" fmla="*/ 3410475 h 4165204"/>
              <a:gd name="connsiteX364" fmla="*/ 5522832 w 12192000"/>
              <a:gd name="connsiteY364" fmla="*/ 3410475 h 4165204"/>
              <a:gd name="connsiteX365" fmla="*/ 5409920 w 12192000"/>
              <a:gd name="connsiteY365" fmla="*/ 3215753 h 4165204"/>
              <a:gd name="connsiteX366" fmla="*/ 5118216 w 12192000"/>
              <a:gd name="connsiteY366" fmla="*/ 3215753 h 4165204"/>
              <a:gd name="connsiteX367" fmla="*/ 12192000 w 12192000"/>
              <a:gd name="connsiteY367" fmla="*/ 2650435 h 4165204"/>
              <a:gd name="connsiteX368" fmla="*/ 12192000 w 12192000"/>
              <a:gd name="connsiteY368" fmla="*/ 2726980 h 4165204"/>
              <a:gd name="connsiteX369" fmla="*/ 12065253 w 12192000"/>
              <a:gd name="connsiteY369" fmla="*/ 2945876 h 4165204"/>
              <a:gd name="connsiteX370" fmla="*/ 12177259 w 12192000"/>
              <a:gd name="connsiteY370" fmla="*/ 2946034 h 4165204"/>
              <a:gd name="connsiteX371" fmla="*/ 12192000 w 12192000"/>
              <a:gd name="connsiteY371" fmla="*/ 2946034 h 4165204"/>
              <a:gd name="connsiteX372" fmla="*/ 12192000 w 12192000"/>
              <a:gd name="connsiteY372" fmla="*/ 2983979 h 4165204"/>
              <a:gd name="connsiteX373" fmla="*/ 11998985 w 12192000"/>
              <a:gd name="connsiteY373" fmla="*/ 2983979 h 4165204"/>
              <a:gd name="connsiteX374" fmla="*/ 11999079 w 12192000"/>
              <a:gd name="connsiteY374" fmla="*/ 2983817 h 4165204"/>
              <a:gd name="connsiteX375" fmla="*/ 11998987 w 12192000"/>
              <a:gd name="connsiteY375" fmla="*/ 2983817 h 4165204"/>
              <a:gd name="connsiteX376" fmla="*/ 11998985 w 12192000"/>
              <a:gd name="connsiteY376" fmla="*/ 2983817 h 4165204"/>
              <a:gd name="connsiteX377" fmla="*/ 11998705 w 12192000"/>
              <a:gd name="connsiteY377" fmla="*/ 2983817 h 4165204"/>
              <a:gd name="connsiteX378" fmla="*/ 7983796 w 12192000"/>
              <a:gd name="connsiteY378" fmla="*/ 2537722 h 4165204"/>
              <a:gd name="connsiteX379" fmla="*/ 7870862 w 12192000"/>
              <a:gd name="connsiteY379" fmla="*/ 2732498 h 4165204"/>
              <a:gd name="connsiteX380" fmla="*/ 8016716 w 12192000"/>
              <a:gd name="connsiteY380" fmla="*/ 2984010 h 4165204"/>
              <a:gd name="connsiteX381" fmla="*/ 8016462 w 12192000"/>
              <a:gd name="connsiteY381" fmla="*/ 2984010 h 4165204"/>
              <a:gd name="connsiteX382" fmla="*/ 8016555 w 12192000"/>
              <a:gd name="connsiteY382" fmla="*/ 2984172 h 4165204"/>
              <a:gd name="connsiteX383" fmla="*/ 7477202 w 12192000"/>
              <a:gd name="connsiteY383" fmla="*/ 2984172 h 4165204"/>
              <a:gd name="connsiteX384" fmla="*/ 7625717 w 12192000"/>
              <a:gd name="connsiteY384" fmla="*/ 3240263 h 4165204"/>
              <a:gd name="connsiteX385" fmla="*/ 7849041 w 12192000"/>
              <a:gd name="connsiteY385" fmla="*/ 3625123 h 4165204"/>
              <a:gd name="connsiteX386" fmla="*/ 7961894 w 12192000"/>
              <a:gd name="connsiteY386" fmla="*/ 3430277 h 4165204"/>
              <a:gd name="connsiteX387" fmla="*/ 7816068 w 12192000"/>
              <a:gd name="connsiteY387" fmla="*/ 3178810 h 4165204"/>
              <a:gd name="connsiteX388" fmla="*/ 7816158 w 12192000"/>
              <a:gd name="connsiteY388" fmla="*/ 3178810 h 4165204"/>
              <a:gd name="connsiteX389" fmla="*/ 7816068 w 12192000"/>
              <a:gd name="connsiteY389" fmla="*/ 3178656 h 4165204"/>
              <a:gd name="connsiteX390" fmla="*/ 7816108 w 12192000"/>
              <a:gd name="connsiteY390" fmla="*/ 3178656 h 4165204"/>
              <a:gd name="connsiteX391" fmla="*/ 7816109 w 12192000"/>
              <a:gd name="connsiteY391" fmla="*/ 3178656 h 4165204"/>
              <a:gd name="connsiteX392" fmla="*/ 8355675 w 12192000"/>
              <a:gd name="connsiteY392" fmla="*/ 3178656 h 4165204"/>
              <a:gd name="connsiteX393" fmla="*/ 8253681 w 12192000"/>
              <a:gd name="connsiteY393" fmla="*/ 3002779 h 4165204"/>
              <a:gd name="connsiteX394" fmla="*/ 8253586 w 12192000"/>
              <a:gd name="connsiteY394" fmla="*/ 3002942 h 4165204"/>
              <a:gd name="connsiteX395" fmla="*/ 5555632 w 12192000"/>
              <a:gd name="connsiteY395" fmla="*/ 2537701 h 4165204"/>
              <a:gd name="connsiteX396" fmla="*/ 5437676 w 12192000"/>
              <a:gd name="connsiteY396" fmla="*/ 2741209 h 4165204"/>
              <a:gd name="connsiteX397" fmla="*/ 5184963 w 12192000"/>
              <a:gd name="connsiteY397" fmla="*/ 3177653 h 4165204"/>
              <a:gd name="connsiteX398" fmla="*/ 5383723 w 12192000"/>
              <a:gd name="connsiteY398" fmla="*/ 3177935 h 4165204"/>
              <a:gd name="connsiteX399" fmla="*/ 5409838 w 12192000"/>
              <a:gd name="connsiteY399" fmla="*/ 3177935 h 4165204"/>
              <a:gd name="connsiteX400" fmla="*/ 5555632 w 12192000"/>
              <a:gd name="connsiteY400" fmla="*/ 2926541 h 4165204"/>
              <a:gd name="connsiteX401" fmla="*/ 5555807 w 12192000"/>
              <a:gd name="connsiteY401" fmla="*/ 2926842 h 4165204"/>
              <a:gd name="connsiteX402" fmla="*/ 5555956 w 12192000"/>
              <a:gd name="connsiteY402" fmla="*/ 2926585 h 4165204"/>
              <a:gd name="connsiteX403" fmla="*/ 5556044 w 12192000"/>
              <a:gd name="connsiteY403" fmla="*/ 2926737 h 4165204"/>
              <a:gd name="connsiteX404" fmla="*/ 5556154 w 12192000"/>
              <a:gd name="connsiteY404" fmla="*/ 2926543 h 4165204"/>
              <a:gd name="connsiteX405" fmla="*/ 5825867 w 12192000"/>
              <a:gd name="connsiteY405" fmla="*/ 3391633 h 4165204"/>
              <a:gd name="connsiteX406" fmla="*/ 5927334 w 12192000"/>
              <a:gd name="connsiteY406" fmla="*/ 3216638 h 4165204"/>
              <a:gd name="connsiteX407" fmla="*/ 5927329 w 12192000"/>
              <a:gd name="connsiteY407" fmla="*/ 3216638 h 4165204"/>
              <a:gd name="connsiteX408" fmla="*/ 6197132 w 12192000"/>
              <a:gd name="connsiteY408" fmla="*/ 2751400 h 4165204"/>
              <a:gd name="connsiteX409" fmla="*/ 5971313 w 12192000"/>
              <a:gd name="connsiteY409" fmla="*/ 2751400 h 4165204"/>
              <a:gd name="connsiteX410" fmla="*/ 5826078 w 12192000"/>
              <a:gd name="connsiteY410" fmla="*/ 3002024 h 4165204"/>
              <a:gd name="connsiteX411" fmla="*/ 5825962 w 12192000"/>
              <a:gd name="connsiteY411" fmla="*/ 3001829 h 4165204"/>
              <a:gd name="connsiteX412" fmla="*/ 5825918 w 12192000"/>
              <a:gd name="connsiteY412" fmla="*/ 3001905 h 4165204"/>
              <a:gd name="connsiteX413" fmla="*/ 5825836 w 12192000"/>
              <a:gd name="connsiteY413" fmla="*/ 3001765 h 4165204"/>
              <a:gd name="connsiteX414" fmla="*/ 5825241 w 12192000"/>
              <a:gd name="connsiteY414" fmla="*/ 3002791 h 4165204"/>
              <a:gd name="connsiteX415" fmla="*/ 11222027 w 12192000"/>
              <a:gd name="connsiteY415" fmla="*/ 2537546 h 4165204"/>
              <a:gd name="connsiteX416" fmla="*/ 11103411 w 12192000"/>
              <a:gd name="connsiteY416" fmla="*/ 2742090 h 4165204"/>
              <a:gd name="connsiteX417" fmla="*/ 10850695 w 12192000"/>
              <a:gd name="connsiteY417" fmla="*/ 3178535 h 4165204"/>
              <a:gd name="connsiteX418" fmla="*/ 11047619 w 12192000"/>
              <a:gd name="connsiteY418" fmla="*/ 3178818 h 4165204"/>
              <a:gd name="connsiteX419" fmla="*/ 11076095 w 12192000"/>
              <a:gd name="connsiteY419" fmla="*/ 3178818 h 4165204"/>
              <a:gd name="connsiteX420" fmla="*/ 11221707 w 12192000"/>
              <a:gd name="connsiteY420" fmla="*/ 2927264 h 4165204"/>
              <a:gd name="connsiteX421" fmla="*/ 11221879 w 12192000"/>
              <a:gd name="connsiteY421" fmla="*/ 2927562 h 4165204"/>
              <a:gd name="connsiteX422" fmla="*/ 11222027 w 12192000"/>
              <a:gd name="connsiteY422" fmla="*/ 2927304 h 4165204"/>
              <a:gd name="connsiteX423" fmla="*/ 11222103 w 12192000"/>
              <a:gd name="connsiteY423" fmla="*/ 2927435 h 4165204"/>
              <a:gd name="connsiteX424" fmla="*/ 11222107 w 12192000"/>
              <a:gd name="connsiteY424" fmla="*/ 2927426 h 4165204"/>
              <a:gd name="connsiteX425" fmla="*/ 11491835 w 12192000"/>
              <a:gd name="connsiteY425" fmla="*/ 3392539 h 4165204"/>
              <a:gd name="connsiteX426" fmla="*/ 11593959 w 12192000"/>
              <a:gd name="connsiteY426" fmla="*/ 3216480 h 4165204"/>
              <a:gd name="connsiteX427" fmla="*/ 11863583 w 12192000"/>
              <a:gd name="connsiteY427" fmla="*/ 2751477 h 4165204"/>
              <a:gd name="connsiteX428" fmla="*/ 11637963 w 12192000"/>
              <a:gd name="connsiteY428" fmla="*/ 2751477 h 4165204"/>
              <a:gd name="connsiteX429" fmla="*/ 11492191 w 12192000"/>
              <a:gd name="connsiteY429" fmla="*/ 3002868 h 4165204"/>
              <a:gd name="connsiteX430" fmla="*/ 11492023 w 12192000"/>
              <a:gd name="connsiteY430" fmla="*/ 3002575 h 4165204"/>
              <a:gd name="connsiteX431" fmla="*/ 11491991 w 12192000"/>
              <a:gd name="connsiteY431" fmla="*/ 3002626 h 4165204"/>
              <a:gd name="connsiteX432" fmla="*/ 11491971 w 12192000"/>
              <a:gd name="connsiteY432" fmla="*/ 3002590 h 4165204"/>
              <a:gd name="connsiteX433" fmla="*/ 11491831 w 12192000"/>
              <a:gd name="connsiteY433" fmla="*/ 3002827 h 4165204"/>
              <a:gd name="connsiteX434" fmla="*/ 11476147 w 12192000"/>
              <a:gd name="connsiteY434" fmla="*/ 2975794 h 4165204"/>
              <a:gd name="connsiteX435" fmla="*/ 2317580 w 12192000"/>
              <a:gd name="connsiteY435" fmla="*/ 2537106 h 4165204"/>
              <a:gd name="connsiteX436" fmla="*/ 2204760 w 12192000"/>
              <a:gd name="connsiteY436" fmla="*/ 2731622 h 4165204"/>
              <a:gd name="connsiteX437" fmla="*/ 2350613 w 12192000"/>
              <a:gd name="connsiteY437" fmla="*/ 2983134 h 4165204"/>
              <a:gd name="connsiteX438" fmla="*/ 2350494 w 12192000"/>
              <a:gd name="connsiteY438" fmla="*/ 2983134 h 4165204"/>
              <a:gd name="connsiteX439" fmla="*/ 2350136 w 12192000"/>
              <a:gd name="connsiteY439" fmla="*/ 2983134 h 4165204"/>
              <a:gd name="connsiteX440" fmla="*/ 2350204 w 12192000"/>
              <a:gd name="connsiteY440" fmla="*/ 2983249 h 4165204"/>
              <a:gd name="connsiteX441" fmla="*/ 1811113 w 12192000"/>
              <a:gd name="connsiteY441" fmla="*/ 2983249 h 4165204"/>
              <a:gd name="connsiteX442" fmla="*/ 2182759 w 12192000"/>
              <a:gd name="connsiteY442" fmla="*/ 3624092 h 4165204"/>
              <a:gd name="connsiteX443" fmla="*/ 2198974 w 12192000"/>
              <a:gd name="connsiteY443" fmla="*/ 3596140 h 4165204"/>
              <a:gd name="connsiteX444" fmla="*/ 2295527 w 12192000"/>
              <a:gd name="connsiteY444" fmla="*/ 3429440 h 4165204"/>
              <a:gd name="connsiteX445" fmla="*/ 2149672 w 12192000"/>
              <a:gd name="connsiteY445" fmla="*/ 3177929 h 4165204"/>
              <a:gd name="connsiteX446" fmla="*/ 2689241 w 12192000"/>
              <a:gd name="connsiteY446" fmla="*/ 3177929 h 4165204"/>
              <a:gd name="connsiteX447" fmla="*/ 5859177 w 12192000"/>
              <a:gd name="connsiteY447" fmla="*/ 2518976 h 4165204"/>
              <a:gd name="connsiteX448" fmla="*/ 5971529 w 12192000"/>
              <a:gd name="connsiteY448" fmla="*/ 2712732 h 4165204"/>
              <a:gd name="connsiteX449" fmla="*/ 6263233 w 12192000"/>
              <a:gd name="connsiteY449" fmla="*/ 2712732 h 4165204"/>
              <a:gd name="connsiteX450" fmla="*/ 6263186 w 12192000"/>
              <a:gd name="connsiteY450" fmla="*/ 2712812 h 4165204"/>
              <a:gd name="connsiteX451" fmla="*/ 6263233 w 12192000"/>
              <a:gd name="connsiteY451" fmla="*/ 2712812 h 4165204"/>
              <a:gd name="connsiteX452" fmla="*/ 6262650 w 12192000"/>
              <a:gd name="connsiteY452" fmla="*/ 2713816 h 4165204"/>
              <a:gd name="connsiteX453" fmla="*/ 6262715 w 12192000"/>
              <a:gd name="connsiteY453" fmla="*/ 2713816 h 4165204"/>
              <a:gd name="connsiteX454" fmla="*/ 5993587 w 12192000"/>
              <a:gd name="connsiteY454" fmla="*/ 3177975 h 4165204"/>
              <a:gd name="connsiteX455" fmla="*/ 6736126 w 12192000"/>
              <a:gd name="connsiteY455" fmla="*/ 3177975 h 4165204"/>
              <a:gd name="connsiteX456" fmla="*/ 6623782 w 12192000"/>
              <a:gd name="connsiteY456" fmla="*/ 2984219 h 4165204"/>
              <a:gd name="connsiteX457" fmla="*/ 6332189 w 12192000"/>
              <a:gd name="connsiteY457" fmla="*/ 2984219 h 4165204"/>
              <a:gd name="connsiteX458" fmla="*/ 6332030 w 12192000"/>
              <a:gd name="connsiteY458" fmla="*/ 2984219 h 4165204"/>
              <a:gd name="connsiteX459" fmla="*/ 6332660 w 12192000"/>
              <a:gd name="connsiteY459" fmla="*/ 2983134 h 4165204"/>
              <a:gd name="connsiteX460" fmla="*/ 6332549 w 12192000"/>
              <a:gd name="connsiteY460" fmla="*/ 2983134 h 4165204"/>
              <a:gd name="connsiteX461" fmla="*/ 6601724 w 12192000"/>
              <a:gd name="connsiteY461" fmla="*/ 2518976 h 4165204"/>
              <a:gd name="connsiteX462" fmla="*/ 9613702 w 12192000"/>
              <a:gd name="connsiteY462" fmla="*/ 2518934 h 4165204"/>
              <a:gd name="connsiteX463" fmla="*/ 9489845 w 12192000"/>
              <a:gd name="connsiteY463" fmla="*/ 2732505 h 4165204"/>
              <a:gd name="connsiteX464" fmla="*/ 9613675 w 12192000"/>
              <a:gd name="connsiteY464" fmla="*/ 2946029 h 4165204"/>
              <a:gd name="connsiteX465" fmla="*/ 9861888 w 12192000"/>
              <a:gd name="connsiteY465" fmla="*/ 2946029 h 4165204"/>
              <a:gd name="connsiteX466" fmla="*/ 9963039 w 12192000"/>
              <a:gd name="connsiteY466" fmla="*/ 2771640 h 4165204"/>
              <a:gd name="connsiteX467" fmla="*/ 9985729 w 12192000"/>
              <a:gd name="connsiteY467" fmla="*/ 2732505 h 4165204"/>
              <a:gd name="connsiteX468" fmla="*/ 9861910 w 12192000"/>
              <a:gd name="connsiteY468" fmla="*/ 2518934 h 4165204"/>
              <a:gd name="connsiteX469" fmla="*/ 3947945 w 12192000"/>
              <a:gd name="connsiteY469" fmla="*/ 2517892 h 4165204"/>
              <a:gd name="connsiteX470" fmla="*/ 3823993 w 12192000"/>
              <a:gd name="connsiteY470" fmla="*/ 2731622 h 4165204"/>
              <a:gd name="connsiteX471" fmla="*/ 3947922 w 12192000"/>
              <a:gd name="connsiteY471" fmla="*/ 2945311 h 4165204"/>
              <a:gd name="connsiteX472" fmla="*/ 4195726 w 12192000"/>
              <a:gd name="connsiteY472" fmla="*/ 2945311 h 4165204"/>
              <a:gd name="connsiteX473" fmla="*/ 4319763 w 12192000"/>
              <a:gd name="connsiteY473" fmla="*/ 2731427 h 4165204"/>
              <a:gd name="connsiteX474" fmla="*/ 4195964 w 12192000"/>
              <a:gd name="connsiteY474" fmla="*/ 2517892 h 4165204"/>
              <a:gd name="connsiteX475" fmla="*/ 191775 w 12192000"/>
              <a:gd name="connsiteY475" fmla="*/ 2517888 h 4165204"/>
              <a:gd name="connsiteX476" fmla="*/ 304713 w 12192000"/>
              <a:gd name="connsiteY476" fmla="*/ 2712687 h 4165204"/>
              <a:gd name="connsiteX477" fmla="*/ 596119 w 12192000"/>
              <a:gd name="connsiteY477" fmla="*/ 2712687 h 4165204"/>
              <a:gd name="connsiteX478" fmla="*/ 596096 w 12192000"/>
              <a:gd name="connsiteY478" fmla="*/ 2712727 h 4165204"/>
              <a:gd name="connsiteX479" fmla="*/ 596118 w 12192000"/>
              <a:gd name="connsiteY479" fmla="*/ 2712727 h 4165204"/>
              <a:gd name="connsiteX480" fmla="*/ 596118 w 12192000"/>
              <a:gd name="connsiteY480" fmla="*/ 2712729 h 4165204"/>
              <a:gd name="connsiteX481" fmla="*/ 596481 w 12192000"/>
              <a:gd name="connsiteY481" fmla="*/ 2712729 h 4165204"/>
              <a:gd name="connsiteX482" fmla="*/ 326678 w 12192000"/>
              <a:gd name="connsiteY482" fmla="*/ 3177968 h 4165204"/>
              <a:gd name="connsiteX483" fmla="*/ 363810 w 12192000"/>
              <a:gd name="connsiteY483" fmla="*/ 3177968 h 4165204"/>
              <a:gd name="connsiteX484" fmla="*/ 530910 w 12192000"/>
              <a:gd name="connsiteY484" fmla="*/ 3177960 h 4165204"/>
              <a:gd name="connsiteX485" fmla="*/ 530894 w 12192000"/>
              <a:gd name="connsiteY485" fmla="*/ 3177930 h 4165204"/>
              <a:gd name="connsiteX486" fmla="*/ 1070278 w 12192000"/>
              <a:gd name="connsiteY486" fmla="*/ 3177930 h 4165204"/>
              <a:gd name="connsiteX487" fmla="*/ 957301 w 12192000"/>
              <a:gd name="connsiteY487" fmla="*/ 2983129 h 4165204"/>
              <a:gd name="connsiteX488" fmla="*/ 665597 w 12192000"/>
              <a:gd name="connsiteY488" fmla="*/ 2983129 h 4165204"/>
              <a:gd name="connsiteX489" fmla="*/ 665597 w 12192000"/>
              <a:gd name="connsiteY489" fmla="*/ 2983128 h 4165204"/>
              <a:gd name="connsiteX490" fmla="*/ 665593 w 12192000"/>
              <a:gd name="connsiteY490" fmla="*/ 2983128 h 4165204"/>
              <a:gd name="connsiteX491" fmla="*/ 935397 w 12192000"/>
              <a:gd name="connsiteY491" fmla="*/ 2517888 h 4165204"/>
              <a:gd name="connsiteX492" fmla="*/ 6769772 w 12192000"/>
              <a:gd name="connsiteY492" fmla="*/ 2305262 h 4165204"/>
              <a:gd name="connsiteX493" fmla="*/ 6651219 w 12192000"/>
              <a:gd name="connsiteY493" fmla="*/ 2509713 h 4165204"/>
              <a:gd name="connsiteX494" fmla="*/ 6398968 w 12192000"/>
              <a:gd name="connsiteY494" fmla="*/ 2945313 h 4165204"/>
              <a:gd name="connsiteX495" fmla="*/ 6624254 w 12192000"/>
              <a:gd name="connsiteY495" fmla="*/ 2945313 h 4165204"/>
              <a:gd name="connsiteX496" fmla="*/ 6770027 w 12192000"/>
              <a:gd name="connsiteY496" fmla="*/ 2693921 h 4165204"/>
              <a:gd name="connsiteX497" fmla="*/ 7039886 w 12192000"/>
              <a:gd name="connsiteY497" fmla="*/ 3159241 h 4165204"/>
              <a:gd name="connsiteX498" fmla="*/ 7141598 w 12192000"/>
              <a:gd name="connsiteY498" fmla="*/ 2983858 h 4165204"/>
              <a:gd name="connsiteX499" fmla="*/ 7381911 w 12192000"/>
              <a:gd name="connsiteY499" fmla="*/ 2569470 h 4165204"/>
              <a:gd name="connsiteX500" fmla="*/ 7411204 w 12192000"/>
              <a:gd name="connsiteY500" fmla="*/ 2518929 h 4165204"/>
              <a:gd name="connsiteX501" fmla="*/ 7185282 w 12192000"/>
              <a:gd name="connsiteY501" fmla="*/ 2518929 h 4165204"/>
              <a:gd name="connsiteX502" fmla="*/ 7054165 w 12192000"/>
              <a:gd name="connsiteY502" fmla="*/ 2744985 h 4165204"/>
              <a:gd name="connsiteX503" fmla="*/ 7039670 w 12192000"/>
              <a:gd name="connsiteY503" fmla="*/ 2770008 h 4165204"/>
              <a:gd name="connsiteX504" fmla="*/ 7039660 w 12192000"/>
              <a:gd name="connsiteY504" fmla="*/ 2769991 h 4165204"/>
              <a:gd name="connsiteX505" fmla="*/ 7039469 w 12192000"/>
              <a:gd name="connsiteY505" fmla="*/ 2770321 h 4165204"/>
              <a:gd name="connsiteX506" fmla="*/ 9198059 w 12192000"/>
              <a:gd name="connsiteY506" fmla="*/ 2305037 h 4165204"/>
              <a:gd name="connsiteX507" fmla="*/ 9085051 w 12192000"/>
              <a:gd name="connsiteY507" fmla="*/ 2499941 h 4165204"/>
              <a:gd name="connsiteX508" fmla="*/ 9230872 w 12192000"/>
              <a:gd name="connsiteY508" fmla="*/ 2751396 h 4165204"/>
              <a:gd name="connsiteX509" fmla="*/ 9230872 w 12192000"/>
              <a:gd name="connsiteY509" fmla="*/ 2751397 h 4165204"/>
              <a:gd name="connsiteX510" fmla="*/ 9230806 w 12192000"/>
              <a:gd name="connsiteY510" fmla="*/ 2751397 h 4165204"/>
              <a:gd name="connsiteX511" fmla="*/ 9230872 w 12192000"/>
              <a:gd name="connsiteY511" fmla="*/ 2751509 h 4165204"/>
              <a:gd name="connsiteX512" fmla="*/ 8691492 w 12192000"/>
              <a:gd name="connsiteY512" fmla="*/ 2751509 h 4165204"/>
              <a:gd name="connsiteX513" fmla="*/ 9027155 w 12192000"/>
              <a:gd name="connsiteY513" fmla="*/ 3330311 h 4165204"/>
              <a:gd name="connsiteX514" fmla="*/ 9063237 w 12192000"/>
              <a:gd name="connsiteY514" fmla="*/ 3392503 h 4165204"/>
              <a:gd name="connsiteX515" fmla="*/ 9176099 w 12192000"/>
              <a:gd name="connsiteY515" fmla="*/ 3197642 h 4165204"/>
              <a:gd name="connsiteX516" fmla="*/ 9030304 w 12192000"/>
              <a:gd name="connsiteY516" fmla="*/ 2946229 h 4165204"/>
              <a:gd name="connsiteX517" fmla="*/ 9030420 w 12192000"/>
              <a:gd name="connsiteY517" fmla="*/ 2946229 h 4165204"/>
              <a:gd name="connsiteX518" fmla="*/ 9030304 w 12192000"/>
              <a:gd name="connsiteY518" fmla="*/ 2946029 h 4165204"/>
              <a:gd name="connsiteX519" fmla="*/ 9569635 w 12192000"/>
              <a:gd name="connsiteY519" fmla="*/ 2946029 h 4165204"/>
              <a:gd name="connsiteX520" fmla="*/ 3531949 w 12192000"/>
              <a:gd name="connsiteY520" fmla="*/ 2304353 h 4165204"/>
              <a:gd name="connsiteX521" fmla="*/ 3419088 w 12192000"/>
              <a:gd name="connsiteY521" fmla="*/ 2499001 h 4165204"/>
              <a:gd name="connsiteX522" fmla="*/ 3564939 w 12192000"/>
              <a:gd name="connsiteY522" fmla="*/ 2750514 h 4165204"/>
              <a:gd name="connsiteX523" fmla="*/ 3564578 w 12192000"/>
              <a:gd name="connsiteY523" fmla="*/ 2750514 h 4165204"/>
              <a:gd name="connsiteX524" fmla="*/ 3564648 w 12192000"/>
              <a:gd name="connsiteY524" fmla="*/ 2750632 h 4165204"/>
              <a:gd name="connsiteX525" fmla="*/ 3025400 w 12192000"/>
              <a:gd name="connsiteY525" fmla="*/ 2750632 h 4165204"/>
              <a:gd name="connsiteX526" fmla="*/ 3397146 w 12192000"/>
              <a:gd name="connsiteY526" fmla="*/ 3391578 h 4165204"/>
              <a:gd name="connsiteX527" fmla="*/ 3425694 w 12192000"/>
              <a:gd name="connsiteY527" fmla="*/ 3342293 h 4165204"/>
              <a:gd name="connsiteX528" fmla="*/ 3509933 w 12192000"/>
              <a:gd name="connsiteY528" fmla="*/ 3196863 h 4165204"/>
              <a:gd name="connsiteX529" fmla="*/ 3364080 w 12192000"/>
              <a:gd name="connsiteY529" fmla="*/ 2945353 h 4165204"/>
              <a:gd name="connsiteX530" fmla="*/ 3364144 w 12192000"/>
              <a:gd name="connsiteY530" fmla="*/ 2945353 h 4165204"/>
              <a:gd name="connsiteX531" fmla="*/ 3364119 w 12192000"/>
              <a:gd name="connsiteY531" fmla="*/ 2945311 h 4165204"/>
              <a:gd name="connsiteX532" fmla="*/ 3903665 w 12192000"/>
              <a:gd name="connsiteY532" fmla="*/ 2945311 h 4165204"/>
              <a:gd name="connsiteX533" fmla="*/ 1103347 w 12192000"/>
              <a:gd name="connsiteY533" fmla="*/ 2304161 h 4165204"/>
              <a:gd name="connsiteX534" fmla="*/ 984780 w 12192000"/>
              <a:gd name="connsiteY534" fmla="*/ 2508622 h 4165204"/>
              <a:gd name="connsiteX535" fmla="*/ 732064 w 12192000"/>
              <a:gd name="connsiteY535" fmla="*/ 2945028 h 4165204"/>
              <a:gd name="connsiteX536" fmla="*/ 905728 w 12192000"/>
              <a:gd name="connsiteY536" fmla="*/ 2945309 h 4165204"/>
              <a:gd name="connsiteX537" fmla="*/ 957162 w 12192000"/>
              <a:gd name="connsiteY537" fmla="*/ 2945309 h 4165204"/>
              <a:gd name="connsiteX538" fmla="*/ 1102912 w 12192000"/>
              <a:gd name="connsiteY538" fmla="*/ 2693956 h 4165204"/>
              <a:gd name="connsiteX539" fmla="*/ 1103082 w 12192000"/>
              <a:gd name="connsiteY539" fmla="*/ 2694248 h 4165204"/>
              <a:gd name="connsiteX540" fmla="*/ 1103273 w 12192000"/>
              <a:gd name="connsiteY540" fmla="*/ 2693916 h 4165204"/>
              <a:gd name="connsiteX541" fmla="*/ 1373070 w 12192000"/>
              <a:gd name="connsiteY541" fmla="*/ 3159148 h 4165204"/>
              <a:gd name="connsiteX542" fmla="*/ 1418403 w 12192000"/>
              <a:gd name="connsiteY542" fmla="*/ 3081004 h 4165204"/>
              <a:gd name="connsiteX543" fmla="*/ 1475167 w 12192000"/>
              <a:gd name="connsiteY543" fmla="*/ 2983128 h 4165204"/>
              <a:gd name="connsiteX544" fmla="*/ 1744966 w 12192000"/>
              <a:gd name="connsiteY544" fmla="*/ 2517892 h 4165204"/>
              <a:gd name="connsiteX545" fmla="*/ 1519181 w 12192000"/>
              <a:gd name="connsiteY545" fmla="*/ 2517892 h 4165204"/>
              <a:gd name="connsiteX546" fmla="*/ 1373409 w 12192000"/>
              <a:gd name="connsiteY546" fmla="*/ 2769283 h 4165204"/>
              <a:gd name="connsiteX547" fmla="*/ 1373361 w 12192000"/>
              <a:gd name="connsiteY547" fmla="*/ 2769201 h 4165204"/>
              <a:gd name="connsiteX548" fmla="*/ 1373199 w 12192000"/>
              <a:gd name="connsiteY548" fmla="*/ 2769481 h 4165204"/>
              <a:gd name="connsiteX549" fmla="*/ 1357554 w 12192000"/>
              <a:gd name="connsiteY549" fmla="*/ 2742448 h 4165204"/>
              <a:gd name="connsiteX550" fmla="*/ 1221402 w 12192000"/>
              <a:gd name="connsiteY550" fmla="*/ 2507613 h 4165204"/>
              <a:gd name="connsiteX551" fmla="*/ 7072487 w 12192000"/>
              <a:gd name="connsiteY551" fmla="*/ 2286348 h 4165204"/>
              <a:gd name="connsiteX552" fmla="*/ 7185282 w 12192000"/>
              <a:gd name="connsiteY552" fmla="*/ 2480835 h 4165204"/>
              <a:gd name="connsiteX553" fmla="*/ 7476988 w 12192000"/>
              <a:gd name="connsiteY553" fmla="*/ 2480835 h 4165204"/>
              <a:gd name="connsiteX554" fmla="*/ 7476783 w 12192000"/>
              <a:gd name="connsiteY554" fmla="*/ 2481189 h 4165204"/>
              <a:gd name="connsiteX555" fmla="*/ 7476988 w 12192000"/>
              <a:gd name="connsiteY555" fmla="*/ 2481189 h 4165204"/>
              <a:gd name="connsiteX556" fmla="*/ 7207390 w 12192000"/>
              <a:gd name="connsiteY556" fmla="*/ 2946077 h 4165204"/>
              <a:gd name="connsiteX557" fmla="*/ 7950787 w 12192000"/>
              <a:gd name="connsiteY557" fmla="*/ 2946077 h 4165204"/>
              <a:gd name="connsiteX558" fmla="*/ 7838010 w 12192000"/>
              <a:gd name="connsiteY558" fmla="*/ 2751590 h 4165204"/>
              <a:gd name="connsiteX559" fmla="*/ 7546264 w 12192000"/>
              <a:gd name="connsiteY559" fmla="*/ 2751590 h 4165204"/>
              <a:gd name="connsiteX560" fmla="*/ 7546468 w 12192000"/>
              <a:gd name="connsiteY560" fmla="*/ 2751238 h 4165204"/>
              <a:gd name="connsiteX561" fmla="*/ 7546304 w 12192000"/>
              <a:gd name="connsiteY561" fmla="*/ 2751238 h 4165204"/>
              <a:gd name="connsiteX562" fmla="*/ 7815863 w 12192000"/>
              <a:gd name="connsiteY562" fmla="*/ 2286348 h 4165204"/>
              <a:gd name="connsiteX563" fmla="*/ 5161572 w 12192000"/>
              <a:gd name="connsiteY563" fmla="*/ 2286315 h 4165204"/>
              <a:gd name="connsiteX564" fmla="*/ 5038228 w 12192000"/>
              <a:gd name="connsiteY564" fmla="*/ 2499001 h 4165204"/>
              <a:gd name="connsiteX565" fmla="*/ 5162152 w 12192000"/>
              <a:gd name="connsiteY565" fmla="*/ 2712691 h 4165204"/>
              <a:gd name="connsiteX566" fmla="*/ 5410222 w 12192000"/>
              <a:gd name="connsiteY566" fmla="*/ 2712691 h 4165204"/>
              <a:gd name="connsiteX567" fmla="*/ 5533658 w 12192000"/>
              <a:gd name="connsiteY567" fmla="*/ 2499792 h 4165204"/>
              <a:gd name="connsiteX568" fmla="*/ 5409920 w 12192000"/>
              <a:gd name="connsiteY568" fmla="*/ 2286315 h 4165204"/>
              <a:gd name="connsiteX569" fmla="*/ 10828311 w 12192000"/>
              <a:gd name="connsiteY569" fmla="*/ 2286196 h 4165204"/>
              <a:gd name="connsiteX570" fmla="*/ 10704331 w 12192000"/>
              <a:gd name="connsiteY570" fmla="*/ 2499968 h 4165204"/>
              <a:gd name="connsiteX571" fmla="*/ 10828207 w 12192000"/>
              <a:gd name="connsiteY571" fmla="*/ 2713573 h 4165204"/>
              <a:gd name="connsiteX572" fmla="*/ 11076139 w 12192000"/>
              <a:gd name="connsiteY572" fmla="*/ 2713573 h 4165204"/>
              <a:gd name="connsiteX573" fmla="*/ 11183711 w 12192000"/>
              <a:gd name="connsiteY573" fmla="*/ 2528060 h 4165204"/>
              <a:gd name="connsiteX574" fmla="*/ 11200005 w 12192000"/>
              <a:gd name="connsiteY574" fmla="*/ 2499924 h 4165204"/>
              <a:gd name="connsiteX575" fmla="*/ 11076119 w 12192000"/>
              <a:gd name="connsiteY575" fmla="*/ 2286196 h 4165204"/>
              <a:gd name="connsiteX576" fmla="*/ 1406100 w 12192000"/>
              <a:gd name="connsiteY576" fmla="*/ 2285310 h 4165204"/>
              <a:gd name="connsiteX577" fmla="*/ 1519034 w 12192000"/>
              <a:gd name="connsiteY577" fmla="*/ 2480106 h 4165204"/>
              <a:gd name="connsiteX578" fmla="*/ 1810554 w 12192000"/>
              <a:gd name="connsiteY578" fmla="*/ 2480106 h 4165204"/>
              <a:gd name="connsiteX579" fmla="*/ 1810529 w 12192000"/>
              <a:gd name="connsiteY579" fmla="*/ 2480151 h 4165204"/>
              <a:gd name="connsiteX580" fmla="*/ 1810766 w 12192000"/>
              <a:gd name="connsiteY580" fmla="*/ 2480151 h 4165204"/>
              <a:gd name="connsiteX581" fmla="*/ 1541028 w 12192000"/>
              <a:gd name="connsiteY581" fmla="*/ 2945347 h 4165204"/>
              <a:gd name="connsiteX582" fmla="*/ 1745320 w 12192000"/>
              <a:gd name="connsiteY582" fmla="*/ 2945347 h 4165204"/>
              <a:gd name="connsiteX583" fmla="*/ 1745299 w 12192000"/>
              <a:gd name="connsiteY583" fmla="*/ 2945312 h 4165204"/>
              <a:gd name="connsiteX584" fmla="*/ 2284516 w 12192000"/>
              <a:gd name="connsiteY584" fmla="*/ 2945312 h 4165204"/>
              <a:gd name="connsiteX585" fmla="*/ 2171603 w 12192000"/>
              <a:gd name="connsiteY585" fmla="*/ 2750551 h 4165204"/>
              <a:gd name="connsiteX586" fmla="*/ 1880082 w 12192000"/>
              <a:gd name="connsiteY586" fmla="*/ 2750551 h 4165204"/>
              <a:gd name="connsiteX587" fmla="*/ 1880108 w 12192000"/>
              <a:gd name="connsiteY587" fmla="*/ 2750509 h 4165204"/>
              <a:gd name="connsiteX588" fmla="*/ 1879870 w 12192000"/>
              <a:gd name="connsiteY588" fmla="*/ 2750509 h 4165204"/>
              <a:gd name="connsiteX589" fmla="*/ 2149649 w 12192000"/>
              <a:gd name="connsiteY589" fmla="*/ 2285310 h 4165204"/>
              <a:gd name="connsiteX590" fmla="*/ 10412483 w 12192000"/>
              <a:gd name="connsiteY590" fmla="*/ 2072745 h 4165204"/>
              <a:gd name="connsiteX591" fmla="*/ 10392407 w 12192000"/>
              <a:gd name="connsiteY591" fmla="*/ 2107354 h 4165204"/>
              <a:gd name="connsiteX592" fmla="*/ 10299663 w 12192000"/>
              <a:gd name="connsiteY592" fmla="*/ 2267274 h 4165204"/>
              <a:gd name="connsiteX593" fmla="*/ 10445509 w 12192000"/>
              <a:gd name="connsiteY593" fmla="*/ 2518775 h 4165204"/>
              <a:gd name="connsiteX594" fmla="*/ 10445335 w 12192000"/>
              <a:gd name="connsiteY594" fmla="*/ 2518775 h 4165204"/>
              <a:gd name="connsiteX595" fmla="*/ 10445427 w 12192000"/>
              <a:gd name="connsiteY595" fmla="*/ 2518934 h 4165204"/>
              <a:gd name="connsiteX596" fmla="*/ 9906035 w 12192000"/>
              <a:gd name="connsiteY596" fmla="*/ 2518934 h 4165204"/>
              <a:gd name="connsiteX597" fmla="*/ 10277679 w 12192000"/>
              <a:gd name="connsiteY597" fmla="*/ 3159779 h 4165204"/>
              <a:gd name="connsiteX598" fmla="*/ 10282501 w 12192000"/>
              <a:gd name="connsiteY598" fmla="*/ 3151470 h 4165204"/>
              <a:gd name="connsiteX599" fmla="*/ 10390463 w 12192000"/>
              <a:gd name="connsiteY599" fmla="*/ 2965105 h 4165204"/>
              <a:gd name="connsiteX600" fmla="*/ 10244623 w 12192000"/>
              <a:gd name="connsiteY600" fmla="*/ 2713615 h 4165204"/>
              <a:gd name="connsiteX601" fmla="*/ 10244647 w 12192000"/>
              <a:gd name="connsiteY601" fmla="*/ 2713615 h 4165204"/>
              <a:gd name="connsiteX602" fmla="*/ 10244623 w 12192000"/>
              <a:gd name="connsiteY602" fmla="*/ 2713573 h 4165204"/>
              <a:gd name="connsiteX603" fmla="*/ 10784163 w 12192000"/>
              <a:gd name="connsiteY603" fmla="*/ 2713573 h 4165204"/>
              <a:gd name="connsiteX604" fmla="*/ 7983902 w 12192000"/>
              <a:gd name="connsiteY604" fmla="*/ 2072538 h 4165204"/>
              <a:gd name="connsiteX605" fmla="*/ 7865287 w 12192000"/>
              <a:gd name="connsiteY605" fmla="*/ 2277083 h 4165204"/>
              <a:gd name="connsiteX606" fmla="*/ 7612572 w 12192000"/>
              <a:gd name="connsiteY606" fmla="*/ 2713489 h 4165204"/>
              <a:gd name="connsiteX607" fmla="*/ 7686365 w 12192000"/>
              <a:gd name="connsiteY607" fmla="*/ 2713607 h 4165204"/>
              <a:gd name="connsiteX608" fmla="*/ 7838086 w 12192000"/>
              <a:gd name="connsiteY608" fmla="*/ 2713607 h 4165204"/>
              <a:gd name="connsiteX609" fmla="*/ 7983783 w 12192000"/>
              <a:gd name="connsiteY609" fmla="*/ 2462419 h 4165204"/>
              <a:gd name="connsiteX610" fmla="*/ 7983784 w 12192000"/>
              <a:gd name="connsiteY610" fmla="*/ 2462421 h 4165204"/>
              <a:gd name="connsiteX611" fmla="*/ 7983902 w 12192000"/>
              <a:gd name="connsiteY611" fmla="*/ 2462217 h 4165204"/>
              <a:gd name="connsiteX612" fmla="*/ 8253705 w 12192000"/>
              <a:gd name="connsiteY612" fmla="*/ 2927457 h 4165204"/>
              <a:gd name="connsiteX613" fmla="*/ 8625383 w 12192000"/>
              <a:gd name="connsiteY613" fmla="*/ 2286152 h 4165204"/>
              <a:gd name="connsiteX614" fmla="*/ 8399679 w 12192000"/>
              <a:gd name="connsiteY614" fmla="*/ 2286152 h 4165204"/>
              <a:gd name="connsiteX615" fmla="*/ 8253906 w 12192000"/>
              <a:gd name="connsiteY615" fmla="*/ 2537546 h 4165204"/>
              <a:gd name="connsiteX616" fmla="*/ 8253884 w 12192000"/>
              <a:gd name="connsiteY616" fmla="*/ 2537508 h 4165204"/>
              <a:gd name="connsiteX617" fmla="*/ 8253866 w 12192000"/>
              <a:gd name="connsiteY617" fmla="*/ 2537538 h 4165204"/>
              <a:gd name="connsiteX618" fmla="*/ 8253738 w 12192000"/>
              <a:gd name="connsiteY618" fmla="*/ 2537316 h 4165204"/>
              <a:gd name="connsiteX619" fmla="*/ 8253586 w 12192000"/>
              <a:gd name="connsiteY619" fmla="*/ 2537578 h 4165204"/>
              <a:gd name="connsiteX620" fmla="*/ 8237901 w 12192000"/>
              <a:gd name="connsiteY620" fmla="*/ 2510546 h 4165204"/>
              <a:gd name="connsiteX621" fmla="*/ 4746486 w 12192000"/>
              <a:gd name="connsiteY621" fmla="*/ 2071895 h 4165204"/>
              <a:gd name="connsiteX622" fmla="*/ 4633722 w 12192000"/>
              <a:gd name="connsiteY622" fmla="*/ 2266380 h 4165204"/>
              <a:gd name="connsiteX623" fmla="*/ 4779573 w 12192000"/>
              <a:gd name="connsiteY623" fmla="*/ 2517892 h 4165204"/>
              <a:gd name="connsiteX624" fmla="*/ 4778981 w 12192000"/>
              <a:gd name="connsiteY624" fmla="*/ 2517892 h 4165204"/>
              <a:gd name="connsiteX625" fmla="*/ 4779053 w 12192000"/>
              <a:gd name="connsiteY625" fmla="*/ 2518012 h 4165204"/>
              <a:gd name="connsiteX626" fmla="*/ 4240034 w 12192000"/>
              <a:gd name="connsiteY626" fmla="*/ 2518012 h 4165204"/>
              <a:gd name="connsiteX627" fmla="*/ 4611688 w 12192000"/>
              <a:gd name="connsiteY627" fmla="*/ 3158800 h 4165204"/>
              <a:gd name="connsiteX628" fmla="*/ 4640141 w 12192000"/>
              <a:gd name="connsiteY628" fmla="*/ 3109672 h 4165204"/>
              <a:gd name="connsiteX629" fmla="*/ 4724382 w 12192000"/>
              <a:gd name="connsiteY629" fmla="*/ 2964244 h 4165204"/>
              <a:gd name="connsiteX630" fmla="*/ 4578528 w 12192000"/>
              <a:gd name="connsiteY630" fmla="*/ 2712732 h 4165204"/>
              <a:gd name="connsiteX631" fmla="*/ 4578590 w 12192000"/>
              <a:gd name="connsiteY631" fmla="*/ 2712732 h 4165204"/>
              <a:gd name="connsiteX632" fmla="*/ 4578567 w 12192000"/>
              <a:gd name="connsiteY632" fmla="*/ 2712691 h 4165204"/>
              <a:gd name="connsiteX633" fmla="*/ 5118112 w 12192000"/>
              <a:gd name="connsiteY633" fmla="*/ 2712691 h 4165204"/>
              <a:gd name="connsiteX634" fmla="*/ 2317721 w 12192000"/>
              <a:gd name="connsiteY634" fmla="*/ 2071500 h 4165204"/>
              <a:gd name="connsiteX635" fmla="*/ 2199105 w 12192000"/>
              <a:gd name="connsiteY635" fmla="*/ 2276045 h 4165204"/>
              <a:gd name="connsiteX636" fmla="*/ 1946390 w 12192000"/>
              <a:gd name="connsiteY636" fmla="*/ 2712452 h 4165204"/>
              <a:gd name="connsiteX637" fmla="*/ 2117573 w 12192000"/>
              <a:gd name="connsiteY637" fmla="*/ 2712728 h 4165204"/>
              <a:gd name="connsiteX638" fmla="*/ 2171577 w 12192000"/>
              <a:gd name="connsiteY638" fmla="*/ 2712728 h 4165204"/>
              <a:gd name="connsiteX639" fmla="*/ 2317349 w 12192000"/>
              <a:gd name="connsiteY639" fmla="*/ 2461336 h 4165204"/>
              <a:gd name="connsiteX640" fmla="*/ 2317467 w 12192000"/>
              <a:gd name="connsiteY640" fmla="*/ 2461538 h 4165204"/>
              <a:gd name="connsiteX641" fmla="*/ 2317560 w 12192000"/>
              <a:gd name="connsiteY641" fmla="*/ 2461380 h 4165204"/>
              <a:gd name="connsiteX642" fmla="*/ 2317641 w 12192000"/>
              <a:gd name="connsiteY642" fmla="*/ 2461518 h 4165204"/>
              <a:gd name="connsiteX643" fmla="*/ 2317721 w 12192000"/>
              <a:gd name="connsiteY643" fmla="*/ 2461380 h 4165204"/>
              <a:gd name="connsiteX644" fmla="*/ 2587444 w 12192000"/>
              <a:gd name="connsiteY644" fmla="*/ 2926485 h 4165204"/>
              <a:gd name="connsiteX645" fmla="*/ 2956536 w 12192000"/>
              <a:gd name="connsiteY645" fmla="*/ 2290276 h 4165204"/>
              <a:gd name="connsiteX646" fmla="*/ 2959415 w 12192000"/>
              <a:gd name="connsiteY646" fmla="*/ 2285310 h 4165204"/>
              <a:gd name="connsiteX647" fmla="*/ 2733606 w 12192000"/>
              <a:gd name="connsiteY647" fmla="*/ 2285310 h 4165204"/>
              <a:gd name="connsiteX648" fmla="*/ 2587856 w 12192000"/>
              <a:gd name="connsiteY648" fmla="*/ 2536662 h 4165204"/>
              <a:gd name="connsiteX649" fmla="*/ 2587781 w 12192000"/>
              <a:gd name="connsiteY649" fmla="*/ 2536533 h 4165204"/>
              <a:gd name="connsiteX650" fmla="*/ 2587683 w 12192000"/>
              <a:gd name="connsiteY650" fmla="*/ 2536703 h 4165204"/>
              <a:gd name="connsiteX651" fmla="*/ 2587661 w 12192000"/>
              <a:gd name="connsiteY651" fmla="*/ 2536665 h 4165204"/>
              <a:gd name="connsiteX652" fmla="*/ 2587526 w 12192000"/>
              <a:gd name="connsiteY652" fmla="*/ 2536903 h 4165204"/>
              <a:gd name="connsiteX653" fmla="*/ 2571841 w 12192000"/>
              <a:gd name="connsiteY653" fmla="*/ 2509869 h 4165204"/>
              <a:gd name="connsiteX654" fmla="*/ 8286719 w 12192000"/>
              <a:gd name="connsiteY654" fmla="*/ 2053772 h 4165204"/>
              <a:gd name="connsiteX655" fmla="*/ 8399559 w 12192000"/>
              <a:gd name="connsiteY655" fmla="*/ 2248366 h 4165204"/>
              <a:gd name="connsiteX656" fmla="*/ 8691064 w 12192000"/>
              <a:gd name="connsiteY656" fmla="*/ 2248366 h 4165204"/>
              <a:gd name="connsiteX657" fmla="*/ 8690970 w 12192000"/>
              <a:gd name="connsiteY657" fmla="*/ 2248527 h 4165204"/>
              <a:gd name="connsiteX658" fmla="*/ 8691064 w 12192000"/>
              <a:gd name="connsiteY658" fmla="*/ 2248527 h 4165204"/>
              <a:gd name="connsiteX659" fmla="*/ 8691038 w 12192000"/>
              <a:gd name="connsiteY659" fmla="*/ 2248572 h 4165204"/>
              <a:gd name="connsiteX660" fmla="*/ 8691425 w 12192000"/>
              <a:gd name="connsiteY660" fmla="*/ 2248572 h 4165204"/>
              <a:gd name="connsiteX661" fmla="*/ 8421741 w 12192000"/>
              <a:gd name="connsiteY661" fmla="*/ 2713607 h 4165204"/>
              <a:gd name="connsiteX662" fmla="*/ 9165205 w 12192000"/>
              <a:gd name="connsiteY662" fmla="*/ 2713607 h 4165204"/>
              <a:gd name="connsiteX663" fmla="*/ 9052350 w 12192000"/>
              <a:gd name="connsiteY663" fmla="*/ 2519016 h 4165204"/>
              <a:gd name="connsiteX664" fmla="*/ 8760701 w 12192000"/>
              <a:gd name="connsiteY664" fmla="*/ 2519016 h 4165204"/>
              <a:gd name="connsiteX665" fmla="*/ 8760748 w 12192000"/>
              <a:gd name="connsiteY665" fmla="*/ 2518934 h 4165204"/>
              <a:gd name="connsiteX666" fmla="*/ 8760701 w 12192000"/>
              <a:gd name="connsiteY666" fmla="*/ 2518934 h 4165204"/>
              <a:gd name="connsiteX667" fmla="*/ 8760798 w 12192000"/>
              <a:gd name="connsiteY667" fmla="*/ 2518768 h 4165204"/>
              <a:gd name="connsiteX668" fmla="*/ 8760500 w 12192000"/>
              <a:gd name="connsiteY668" fmla="*/ 2518768 h 4165204"/>
              <a:gd name="connsiteX669" fmla="*/ 9030161 w 12192000"/>
              <a:gd name="connsiteY669" fmla="*/ 2053772 h 4165204"/>
              <a:gd name="connsiteX670" fmla="*/ 6375936 w 12192000"/>
              <a:gd name="connsiteY670" fmla="*/ 2053687 h 4165204"/>
              <a:gd name="connsiteX671" fmla="*/ 6252455 w 12192000"/>
              <a:gd name="connsiteY671" fmla="*/ 2266672 h 4165204"/>
              <a:gd name="connsiteX672" fmla="*/ 6376203 w 12192000"/>
              <a:gd name="connsiteY672" fmla="*/ 2480072 h 4165204"/>
              <a:gd name="connsiteX673" fmla="*/ 6624436 w 12192000"/>
              <a:gd name="connsiteY673" fmla="*/ 2480072 h 4165204"/>
              <a:gd name="connsiteX674" fmla="*/ 6747803 w 12192000"/>
              <a:gd name="connsiteY674" fmla="*/ 2267380 h 4165204"/>
              <a:gd name="connsiteX675" fmla="*/ 6623878 w 12192000"/>
              <a:gd name="connsiteY675" fmla="*/ 2053687 h 4165204"/>
              <a:gd name="connsiteX676" fmla="*/ 2620627 w 12192000"/>
              <a:gd name="connsiteY676" fmla="*/ 2052695 h 4165204"/>
              <a:gd name="connsiteX677" fmla="*/ 2733627 w 12192000"/>
              <a:gd name="connsiteY677" fmla="*/ 2247491 h 4165204"/>
              <a:gd name="connsiteX678" fmla="*/ 3025001 w 12192000"/>
              <a:gd name="connsiteY678" fmla="*/ 2247491 h 4165204"/>
              <a:gd name="connsiteX679" fmla="*/ 3025333 w 12192000"/>
              <a:gd name="connsiteY679" fmla="*/ 2247491 h 4165204"/>
              <a:gd name="connsiteX680" fmla="*/ 2755528 w 12192000"/>
              <a:gd name="connsiteY680" fmla="*/ 2712732 h 4165204"/>
              <a:gd name="connsiteX681" fmla="*/ 2959769 w 12192000"/>
              <a:gd name="connsiteY681" fmla="*/ 2712732 h 4165204"/>
              <a:gd name="connsiteX682" fmla="*/ 2959746 w 12192000"/>
              <a:gd name="connsiteY682" fmla="*/ 2712691 h 4165204"/>
              <a:gd name="connsiteX683" fmla="*/ 3498937 w 12192000"/>
              <a:gd name="connsiteY683" fmla="*/ 2712691 h 4165204"/>
              <a:gd name="connsiteX684" fmla="*/ 3386024 w 12192000"/>
              <a:gd name="connsiteY684" fmla="*/ 2517933 h 4165204"/>
              <a:gd name="connsiteX685" fmla="*/ 3094648 w 12192000"/>
              <a:gd name="connsiteY685" fmla="*/ 2517933 h 4165204"/>
              <a:gd name="connsiteX686" fmla="*/ 3094650 w 12192000"/>
              <a:gd name="connsiteY686" fmla="*/ 2517932 h 4165204"/>
              <a:gd name="connsiteX687" fmla="*/ 3094316 w 12192000"/>
              <a:gd name="connsiteY687" fmla="*/ 2517932 h 4165204"/>
              <a:gd name="connsiteX688" fmla="*/ 3364077 w 12192000"/>
              <a:gd name="connsiteY688" fmla="*/ 2052695 h 4165204"/>
              <a:gd name="connsiteX689" fmla="*/ 709438 w 12192000"/>
              <a:gd name="connsiteY689" fmla="*/ 2052689 h 4165204"/>
              <a:gd name="connsiteX690" fmla="*/ 653622 w 12192000"/>
              <a:gd name="connsiteY690" fmla="*/ 2148916 h 4165204"/>
              <a:gd name="connsiteX691" fmla="*/ 585499 w 12192000"/>
              <a:gd name="connsiteY691" fmla="*/ 2266391 h 4165204"/>
              <a:gd name="connsiteX692" fmla="*/ 709440 w 12192000"/>
              <a:gd name="connsiteY692" fmla="*/ 2480105 h 4165204"/>
              <a:gd name="connsiteX693" fmla="*/ 957464 w 12192000"/>
              <a:gd name="connsiteY693" fmla="*/ 2480105 h 4165204"/>
              <a:gd name="connsiteX694" fmla="*/ 1054428 w 12192000"/>
              <a:gd name="connsiteY694" fmla="*/ 2312938 h 4165204"/>
              <a:gd name="connsiteX695" fmla="*/ 1081412 w 12192000"/>
              <a:gd name="connsiteY695" fmla="*/ 2266412 h 4165204"/>
              <a:gd name="connsiteX696" fmla="*/ 957465 w 12192000"/>
              <a:gd name="connsiteY696" fmla="*/ 2052689 h 4165204"/>
              <a:gd name="connsiteX697" fmla="*/ 11626991 w 12192000"/>
              <a:gd name="connsiteY697" fmla="*/ 1840223 h 4165204"/>
              <a:gd name="connsiteX698" fmla="*/ 11514215 w 12192000"/>
              <a:gd name="connsiteY698" fmla="*/ 2034691 h 4165204"/>
              <a:gd name="connsiteX699" fmla="*/ 11660067 w 12192000"/>
              <a:gd name="connsiteY699" fmla="*/ 2286196 h 4165204"/>
              <a:gd name="connsiteX700" fmla="*/ 11659539 w 12192000"/>
              <a:gd name="connsiteY700" fmla="*/ 2286196 h 4165204"/>
              <a:gd name="connsiteX701" fmla="*/ 11659585 w 12192000"/>
              <a:gd name="connsiteY701" fmla="*/ 2286274 h 4165204"/>
              <a:gd name="connsiteX702" fmla="*/ 11120287 w 12192000"/>
              <a:gd name="connsiteY702" fmla="*/ 2286274 h 4165204"/>
              <a:gd name="connsiteX703" fmla="*/ 11492033 w 12192000"/>
              <a:gd name="connsiteY703" fmla="*/ 2927152 h 4165204"/>
              <a:gd name="connsiteX704" fmla="*/ 11604831 w 12192000"/>
              <a:gd name="connsiteY704" fmla="*/ 2732439 h 4165204"/>
              <a:gd name="connsiteX705" fmla="*/ 11459019 w 12192000"/>
              <a:gd name="connsiteY705" fmla="*/ 2480994 h 4165204"/>
              <a:gd name="connsiteX706" fmla="*/ 11459175 w 12192000"/>
              <a:gd name="connsiteY706" fmla="*/ 2480994 h 4165204"/>
              <a:gd name="connsiteX707" fmla="*/ 11459059 w 12192000"/>
              <a:gd name="connsiteY707" fmla="*/ 2480793 h 4165204"/>
              <a:gd name="connsiteX708" fmla="*/ 11998507 w 12192000"/>
              <a:gd name="connsiteY708" fmla="*/ 2480793 h 4165204"/>
              <a:gd name="connsiteX709" fmla="*/ 5960264 w 12192000"/>
              <a:gd name="connsiteY709" fmla="*/ 1840137 h 4165204"/>
              <a:gd name="connsiteX710" fmla="*/ 5847852 w 12192000"/>
              <a:gd name="connsiteY710" fmla="*/ 2033940 h 4165204"/>
              <a:gd name="connsiteX711" fmla="*/ 5993673 w 12192000"/>
              <a:gd name="connsiteY711" fmla="*/ 2285390 h 4165204"/>
              <a:gd name="connsiteX712" fmla="*/ 5992667 w 12192000"/>
              <a:gd name="connsiteY712" fmla="*/ 2285390 h 4165204"/>
              <a:gd name="connsiteX713" fmla="*/ 5993203 w 12192000"/>
              <a:gd name="connsiteY713" fmla="*/ 2286315 h 4165204"/>
              <a:gd name="connsiteX714" fmla="*/ 5992933 w 12192000"/>
              <a:gd name="connsiteY714" fmla="*/ 2286315 h 4165204"/>
              <a:gd name="connsiteX715" fmla="*/ 5992957 w 12192000"/>
              <a:gd name="connsiteY715" fmla="*/ 2286356 h 4165204"/>
              <a:gd name="connsiteX716" fmla="*/ 5454679 w 12192000"/>
              <a:gd name="connsiteY716" fmla="*/ 2286356 h 4165204"/>
              <a:gd name="connsiteX717" fmla="*/ 5556117 w 12192000"/>
              <a:gd name="connsiteY717" fmla="*/ 2461326 h 4165204"/>
              <a:gd name="connsiteX718" fmla="*/ 5556154 w 12192000"/>
              <a:gd name="connsiteY718" fmla="*/ 2461260 h 4165204"/>
              <a:gd name="connsiteX719" fmla="*/ 5825998 w 12192000"/>
              <a:gd name="connsiteY719" fmla="*/ 2926366 h 4165204"/>
              <a:gd name="connsiteX720" fmla="*/ 5896866 w 12192000"/>
              <a:gd name="connsiteY720" fmla="*/ 2804310 h 4165204"/>
              <a:gd name="connsiteX721" fmla="*/ 5938392 w 12192000"/>
              <a:gd name="connsiteY721" fmla="*/ 2732629 h 4165204"/>
              <a:gd name="connsiteX722" fmla="*/ 5792588 w 12192000"/>
              <a:gd name="connsiteY722" fmla="*/ 2481197 h 4165204"/>
              <a:gd name="connsiteX723" fmla="*/ 5793773 w 12192000"/>
              <a:gd name="connsiteY723" fmla="*/ 2481197 h 4165204"/>
              <a:gd name="connsiteX724" fmla="*/ 5793143 w 12192000"/>
              <a:gd name="connsiteY724" fmla="*/ 2480111 h 4165204"/>
              <a:gd name="connsiteX725" fmla="*/ 5793168 w 12192000"/>
              <a:gd name="connsiteY725" fmla="*/ 2480111 h 4165204"/>
              <a:gd name="connsiteX726" fmla="*/ 5793143 w 12192000"/>
              <a:gd name="connsiteY726" fmla="*/ 2480072 h 4165204"/>
              <a:gd name="connsiteX727" fmla="*/ 6331376 w 12192000"/>
              <a:gd name="connsiteY727" fmla="*/ 2480072 h 4165204"/>
              <a:gd name="connsiteX728" fmla="*/ 9198339 w 12192000"/>
              <a:gd name="connsiteY728" fmla="*/ 1839922 h 4165204"/>
              <a:gd name="connsiteX729" fmla="*/ 9079724 w 12192000"/>
              <a:gd name="connsiteY729" fmla="*/ 2044467 h 4165204"/>
              <a:gd name="connsiteX730" fmla="*/ 8827009 w 12192000"/>
              <a:gd name="connsiteY730" fmla="*/ 2480872 h 4165204"/>
              <a:gd name="connsiteX731" fmla="*/ 8900884 w 12192000"/>
              <a:gd name="connsiteY731" fmla="*/ 2480992 h 4165204"/>
              <a:gd name="connsiteX732" fmla="*/ 9052198 w 12192000"/>
              <a:gd name="connsiteY732" fmla="*/ 2480992 h 4165204"/>
              <a:gd name="connsiteX733" fmla="*/ 9197858 w 12192000"/>
              <a:gd name="connsiteY733" fmla="*/ 2229796 h 4165204"/>
              <a:gd name="connsiteX734" fmla="*/ 9197983 w 12192000"/>
              <a:gd name="connsiteY734" fmla="*/ 2230010 h 4165204"/>
              <a:gd name="connsiteX735" fmla="*/ 9198220 w 12192000"/>
              <a:gd name="connsiteY735" fmla="*/ 2229601 h 4165204"/>
              <a:gd name="connsiteX736" fmla="*/ 9468023 w 12192000"/>
              <a:gd name="connsiteY736" fmla="*/ 2694843 h 4165204"/>
              <a:gd name="connsiteX737" fmla="*/ 9570112 w 12192000"/>
              <a:gd name="connsiteY737" fmla="*/ 2518775 h 4165204"/>
              <a:gd name="connsiteX738" fmla="*/ 9638186 w 12192000"/>
              <a:gd name="connsiteY738" fmla="*/ 2401390 h 4165204"/>
              <a:gd name="connsiteX739" fmla="*/ 9839707 w 12192000"/>
              <a:gd name="connsiteY739" fmla="*/ 2053699 h 4165204"/>
              <a:gd name="connsiteX740" fmla="*/ 9614116 w 12192000"/>
              <a:gd name="connsiteY740" fmla="*/ 2053699 h 4165204"/>
              <a:gd name="connsiteX741" fmla="*/ 9468343 w 12192000"/>
              <a:gd name="connsiteY741" fmla="*/ 2305044 h 4165204"/>
              <a:gd name="connsiteX742" fmla="*/ 9468227 w 12192000"/>
              <a:gd name="connsiteY742" fmla="*/ 2304845 h 4165204"/>
              <a:gd name="connsiteX743" fmla="*/ 9468183 w 12192000"/>
              <a:gd name="connsiteY743" fmla="*/ 2304922 h 4165204"/>
              <a:gd name="connsiteX744" fmla="*/ 9468095 w 12192000"/>
              <a:gd name="connsiteY744" fmla="*/ 2304770 h 4165204"/>
              <a:gd name="connsiteX745" fmla="*/ 9467983 w 12192000"/>
              <a:gd name="connsiteY745" fmla="*/ 2304963 h 4165204"/>
              <a:gd name="connsiteX746" fmla="*/ 9452338 w 12192000"/>
              <a:gd name="connsiteY746" fmla="*/ 2277931 h 4165204"/>
              <a:gd name="connsiteX747" fmla="*/ 3532238 w 12192000"/>
              <a:gd name="connsiteY747" fmla="*/ 1838927 h 4165204"/>
              <a:gd name="connsiteX748" fmla="*/ 3413675 w 12192000"/>
              <a:gd name="connsiteY748" fmla="*/ 2043391 h 4165204"/>
              <a:gd name="connsiteX749" fmla="*/ 3160957 w 12192000"/>
              <a:gd name="connsiteY749" fmla="*/ 2479790 h 4165204"/>
              <a:gd name="connsiteX750" fmla="*/ 3358227 w 12192000"/>
              <a:gd name="connsiteY750" fmla="*/ 2480109 h 4165204"/>
              <a:gd name="connsiteX751" fmla="*/ 3386024 w 12192000"/>
              <a:gd name="connsiteY751" fmla="*/ 2480109 h 4165204"/>
              <a:gd name="connsiteX752" fmla="*/ 3531795 w 12192000"/>
              <a:gd name="connsiteY752" fmla="*/ 2228718 h 4165204"/>
              <a:gd name="connsiteX753" fmla="*/ 3531963 w 12192000"/>
              <a:gd name="connsiteY753" fmla="*/ 2229007 h 4165204"/>
              <a:gd name="connsiteX754" fmla="*/ 3532130 w 12192000"/>
              <a:gd name="connsiteY754" fmla="*/ 2228719 h 4165204"/>
              <a:gd name="connsiteX755" fmla="*/ 3532148 w 12192000"/>
              <a:gd name="connsiteY755" fmla="*/ 2228753 h 4165204"/>
              <a:gd name="connsiteX756" fmla="*/ 3532168 w 12192000"/>
              <a:gd name="connsiteY756" fmla="*/ 2228719 h 4165204"/>
              <a:gd name="connsiteX757" fmla="*/ 3795990 w 12192000"/>
              <a:gd name="connsiteY757" fmla="*/ 2683716 h 4165204"/>
              <a:gd name="connsiteX758" fmla="*/ 3801930 w 12192000"/>
              <a:gd name="connsiteY758" fmla="*/ 2693961 h 4165204"/>
              <a:gd name="connsiteX759" fmla="*/ 3904058 w 12192000"/>
              <a:gd name="connsiteY759" fmla="*/ 2517892 h 4165204"/>
              <a:gd name="connsiteX760" fmla="*/ 4173823 w 12192000"/>
              <a:gd name="connsiteY760" fmla="*/ 2052654 h 4165204"/>
              <a:gd name="connsiteX761" fmla="*/ 3948038 w 12192000"/>
              <a:gd name="connsiteY761" fmla="*/ 2052654 h 4165204"/>
              <a:gd name="connsiteX762" fmla="*/ 3802288 w 12192000"/>
              <a:gd name="connsiteY762" fmla="*/ 2303961 h 4165204"/>
              <a:gd name="connsiteX763" fmla="*/ 3802259 w 12192000"/>
              <a:gd name="connsiteY763" fmla="*/ 2303910 h 4165204"/>
              <a:gd name="connsiteX764" fmla="*/ 3802092 w 12192000"/>
              <a:gd name="connsiteY764" fmla="*/ 2304202 h 4165204"/>
              <a:gd name="connsiteX765" fmla="*/ 3786407 w 12192000"/>
              <a:gd name="connsiteY765" fmla="*/ 2277169 h 4165204"/>
              <a:gd name="connsiteX766" fmla="*/ 3662436 w 12192000"/>
              <a:gd name="connsiteY766" fmla="*/ 2063335 h 4165204"/>
              <a:gd name="connsiteX767" fmla="*/ 9501156 w 12192000"/>
              <a:gd name="connsiteY767" fmla="*/ 1821158 h 4165204"/>
              <a:gd name="connsiteX768" fmla="*/ 9614018 w 12192000"/>
              <a:gd name="connsiteY768" fmla="*/ 2015790 h 4165204"/>
              <a:gd name="connsiteX769" fmla="*/ 9905502 w 12192000"/>
              <a:gd name="connsiteY769" fmla="*/ 2015790 h 4165204"/>
              <a:gd name="connsiteX770" fmla="*/ 9905405 w 12192000"/>
              <a:gd name="connsiteY770" fmla="*/ 2015958 h 4165204"/>
              <a:gd name="connsiteX771" fmla="*/ 9905821 w 12192000"/>
              <a:gd name="connsiteY771" fmla="*/ 2015958 h 4165204"/>
              <a:gd name="connsiteX772" fmla="*/ 9636152 w 12192000"/>
              <a:gd name="connsiteY772" fmla="*/ 2481034 h 4165204"/>
              <a:gd name="connsiteX773" fmla="*/ 10379483 w 12192000"/>
              <a:gd name="connsiteY773" fmla="*/ 2481034 h 4165204"/>
              <a:gd name="connsiteX774" fmla="*/ 10266639 w 12192000"/>
              <a:gd name="connsiteY774" fmla="*/ 2286395 h 4165204"/>
              <a:gd name="connsiteX775" fmla="*/ 9975138 w 12192000"/>
              <a:gd name="connsiteY775" fmla="*/ 2286395 h 4165204"/>
              <a:gd name="connsiteX776" fmla="*/ 9975185 w 12192000"/>
              <a:gd name="connsiteY776" fmla="*/ 2286314 h 4165204"/>
              <a:gd name="connsiteX777" fmla="*/ 9975138 w 12192000"/>
              <a:gd name="connsiteY777" fmla="*/ 2286314 h 4165204"/>
              <a:gd name="connsiteX778" fmla="*/ 9975208 w 12192000"/>
              <a:gd name="connsiteY778" fmla="*/ 2286193 h 4165204"/>
              <a:gd name="connsiteX779" fmla="*/ 9974817 w 12192000"/>
              <a:gd name="connsiteY779" fmla="*/ 2286193 h 4165204"/>
              <a:gd name="connsiteX780" fmla="*/ 10244501 w 12192000"/>
              <a:gd name="connsiteY780" fmla="*/ 1821158 h 4165204"/>
              <a:gd name="connsiteX781" fmla="*/ 7590021 w 12192000"/>
              <a:gd name="connsiteY781" fmla="*/ 1820952 h 4165204"/>
              <a:gd name="connsiteX782" fmla="*/ 7466045 w 12192000"/>
              <a:gd name="connsiteY782" fmla="*/ 2034744 h 4165204"/>
              <a:gd name="connsiteX783" fmla="*/ 7589991 w 12192000"/>
              <a:gd name="connsiteY783" fmla="*/ 2248407 h 4165204"/>
              <a:gd name="connsiteX784" fmla="*/ 7837969 w 12192000"/>
              <a:gd name="connsiteY784" fmla="*/ 2248407 h 4165204"/>
              <a:gd name="connsiteX785" fmla="*/ 7961760 w 12192000"/>
              <a:gd name="connsiteY785" fmla="*/ 2034676 h 4165204"/>
              <a:gd name="connsiteX786" fmla="*/ 7837813 w 12192000"/>
              <a:gd name="connsiteY786" fmla="*/ 1820952 h 4165204"/>
              <a:gd name="connsiteX787" fmla="*/ 1923885 w 12192000"/>
              <a:gd name="connsiteY787" fmla="*/ 1820108 h 4165204"/>
              <a:gd name="connsiteX788" fmla="*/ 1799875 w 12192000"/>
              <a:gd name="connsiteY788" fmla="*/ 2033941 h 4165204"/>
              <a:gd name="connsiteX789" fmla="*/ 1923738 w 12192000"/>
              <a:gd name="connsiteY789" fmla="*/ 2247484 h 4165204"/>
              <a:gd name="connsiteX790" fmla="*/ 2171815 w 12192000"/>
              <a:gd name="connsiteY790" fmla="*/ 2247484 h 4165204"/>
              <a:gd name="connsiteX791" fmla="*/ 2295740 w 12192000"/>
              <a:gd name="connsiteY791" fmla="*/ 2033838 h 4165204"/>
              <a:gd name="connsiteX792" fmla="*/ 2171789 w 12192000"/>
              <a:gd name="connsiteY792" fmla="*/ 1820108 h 4165204"/>
              <a:gd name="connsiteX793" fmla="*/ 4578528 w 12192000"/>
              <a:gd name="connsiteY793" fmla="*/ 1820073 h 4165204"/>
              <a:gd name="connsiteX794" fmla="*/ 3834963 w 12192000"/>
              <a:gd name="connsiteY794" fmla="*/ 1820113 h 4165204"/>
              <a:gd name="connsiteX795" fmla="*/ 3947943 w 12192000"/>
              <a:gd name="connsiteY795" fmla="*/ 2014873 h 4165204"/>
              <a:gd name="connsiteX796" fmla="*/ 4239764 w 12192000"/>
              <a:gd name="connsiteY796" fmla="*/ 2014873 h 4165204"/>
              <a:gd name="connsiteX797" fmla="*/ 3969966 w 12192000"/>
              <a:gd name="connsiteY797" fmla="*/ 2480111 h 4165204"/>
              <a:gd name="connsiteX798" fmla="*/ 4174180 w 12192000"/>
              <a:gd name="connsiteY798" fmla="*/ 2480111 h 4165204"/>
              <a:gd name="connsiteX799" fmla="*/ 4174182 w 12192000"/>
              <a:gd name="connsiteY799" fmla="*/ 2480111 h 4165204"/>
              <a:gd name="connsiteX800" fmla="*/ 4713407 w 12192000"/>
              <a:gd name="connsiteY800" fmla="*/ 2480111 h 4165204"/>
              <a:gd name="connsiteX801" fmla="*/ 4600430 w 12192000"/>
              <a:gd name="connsiteY801" fmla="*/ 2285311 h 4165204"/>
              <a:gd name="connsiteX802" fmla="*/ 4308723 w 12192000"/>
              <a:gd name="connsiteY802" fmla="*/ 2285311 h 4165204"/>
              <a:gd name="connsiteX803" fmla="*/ 10412775 w 12192000"/>
              <a:gd name="connsiteY803" fmla="*/ 1607310 h 4165204"/>
              <a:gd name="connsiteX804" fmla="*/ 10294159 w 12192000"/>
              <a:gd name="connsiteY804" fmla="*/ 1811853 h 4165204"/>
              <a:gd name="connsiteX805" fmla="*/ 10041445 w 12192000"/>
              <a:gd name="connsiteY805" fmla="*/ 2248291 h 4165204"/>
              <a:gd name="connsiteX806" fmla="*/ 10126559 w 12192000"/>
              <a:gd name="connsiteY806" fmla="*/ 2248413 h 4165204"/>
              <a:gd name="connsiteX807" fmla="*/ 10266615 w 12192000"/>
              <a:gd name="connsiteY807" fmla="*/ 2248413 h 4165204"/>
              <a:gd name="connsiteX808" fmla="*/ 10412295 w 12192000"/>
              <a:gd name="connsiteY808" fmla="*/ 1997180 h 4165204"/>
              <a:gd name="connsiteX809" fmla="*/ 10412431 w 12192000"/>
              <a:gd name="connsiteY809" fmla="*/ 1997414 h 4165204"/>
              <a:gd name="connsiteX810" fmla="*/ 10412655 w 12192000"/>
              <a:gd name="connsiteY810" fmla="*/ 1997026 h 4165204"/>
              <a:gd name="connsiteX811" fmla="*/ 10682459 w 12192000"/>
              <a:gd name="connsiteY811" fmla="*/ 2462265 h 4165204"/>
              <a:gd name="connsiteX812" fmla="*/ 10784547 w 12192000"/>
              <a:gd name="connsiteY812" fmla="*/ 2286194 h 4165204"/>
              <a:gd name="connsiteX813" fmla="*/ 11054351 w 12192000"/>
              <a:gd name="connsiteY813" fmla="*/ 1820961 h 4165204"/>
              <a:gd name="connsiteX814" fmla="*/ 10828753 w 12192000"/>
              <a:gd name="connsiteY814" fmla="*/ 1820961 h 4165204"/>
              <a:gd name="connsiteX815" fmla="*/ 10682981 w 12192000"/>
              <a:gd name="connsiteY815" fmla="*/ 2072351 h 4165204"/>
              <a:gd name="connsiteX816" fmla="*/ 10682799 w 12192000"/>
              <a:gd name="connsiteY816" fmla="*/ 2072039 h 4165204"/>
              <a:gd name="connsiteX817" fmla="*/ 10682621 w 12192000"/>
              <a:gd name="connsiteY817" fmla="*/ 2072348 h 4165204"/>
              <a:gd name="connsiteX818" fmla="*/ 10675639 w 12192000"/>
              <a:gd name="connsiteY818" fmla="*/ 2060315 h 4165204"/>
              <a:gd name="connsiteX819" fmla="*/ 7174409 w 12192000"/>
              <a:gd name="connsiteY819" fmla="*/ 1607279 h 4165204"/>
              <a:gd name="connsiteX820" fmla="*/ 7061423 w 12192000"/>
              <a:gd name="connsiteY820" fmla="*/ 1802144 h 4165204"/>
              <a:gd name="connsiteX821" fmla="*/ 7207224 w 12192000"/>
              <a:gd name="connsiteY821" fmla="*/ 2053567 h 4165204"/>
              <a:gd name="connsiteX822" fmla="*/ 7207122 w 12192000"/>
              <a:gd name="connsiteY822" fmla="*/ 2053567 h 4165204"/>
              <a:gd name="connsiteX823" fmla="*/ 7207225 w 12192000"/>
              <a:gd name="connsiteY823" fmla="*/ 2053744 h 4165204"/>
              <a:gd name="connsiteX824" fmla="*/ 6667720 w 12192000"/>
              <a:gd name="connsiteY824" fmla="*/ 2053744 h 4165204"/>
              <a:gd name="connsiteX825" fmla="*/ 6856493 w 12192000"/>
              <a:gd name="connsiteY825" fmla="*/ 2379391 h 4165204"/>
              <a:gd name="connsiteX826" fmla="*/ 7039547 w 12192000"/>
              <a:gd name="connsiteY826" fmla="*/ 2694906 h 4165204"/>
              <a:gd name="connsiteX827" fmla="*/ 7152489 w 12192000"/>
              <a:gd name="connsiteY827" fmla="*/ 2499982 h 4165204"/>
              <a:gd name="connsiteX828" fmla="*/ 7006697 w 12192000"/>
              <a:gd name="connsiteY828" fmla="*/ 2248576 h 4165204"/>
              <a:gd name="connsiteX829" fmla="*/ 7006813 w 12192000"/>
              <a:gd name="connsiteY829" fmla="*/ 2248576 h 4165204"/>
              <a:gd name="connsiteX830" fmla="*/ 7006697 w 12192000"/>
              <a:gd name="connsiteY830" fmla="*/ 2248374 h 4165204"/>
              <a:gd name="connsiteX831" fmla="*/ 7006702 w 12192000"/>
              <a:gd name="connsiteY831" fmla="*/ 2248374 h 4165204"/>
              <a:gd name="connsiteX832" fmla="*/ 7006697 w 12192000"/>
              <a:gd name="connsiteY832" fmla="*/ 2248367 h 4165204"/>
              <a:gd name="connsiteX833" fmla="*/ 7546103 w 12192000"/>
              <a:gd name="connsiteY833" fmla="*/ 2248367 h 4165204"/>
              <a:gd name="connsiteX834" fmla="*/ 7384295 w 12192000"/>
              <a:gd name="connsiteY834" fmla="*/ 1969201 h 4165204"/>
              <a:gd name="connsiteX835" fmla="*/ 4746216 w 12192000"/>
              <a:gd name="connsiteY835" fmla="*/ 1607226 h 4165204"/>
              <a:gd name="connsiteX836" fmla="*/ 4561583 w 12192000"/>
              <a:gd name="connsiteY836" fmla="*/ 1925581 h 4165204"/>
              <a:gd name="connsiteX837" fmla="*/ 4375352 w 12192000"/>
              <a:gd name="connsiteY837" fmla="*/ 2247208 h 4165204"/>
              <a:gd name="connsiteX838" fmla="*/ 4574113 w 12192000"/>
              <a:gd name="connsiteY838" fmla="*/ 2247491 h 4165204"/>
              <a:gd name="connsiteX839" fmla="*/ 4600386 w 12192000"/>
              <a:gd name="connsiteY839" fmla="*/ 2247491 h 4165204"/>
              <a:gd name="connsiteX840" fmla="*/ 4746198 w 12192000"/>
              <a:gd name="connsiteY840" fmla="*/ 1996103 h 4165204"/>
              <a:gd name="connsiteX841" fmla="*/ 4746380 w 12192000"/>
              <a:gd name="connsiteY841" fmla="*/ 1996414 h 4165204"/>
              <a:gd name="connsiteX842" fmla="*/ 4746564 w 12192000"/>
              <a:gd name="connsiteY842" fmla="*/ 1996103 h 4165204"/>
              <a:gd name="connsiteX843" fmla="*/ 4746672 w 12192000"/>
              <a:gd name="connsiteY843" fmla="*/ 1996292 h 4165204"/>
              <a:gd name="connsiteX844" fmla="*/ 4746759 w 12192000"/>
              <a:gd name="connsiteY844" fmla="*/ 1996142 h 4165204"/>
              <a:gd name="connsiteX845" fmla="*/ 5016451 w 12192000"/>
              <a:gd name="connsiteY845" fmla="*/ 2461190 h 4165204"/>
              <a:gd name="connsiteX846" fmla="*/ 5387769 w 12192000"/>
              <a:gd name="connsiteY846" fmla="*/ 1821084 h 4165204"/>
              <a:gd name="connsiteX847" fmla="*/ 5161823 w 12192000"/>
              <a:gd name="connsiteY847" fmla="*/ 1821084 h 4165204"/>
              <a:gd name="connsiteX848" fmla="*/ 5133118 w 12192000"/>
              <a:gd name="connsiteY848" fmla="*/ 1870570 h 4165204"/>
              <a:gd name="connsiteX849" fmla="*/ 5016725 w 12192000"/>
              <a:gd name="connsiteY849" fmla="*/ 2071463 h 4165204"/>
              <a:gd name="connsiteX850" fmla="*/ 5016659 w 12192000"/>
              <a:gd name="connsiteY850" fmla="*/ 2071351 h 4165204"/>
              <a:gd name="connsiteX851" fmla="*/ 5016008 w 12192000"/>
              <a:gd name="connsiteY851" fmla="*/ 2072475 h 4165204"/>
              <a:gd name="connsiteX852" fmla="*/ 1508152 w 12192000"/>
              <a:gd name="connsiteY852" fmla="*/ 1606561 h 4165204"/>
              <a:gd name="connsiteX853" fmla="*/ 1455310 w 12192000"/>
              <a:gd name="connsiteY853" fmla="*/ 1697667 h 4165204"/>
              <a:gd name="connsiteX854" fmla="*/ 1395282 w 12192000"/>
              <a:gd name="connsiteY854" fmla="*/ 1801197 h 4165204"/>
              <a:gd name="connsiteX855" fmla="*/ 1541125 w 12192000"/>
              <a:gd name="connsiteY855" fmla="*/ 2052689 h 4165204"/>
              <a:gd name="connsiteX856" fmla="*/ 1541100 w 12192000"/>
              <a:gd name="connsiteY856" fmla="*/ 2052689 h 4165204"/>
              <a:gd name="connsiteX857" fmla="*/ 1541123 w 12192000"/>
              <a:gd name="connsiteY857" fmla="*/ 2052729 h 4165204"/>
              <a:gd name="connsiteX858" fmla="*/ 1540790 w 12192000"/>
              <a:gd name="connsiteY858" fmla="*/ 2052729 h 4165204"/>
              <a:gd name="connsiteX859" fmla="*/ 1540834 w 12192000"/>
              <a:gd name="connsiteY859" fmla="*/ 2052805 h 4165204"/>
              <a:gd name="connsiteX860" fmla="*/ 1001439 w 12192000"/>
              <a:gd name="connsiteY860" fmla="*/ 2052805 h 4165204"/>
              <a:gd name="connsiteX861" fmla="*/ 1373217 w 12192000"/>
              <a:gd name="connsiteY861" fmla="*/ 2693879 h 4165204"/>
              <a:gd name="connsiteX862" fmla="*/ 1389995 w 12192000"/>
              <a:gd name="connsiteY862" fmla="*/ 2664958 h 4165204"/>
              <a:gd name="connsiteX863" fmla="*/ 1486116 w 12192000"/>
              <a:gd name="connsiteY863" fmla="*/ 2498997 h 4165204"/>
              <a:gd name="connsiteX864" fmla="*/ 1340264 w 12192000"/>
              <a:gd name="connsiteY864" fmla="*/ 2247484 h 4165204"/>
              <a:gd name="connsiteX865" fmla="*/ 1879833 w 12192000"/>
              <a:gd name="connsiteY865" fmla="*/ 2247484 h 4165204"/>
              <a:gd name="connsiteX866" fmla="*/ 5049787 w 12192000"/>
              <a:gd name="connsiteY866" fmla="*/ 1588502 h 4165204"/>
              <a:gd name="connsiteX867" fmla="*/ 5092933 w 12192000"/>
              <a:gd name="connsiteY867" fmla="*/ 1662923 h 4165204"/>
              <a:gd name="connsiteX868" fmla="*/ 5162175 w 12192000"/>
              <a:gd name="connsiteY868" fmla="*/ 1782291 h 4165204"/>
              <a:gd name="connsiteX869" fmla="*/ 5453879 w 12192000"/>
              <a:gd name="connsiteY869" fmla="*/ 1782291 h 4165204"/>
              <a:gd name="connsiteX870" fmla="*/ 5453272 w 12192000"/>
              <a:gd name="connsiteY870" fmla="*/ 1783343 h 4165204"/>
              <a:gd name="connsiteX871" fmla="*/ 5453534 w 12192000"/>
              <a:gd name="connsiteY871" fmla="*/ 1783343 h 4165204"/>
              <a:gd name="connsiteX872" fmla="*/ 5184334 w 12192000"/>
              <a:gd name="connsiteY872" fmla="*/ 2247530 h 4165204"/>
              <a:gd name="connsiteX873" fmla="*/ 5926909 w 12192000"/>
              <a:gd name="connsiteY873" fmla="*/ 2247530 h 4165204"/>
              <a:gd name="connsiteX874" fmla="*/ 5814532 w 12192000"/>
              <a:gd name="connsiteY874" fmla="*/ 2053744 h 4165204"/>
              <a:gd name="connsiteX875" fmla="*/ 5522991 w 12192000"/>
              <a:gd name="connsiteY875" fmla="*/ 2053744 h 4165204"/>
              <a:gd name="connsiteX876" fmla="*/ 5522787 w 12192000"/>
              <a:gd name="connsiteY876" fmla="*/ 2053744 h 4165204"/>
              <a:gd name="connsiteX877" fmla="*/ 5523398 w 12192000"/>
              <a:gd name="connsiteY877" fmla="*/ 2052693 h 4165204"/>
              <a:gd name="connsiteX878" fmla="*/ 5523343 w 12192000"/>
              <a:gd name="connsiteY878" fmla="*/ 2052693 h 4165204"/>
              <a:gd name="connsiteX879" fmla="*/ 5792533 w 12192000"/>
              <a:gd name="connsiteY879" fmla="*/ 1588502 h 4165204"/>
              <a:gd name="connsiteX880" fmla="*/ 10715755 w 12192000"/>
              <a:gd name="connsiteY880" fmla="*/ 1588499 h 4165204"/>
              <a:gd name="connsiteX881" fmla="*/ 10828659 w 12192000"/>
              <a:gd name="connsiteY881" fmla="*/ 1783175 h 4165204"/>
              <a:gd name="connsiteX882" fmla="*/ 11119939 w 12192000"/>
              <a:gd name="connsiteY882" fmla="*/ 1783175 h 4165204"/>
              <a:gd name="connsiteX883" fmla="*/ 11119843 w 12192000"/>
              <a:gd name="connsiteY883" fmla="*/ 1783340 h 4165204"/>
              <a:gd name="connsiteX884" fmla="*/ 11120459 w 12192000"/>
              <a:gd name="connsiteY884" fmla="*/ 1783340 h 4165204"/>
              <a:gd name="connsiteX885" fmla="*/ 10850749 w 12192000"/>
              <a:gd name="connsiteY885" fmla="*/ 2248413 h 4165204"/>
              <a:gd name="connsiteX886" fmla="*/ 11593919 w 12192000"/>
              <a:gd name="connsiteY886" fmla="*/ 2248413 h 4165204"/>
              <a:gd name="connsiteX887" fmla="*/ 11481057 w 12192000"/>
              <a:gd name="connsiteY887" fmla="*/ 2053741 h 4165204"/>
              <a:gd name="connsiteX888" fmla="*/ 11189775 w 12192000"/>
              <a:gd name="connsiteY888" fmla="*/ 2053741 h 4165204"/>
              <a:gd name="connsiteX889" fmla="*/ 11189845 w 12192000"/>
              <a:gd name="connsiteY889" fmla="*/ 2053621 h 4165204"/>
              <a:gd name="connsiteX890" fmla="*/ 11189575 w 12192000"/>
              <a:gd name="connsiteY890" fmla="*/ 2053621 h 4165204"/>
              <a:gd name="connsiteX891" fmla="*/ 11189599 w 12192000"/>
              <a:gd name="connsiteY891" fmla="*/ 2053577 h 4165204"/>
              <a:gd name="connsiteX892" fmla="*/ 11189255 w 12192000"/>
              <a:gd name="connsiteY892" fmla="*/ 2053577 h 4165204"/>
              <a:gd name="connsiteX893" fmla="*/ 11458923 w 12192000"/>
              <a:gd name="connsiteY893" fmla="*/ 1588499 h 4165204"/>
              <a:gd name="connsiteX894" fmla="*/ 8804364 w 12192000"/>
              <a:gd name="connsiteY894" fmla="*/ 1588377 h 4165204"/>
              <a:gd name="connsiteX895" fmla="*/ 8680443 w 12192000"/>
              <a:gd name="connsiteY895" fmla="*/ 1802075 h 4165204"/>
              <a:gd name="connsiteX896" fmla="*/ 8804384 w 12192000"/>
              <a:gd name="connsiteY896" fmla="*/ 2015791 h 4165204"/>
              <a:gd name="connsiteX897" fmla="*/ 9052406 w 12192000"/>
              <a:gd name="connsiteY897" fmla="*/ 2015791 h 4165204"/>
              <a:gd name="connsiteX898" fmla="*/ 9176357 w 12192000"/>
              <a:gd name="connsiteY898" fmla="*/ 1802059 h 4165204"/>
              <a:gd name="connsiteX899" fmla="*/ 9052434 w 12192000"/>
              <a:gd name="connsiteY899" fmla="*/ 1588377 h 4165204"/>
              <a:gd name="connsiteX900" fmla="*/ 3138308 w 12192000"/>
              <a:gd name="connsiteY900" fmla="*/ 1587492 h 4165204"/>
              <a:gd name="connsiteX901" fmla="*/ 3014383 w 12192000"/>
              <a:gd name="connsiteY901" fmla="*/ 1801183 h 4165204"/>
              <a:gd name="connsiteX902" fmla="*/ 3138305 w 12192000"/>
              <a:gd name="connsiteY902" fmla="*/ 2014867 h 4165204"/>
              <a:gd name="connsiteX903" fmla="*/ 3386343 w 12192000"/>
              <a:gd name="connsiteY903" fmla="*/ 2014867 h 4165204"/>
              <a:gd name="connsiteX904" fmla="*/ 3510265 w 12192000"/>
              <a:gd name="connsiteY904" fmla="*/ 1801181 h 4165204"/>
              <a:gd name="connsiteX905" fmla="*/ 3386380 w 12192000"/>
              <a:gd name="connsiteY905" fmla="*/ 1587492 h 4165204"/>
              <a:gd name="connsiteX906" fmla="*/ 8388693 w 12192000"/>
              <a:gd name="connsiteY906" fmla="*/ 1374878 h 4165204"/>
              <a:gd name="connsiteX907" fmla="*/ 8275806 w 12192000"/>
              <a:gd name="connsiteY907" fmla="*/ 1569574 h 4165204"/>
              <a:gd name="connsiteX908" fmla="*/ 8421581 w 12192000"/>
              <a:gd name="connsiteY908" fmla="*/ 1820952 h 4165204"/>
              <a:gd name="connsiteX909" fmla="*/ 8421506 w 12192000"/>
              <a:gd name="connsiteY909" fmla="*/ 1820952 h 4165204"/>
              <a:gd name="connsiteX910" fmla="*/ 8421621 w 12192000"/>
              <a:gd name="connsiteY910" fmla="*/ 1821150 h 4165204"/>
              <a:gd name="connsiteX911" fmla="*/ 7882014 w 12192000"/>
              <a:gd name="connsiteY911" fmla="*/ 1821150 h 4165204"/>
              <a:gd name="connsiteX912" fmla="*/ 8253733 w 12192000"/>
              <a:gd name="connsiteY912" fmla="*/ 2462126 h 4165204"/>
              <a:gd name="connsiteX913" fmla="*/ 8282387 w 12192000"/>
              <a:gd name="connsiteY913" fmla="*/ 2412726 h 4165204"/>
              <a:gd name="connsiteX914" fmla="*/ 8366580 w 12192000"/>
              <a:gd name="connsiteY914" fmla="*/ 2267378 h 4165204"/>
              <a:gd name="connsiteX915" fmla="*/ 8220773 w 12192000"/>
              <a:gd name="connsiteY915" fmla="*/ 2015945 h 4165204"/>
              <a:gd name="connsiteX916" fmla="*/ 8220866 w 12192000"/>
              <a:gd name="connsiteY916" fmla="*/ 2015945 h 4165204"/>
              <a:gd name="connsiteX917" fmla="*/ 8220773 w 12192000"/>
              <a:gd name="connsiteY917" fmla="*/ 2015786 h 4165204"/>
              <a:gd name="connsiteX918" fmla="*/ 8760380 w 12192000"/>
              <a:gd name="connsiteY918" fmla="*/ 2015786 h 4165204"/>
              <a:gd name="connsiteX919" fmla="*/ 5960377 w 12192000"/>
              <a:gd name="connsiteY919" fmla="*/ 1374774 h 4165204"/>
              <a:gd name="connsiteX920" fmla="*/ 5841807 w 12192000"/>
              <a:gd name="connsiteY920" fmla="*/ 1579237 h 4165204"/>
              <a:gd name="connsiteX921" fmla="*/ 5589541 w 12192000"/>
              <a:gd name="connsiteY921" fmla="*/ 2014872 h 4165204"/>
              <a:gd name="connsiteX922" fmla="*/ 5814845 w 12192000"/>
              <a:gd name="connsiteY922" fmla="*/ 2014872 h 4165204"/>
              <a:gd name="connsiteX923" fmla="*/ 5960658 w 12192000"/>
              <a:gd name="connsiteY923" fmla="*/ 1763480 h 4165204"/>
              <a:gd name="connsiteX924" fmla="*/ 6230570 w 12192000"/>
              <a:gd name="connsiteY924" fmla="*/ 2228932 h 4165204"/>
              <a:gd name="connsiteX925" fmla="*/ 6320893 w 12192000"/>
              <a:gd name="connsiteY925" fmla="*/ 2073092 h 4165204"/>
              <a:gd name="connsiteX926" fmla="*/ 6332190 w 12192000"/>
              <a:gd name="connsiteY926" fmla="*/ 2053585 h 4165204"/>
              <a:gd name="connsiteX927" fmla="*/ 6339503 w 12192000"/>
              <a:gd name="connsiteY927" fmla="*/ 2040973 h 4165204"/>
              <a:gd name="connsiteX928" fmla="*/ 6601763 w 12192000"/>
              <a:gd name="connsiteY928" fmla="*/ 1588445 h 4165204"/>
              <a:gd name="connsiteX929" fmla="*/ 6375871 w 12192000"/>
              <a:gd name="connsiteY929" fmla="*/ 1588445 h 4165204"/>
              <a:gd name="connsiteX930" fmla="*/ 6324245 w 12192000"/>
              <a:gd name="connsiteY930" fmla="*/ 1677477 h 4165204"/>
              <a:gd name="connsiteX931" fmla="*/ 6230263 w 12192000"/>
              <a:gd name="connsiteY931" fmla="*/ 1839733 h 4165204"/>
              <a:gd name="connsiteX932" fmla="*/ 6230211 w 12192000"/>
              <a:gd name="connsiteY932" fmla="*/ 1839644 h 4165204"/>
              <a:gd name="connsiteX933" fmla="*/ 6230099 w 12192000"/>
              <a:gd name="connsiteY933" fmla="*/ 1839836 h 4165204"/>
              <a:gd name="connsiteX934" fmla="*/ 6230043 w 12192000"/>
              <a:gd name="connsiteY934" fmla="*/ 1839740 h 4165204"/>
              <a:gd name="connsiteX935" fmla="*/ 6230024 w 12192000"/>
              <a:gd name="connsiteY935" fmla="*/ 1839774 h 4165204"/>
              <a:gd name="connsiteX936" fmla="*/ 6214342 w 12192000"/>
              <a:gd name="connsiteY936" fmla="*/ 1812700 h 4165204"/>
              <a:gd name="connsiteX937" fmla="*/ 6171403 w 12192000"/>
              <a:gd name="connsiteY937" fmla="*/ 1738631 h 4165204"/>
              <a:gd name="connsiteX938" fmla="*/ 2722559 w 12192000"/>
              <a:gd name="connsiteY938" fmla="*/ 1373944 h 4165204"/>
              <a:gd name="connsiteX939" fmla="*/ 2615259 w 12192000"/>
              <a:gd name="connsiteY939" fmla="*/ 1558938 h 4165204"/>
              <a:gd name="connsiteX940" fmla="*/ 2609677 w 12192000"/>
              <a:gd name="connsiteY940" fmla="*/ 1568564 h 4165204"/>
              <a:gd name="connsiteX941" fmla="*/ 2755530 w 12192000"/>
              <a:gd name="connsiteY941" fmla="*/ 1820075 h 4165204"/>
              <a:gd name="connsiteX942" fmla="*/ 2755173 w 12192000"/>
              <a:gd name="connsiteY942" fmla="*/ 1820075 h 4165204"/>
              <a:gd name="connsiteX943" fmla="*/ 2755240 w 12192000"/>
              <a:gd name="connsiteY943" fmla="*/ 1820188 h 4165204"/>
              <a:gd name="connsiteX944" fmla="*/ 2216028 w 12192000"/>
              <a:gd name="connsiteY944" fmla="*/ 1820188 h 4165204"/>
              <a:gd name="connsiteX945" fmla="*/ 2587738 w 12192000"/>
              <a:gd name="connsiteY945" fmla="*/ 2461137 h 4165204"/>
              <a:gd name="connsiteX946" fmla="*/ 2604218 w 12192000"/>
              <a:gd name="connsiteY946" fmla="*/ 2432721 h 4165204"/>
              <a:gd name="connsiteX947" fmla="*/ 2700551 w 12192000"/>
              <a:gd name="connsiteY947" fmla="*/ 2266399 h 4165204"/>
              <a:gd name="connsiteX948" fmla="*/ 2554712 w 12192000"/>
              <a:gd name="connsiteY948" fmla="*/ 2014909 h 4165204"/>
              <a:gd name="connsiteX949" fmla="*/ 2554734 w 12192000"/>
              <a:gd name="connsiteY949" fmla="*/ 2014909 h 4165204"/>
              <a:gd name="connsiteX950" fmla="*/ 2554710 w 12192000"/>
              <a:gd name="connsiteY950" fmla="*/ 2014867 h 4165204"/>
              <a:gd name="connsiteX951" fmla="*/ 3094133 w 12192000"/>
              <a:gd name="connsiteY951" fmla="*/ 2014867 h 4165204"/>
              <a:gd name="connsiteX952" fmla="*/ 6262962 w 12192000"/>
              <a:gd name="connsiteY952" fmla="*/ 1355863 h 4165204"/>
              <a:gd name="connsiteX953" fmla="*/ 6375919 w 12192000"/>
              <a:gd name="connsiteY953" fmla="*/ 1550560 h 4165204"/>
              <a:gd name="connsiteX954" fmla="*/ 6667620 w 12192000"/>
              <a:gd name="connsiteY954" fmla="*/ 1550560 h 4165204"/>
              <a:gd name="connsiteX955" fmla="*/ 6667537 w 12192000"/>
              <a:gd name="connsiteY955" fmla="*/ 1550704 h 4165204"/>
              <a:gd name="connsiteX956" fmla="*/ 6667577 w 12192000"/>
              <a:gd name="connsiteY956" fmla="*/ 1550704 h 4165204"/>
              <a:gd name="connsiteX957" fmla="*/ 6540671 w 12192000"/>
              <a:gd name="connsiteY957" fmla="*/ 1769539 h 4165204"/>
              <a:gd name="connsiteX958" fmla="*/ 6397902 w 12192000"/>
              <a:gd name="connsiteY958" fmla="*/ 2015804 h 4165204"/>
              <a:gd name="connsiteX959" fmla="*/ 7141539 w 12192000"/>
              <a:gd name="connsiteY959" fmla="*/ 2015804 h 4165204"/>
              <a:gd name="connsiteX960" fmla="*/ 7028639 w 12192000"/>
              <a:gd name="connsiteY960" fmla="*/ 1821106 h 4165204"/>
              <a:gd name="connsiteX961" fmla="*/ 6736894 w 12192000"/>
              <a:gd name="connsiteY961" fmla="*/ 1821106 h 4165204"/>
              <a:gd name="connsiteX962" fmla="*/ 6736893 w 12192000"/>
              <a:gd name="connsiteY962" fmla="*/ 1821106 h 4165204"/>
              <a:gd name="connsiteX963" fmla="*/ 6736976 w 12192000"/>
              <a:gd name="connsiteY963" fmla="*/ 1820963 h 4165204"/>
              <a:gd name="connsiteX964" fmla="*/ 6736894 w 12192000"/>
              <a:gd name="connsiteY964" fmla="*/ 1820963 h 4165204"/>
              <a:gd name="connsiteX965" fmla="*/ 7006614 w 12192000"/>
              <a:gd name="connsiteY965" fmla="*/ 1355863 h 4165204"/>
              <a:gd name="connsiteX966" fmla="*/ 4352217 w 12192000"/>
              <a:gd name="connsiteY966" fmla="*/ 1355842 h 4165204"/>
              <a:gd name="connsiteX967" fmla="*/ 4228829 w 12192000"/>
              <a:gd name="connsiteY967" fmla="*/ 1568587 h 4165204"/>
              <a:gd name="connsiteX968" fmla="*/ 4352743 w 12192000"/>
              <a:gd name="connsiteY968" fmla="*/ 1782252 h 4165204"/>
              <a:gd name="connsiteX969" fmla="*/ 4600723 w 12192000"/>
              <a:gd name="connsiteY969" fmla="*/ 1782252 h 4165204"/>
              <a:gd name="connsiteX970" fmla="*/ 4724233 w 12192000"/>
              <a:gd name="connsiteY970" fmla="*/ 1569314 h 4165204"/>
              <a:gd name="connsiteX971" fmla="*/ 4600443 w 12192000"/>
              <a:gd name="connsiteY971" fmla="*/ 1355842 h 4165204"/>
              <a:gd name="connsiteX972" fmla="*/ 10018831 w 12192000"/>
              <a:gd name="connsiteY972" fmla="*/ 1355759 h 4165204"/>
              <a:gd name="connsiteX973" fmla="*/ 9894805 w 12192000"/>
              <a:gd name="connsiteY973" fmla="*/ 1569607 h 4165204"/>
              <a:gd name="connsiteX974" fmla="*/ 10018662 w 12192000"/>
              <a:gd name="connsiteY974" fmla="*/ 1783176 h 4165204"/>
              <a:gd name="connsiteX975" fmla="*/ 10266683 w 12192000"/>
              <a:gd name="connsiteY975" fmla="*/ 1783176 h 4165204"/>
              <a:gd name="connsiteX976" fmla="*/ 10390635 w 12192000"/>
              <a:gd name="connsiteY976" fmla="*/ 1569485 h 4165204"/>
              <a:gd name="connsiteX977" fmla="*/ 10266711 w 12192000"/>
              <a:gd name="connsiteY977" fmla="*/ 1355759 h 4165204"/>
              <a:gd name="connsiteX978" fmla="*/ 596653 w 12192000"/>
              <a:gd name="connsiteY978" fmla="*/ 1354825 h 4165204"/>
              <a:gd name="connsiteX979" fmla="*/ 709625 w 12192000"/>
              <a:gd name="connsiteY979" fmla="*/ 1549622 h 4165204"/>
              <a:gd name="connsiteX980" fmla="*/ 1001147 w 12192000"/>
              <a:gd name="connsiteY980" fmla="*/ 1549622 h 4165204"/>
              <a:gd name="connsiteX981" fmla="*/ 1001124 w 12192000"/>
              <a:gd name="connsiteY981" fmla="*/ 1549662 h 4165204"/>
              <a:gd name="connsiteX982" fmla="*/ 1001146 w 12192000"/>
              <a:gd name="connsiteY982" fmla="*/ 1549662 h 4165204"/>
              <a:gd name="connsiteX983" fmla="*/ 1001144 w 12192000"/>
              <a:gd name="connsiteY983" fmla="*/ 1549667 h 4165204"/>
              <a:gd name="connsiteX984" fmla="*/ 1001357 w 12192000"/>
              <a:gd name="connsiteY984" fmla="*/ 1549667 h 4165204"/>
              <a:gd name="connsiteX985" fmla="*/ 731557 w 12192000"/>
              <a:gd name="connsiteY985" fmla="*/ 2014904 h 4165204"/>
              <a:gd name="connsiteX986" fmla="*/ 833926 w 12192000"/>
              <a:gd name="connsiteY986" fmla="*/ 2014904 h 4165204"/>
              <a:gd name="connsiteX987" fmla="*/ 1475147 w 12192000"/>
              <a:gd name="connsiteY987" fmla="*/ 2014869 h 4165204"/>
              <a:gd name="connsiteX988" fmla="*/ 1362170 w 12192000"/>
              <a:gd name="connsiteY988" fmla="*/ 1820068 h 4165204"/>
              <a:gd name="connsiteX989" fmla="*/ 1070752 w 12192000"/>
              <a:gd name="connsiteY989" fmla="*/ 1820068 h 4165204"/>
              <a:gd name="connsiteX990" fmla="*/ 1070755 w 12192000"/>
              <a:gd name="connsiteY990" fmla="*/ 1820064 h 4165204"/>
              <a:gd name="connsiteX991" fmla="*/ 1070463 w 12192000"/>
              <a:gd name="connsiteY991" fmla="*/ 1820064 h 4165204"/>
              <a:gd name="connsiteX992" fmla="*/ 1340264 w 12192000"/>
              <a:gd name="connsiteY992" fmla="*/ 1354825 h 4165204"/>
              <a:gd name="connsiteX993" fmla="*/ 9603111 w 12192000"/>
              <a:gd name="connsiteY993" fmla="*/ 1142228 h 4165204"/>
              <a:gd name="connsiteX994" fmla="*/ 9490211 w 12192000"/>
              <a:gd name="connsiteY994" fmla="*/ 1336945 h 4165204"/>
              <a:gd name="connsiteX995" fmla="*/ 9636018 w 12192000"/>
              <a:gd name="connsiteY995" fmla="*/ 1588377 h 4165204"/>
              <a:gd name="connsiteX996" fmla="*/ 9635926 w 12192000"/>
              <a:gd name="connsiteY996" fmla="*/ 1588377 h 4165204"/>
              <a:gd name="connsiteX997" fmla="*/ 9636018 w 12192000"/>
              <a:gd name="connsiteY997" fmla="*/ 1588536 h 4165204"/>
              <a:gd name="connsiteX998" fmla="*/ 9096451 w 12192000"/>
              <a:gd name="connsiteY998" fmla="*/ 1588536 h 4165204"/>
              <a:gd name="connsiteX999" fmla="*/ 9468171 w 12192000"/>
              <a:gd name="connsiteY999" fmla="*/ 2229507 h 4165204"/>
              <a:gd name="connsiteX1000" fmla="*/ 9496824 w 12192000"/>
              <a:gd name="connsiteY1000" fmla="*/ 2180110 h 4165204"/>
              <a:gd name="connsiteX1001" fmla="*/ 9581028 w 12192000"/>
              <a:gd name="connsiteY1001" fmla="*/ 2034741 h 4165204"/>
              <a:gd name="connsiteX1002" fmla="*/ 9435210 w 12192000"/>
              <a:gd name="connsiteY1002" fmla="*/ 1783328 h 4165204"/>
              <a:gd name="connsiteX1003" fmla="*/ 9435302 w 12192000"/>
              <a:gd name="connsiteY1003" fmla="*/ 1783328 h 4165204"/>
              <a:gd name="connsiteX1004" fmla="*/ 9435210 w 12192000"/>
              <a:gd name="connsiteY1004" fmla="*/ 1783169 h 4165204"/>
              <a:gd name="connsiteX1005" fmla="*/ 9974778 w 12192000"/>
              <a:gd name="connsiteY1005" fmla="*/ 1783169 h 4165204"/>
              <a:gd name="connsiteX1006" fmla="*/ 7174432 w 12192000"/>
              <a:gd name="connsiteY1006" fmla="*/ 1141995 h 4165204"/>
              <a:gd name="connsiteX1007" fmla="*/ 7055916 w 12192000"/>
              <a:gd name="connsiteY1007" fmla="*/ 1346438 h 4165204"/>
              <a:gd name="connsiteX1008" fmla="*/ 6803201 w 12192000"/>
              <a:gd name="connsiteY1008" fmla="*/ 1782844 h 4165204"/>
              <a:gd name="connsiteX1009" fmla="*/ 7001614 w 12192000"/>
              <a:gd name="connsiteY1009" fmla="*/ 1783165 h 4165204"/>
              <a:gd name="connsiteX1010" fmla="*/ 7028639 w 12192000"/>
              <a:gd name="connsiteY1010" fmla="*/ 1783165 h 4165204"/>
              <a:gd name="connsiteX1011" fmla="*/ 7174372 w 12192000"/>
              <a:gd name="connsiteY1011" fmla="*/ 1531813 h 4165204"/>
              <a:gd name="connsiteX1012" fmla="*/ 7424546 w 12192000"/>
              <a:gd name="connsiteY1012" fmla="*/ 1963208 h 4165204"/>
              <a:gd name="connsiteX1013" fmla="*/ 7444178 w 12192000"/>
              <a:gd name="connsiteY1013" fmla="*/ 1997050 h 4165204"/>
              <a:gd name="connsiteX1014" fmla="*/ 7546264 w 12192000"/>
              <a:gd name="connsiteY1014" fmla="*/ 1820985 h 4165204"/>
              <a:gd name="connsiteX1015" fmla="*/ 7816068 w 12192000"/>
              <a:gd name="connsiteY1015" fmla="*/ 1355743 h 4165204"/>
              <a:gd name="connsiteX1016" fmla="*/ 7590289 w 12192000"/>
              <a:gd name="connsiteY1016" fmla="*/ 1355743 h 4165204"/>
              <a:gd name="connsiteX1017" fmla="*/ 7444495 w 12192000"/>
              <a:gd name="connsiteY1017" fmla="*/ 1607101 h 4165204"/>
              <a:gd name="connsiteX1018" fmla="*/ 7444471 w 12192000"/>
              <a:gd name="connsiteY1018" fmla="*/ 1607060 h 4165204"/>
              <a:gd name="connsiteX1019" fmla="*/ 7444335 w 12192000"/>
              <a:gd name="connsiteY1019" fmla="*/ 1607295 h 4165204"/>
              <a:gd name="connsiteX1020" fmla="*/ 7428651 w 12192000"/>
              <a:gd name="connsiteY1020" fmla="*/ 1580263 h 4165204"/>
              <a:gd name="connsiteX1021" fmla="*/ 7318232 w 12192000"/>
              <a:gd name="connsiteY1021" fmla="*/ 1389813 h 4165204"/>
              <a:gd name="connsiteX1022" fmla="*/ 3937058 w 12192000"/>
              <a:gd name="connsiteY1022" fmla="*/ 1141348 h 4165204"/>
              <a:gd name="connsiteX1023" fmla="*/ 3824191 w 12192000"/>
              <a:gd name="connsiteY1023" fmla="*/ 1335940 h 4165204"/>
              <a:gd name="connsiteX1024" fmla="*/ 3970046 w 12192000"/>
              <a:gd name="connsiteY1024" fmla="*/ 1587451 h 4165204"/>
              <a:gd name="connsiteX1025" fmla="*/ 3969944 w 12192000"/>
              <a:gd name="connsiteY1025" fmla="*/ 1587451 h 4165204"/>
              <a:gd name="connsiteX1026" fmla="*/ 3969967 w 12192000"/>
              <a:gd name="connsiteY1026" fmla="*/ 1587492 h 4165204"/>
              <a:gd name="connsiteX1027" fmla="*/ 3969679 w 12192000"/>
              <a:gd name="connsiteY1027" fmla="*/ 1587492 h 4165204"/>
              <a:gd name="connsiteX1028" fmla="*/ 3969727 w 12192000"/>
              <a:gd name="connsiteY1028" fmla="*/ 1587572 h 4165204"/>
              <a:gd name="connsiteX1029" fmla="*/ 3430549 w 12192000"/>
              <a:gd name="connsiteY1029" fmla="*/ 1587572 h 4165204"/>
              <a:gd name="connsiteX1030" fmla="*/ 3802190 w 12192000"/>
              <a:gd name="connsiteY1030" fmla="*/ 2228548 h 4165204"/>
              <a:gd name="connsiteX1031" fmla="*/ 3915000 w 12192000"/>
              <a:gd name="connsiteY1031" fmla="*/ 2033783 h 4165204"/>
              <a:gd name="connsiteX1032" fmla="*/ 3769118 w 12192000"/>
              <a:gd name="connsiteY1032" fmla="*/ 1782293 h 4165204"/>
              <a:gd name="connsiteX1033" fmla="*/ 3769182 w 12192000"/>
              <a:gd name="connsiteY1033" fmla="*/ 1782293 h 4165204"/>
              <a:gd name="connsiteX1034" fmla="*/ 3769157 w 12192000"/>
              <a:gd name="connsiteY1034" fmla="*/ 1782252 h 4165204"/>
              <a:gd name="connsiteX1035" fmla="*/ 4308703 w 12192000"/>
              <a:gd name="connsiteY1035" fmla="*/ 1782252 h 4165204"/>
              <a:gd name="connsiteX1036" fmla="*/ 1508231 w 12192000"/>
              <a:gd name="connsiteY1036" fmla="*/ 1141084 h 4165204"/>
              <a:gd name="connsiteX1037" fmla="*/ 1389655 w 12192000"/>
              <a:gd name="connsiteY1037" fmla="*/ 1345561 h 4165204"/>
              <a:gd name="connsiteX1038" fmla="*/ 1136941 w 12192000"/>
              <a:gd name="connsiteY1038" fmla="*/ 1781966 h 4165204"/>
              <a:gd name="connsiteX1039" fmla="*/ 1333021 w 12192000"/>
              <a:gd name="connsiteY1039" fmla="*/ 1782283 h 4165204"/>
              <a:gd name="connsiteX1040" fmla="*/ 1362167 w 12192000"/>
              <a:gd name="connsiteY1040" fmla="*/ 1782283 h 4165204"/>
              <a:gd name="connsiteX1041" fmla="*/ 1507940 w 12192000"/>
              <a:gd name="connsiteY1041" fmla="*/ 1530891 h 4165204"/>
              <a:gd name="connsiteX1042" fmla="*/ 1508048 w 12192000"/>
              <a:gd name="connsiteY1042" fmla="*/ 1531075 h 4165204"/>
              <a:gd name="connsiteX1043" fmla="*/ 1508151 w 12192000"/>
              <a:gd name="connsiteY1043" fmla="*/ 1530896 h 4165204"/>
              <a:gd name="connsiteX1044" fmla="*/ 1508182 w 12192000"/>
              <a:gd name="connsiteY1044" fmla="*/ 1530950 h 4165204"/>
              <a:gd name="connsiteX1045" fmla="*/ 1508190 w 12192000"/>
              <a:gd name="connsiteY1045" fmla="*/ 1530936 h 4165204"/>
              <a:gd name="connsiteX1046" fmla="*/ 1777942 w 12192000"/>
              <a:gd name="connsiteY1046" fmla="*/ 1996090 h 4165204"/>
              <a:gd name="connsiteX1047" fmla="*/ 1948741 w 12192000"/>
              <a:gd name="connsiteY1047" fmla="*/ 1701713 h 4165204"/>
              <a:gd name="connsiteX1048" fmla="*/ 2149887 w 12192000"/>
              <a:gd name="connsiteY1048" fmla="*/ 1354865 h 4165204"/>
              <a:gd name="connsiteX1049" fmla="*/ 1924201 w 12192000"/>
              <a:gd name="connsiteY1049" fmla="*/ 1354865 h 4165204"/>
              <a:gd name="connsiteX1050" fmla="*/ 1778446 w 12192000"/>
              <a:gd name="connsiteY1050" fmla="*/ 1606224 h 4165204"/>
              <a:gd name="connsiteX1051" fmla="*/ 1778337 w 12192000"/>
              <a:gd name="connsiteY1051" fmla="*/ 1606036 h 4165204"/>
              <a:gd name="connsiteX1052" fmla="*/ 1778116 w 12192000"/>
              <a:gd name="connsiteY1052" fmla="*/ 1606417 h 4165204"/>
              <a:gd name="connsiteX1053" fmla="*/ 1762431 w 12192000"/>
              <a:gd name="connsiteY1053" fmla="*/ 1579385 h 4165204"/>
              <a:gd name="connsiteX1054" fmla="*/ 1605163 w 12192000"/>
              <a:gd name="connsiteY1054" fmla="*/ 1308133 h 4165204"/>
              <a:gd name="connsiteX1055" fmla="*/ 7477229 w 12192000"/>
              <a:gd name="connsiteY1055" fmla="*/ 1123289 h 4165204"/>
              <a:gd name="connsiteX1056" fmla="*/ 7590154 w 12192000"/>
              <a:gd name="connsiteY1056" fmla="*/ 1317962 h 4165204"/>
              <a:gd name="connsiteX1057" fmla="*/ 7881653 w 12192000"/>
              <a:gd name="connsiteY1057" fmla="*/ 1317962 h 4165204"/>
              <a:gd name="connsiteX1058" fmla="*/ 7881606 w 12192000"/>
              <a:gd name="connsiteY1058" fmla="*/ 1318043 h 4165204"/>
              <a:gd name="connsiteX1059" fmla="*/ 7881653 w 12192000"/>
              <a:gd name="connsiteY1059" fmla="*/ 1318043 h 4165204"/>
              <a:gd name="connsiteX1060" fmla="*/ 7881627 w 12192000"/>
              <a:gd name="connsiteY1060" fmla="*/ 1318089 h 4165204"/>
              <a:gd name="connsiteX1061" fmla="*/ 7882014 w 12192000"/>
              <a:gd name="connsiteY1061" fmla="*/ 1318089 h 4165204"/>
              <a:gd name="connsiteX1062" fmla="*/ 7612284 w 12192000"/>
              <a:gd name="connsiteY1062" fmla="*/ 1783205 h 4165204"/>
              <a:gd name="connsiteX1063" fmla="*/ 7816449 w 12192000"/>
              <a:gd name="connsiteY1063" fmla="*/ 1783205 h 4165204"/>
              <a:gd name="connsiteX1064" fmla="*/ 7816428 w 12192000"/>
              <a:gd name="connsiteY1064" fmla="*/ 1783169 h 4165204"/>
              <a:gd name="connsiteX1065" fmla="*/ 8355655 w 12192000"/>
              <a:gd name="connsiteY1065" fmla="*/ 1783169 h 4165204"/>
              <a:gd name="connsiteX1066" fmla="*/ 8242771 w 12192000"/>
              <a:gd name="connsiteY1066" fmla="*/ 1588531 h 4165204"/>
              <a:gd name="connsiteX1067" fmla="*/ 7951210 w 12192000"/>
              <a:gd name="connsiteY1067" fmla="*/ 1588531 h 4165204"/>
              <a:gd name="connsiteX1068" fmla="*/ 7951307 w 12192000"/>
              <a:gd name="connsiteY1068" fmla="*/ 1588364 h 4165204"/>
              <a:gd name="connsiteX1069" fmla="*/ 7950969 w 12192000"/>
              <a:gd name="connsiteY1069" fmla="*/ 1588364 h 4165204"/>
              <a:gd name="connsiteX1070" fmla="*/ 8220676 w 12192000"/>
              <a:gd name="connsiteY1070" fmla="*/ 1123289 h 4165204"/>
              <a:gd name="connsiteX1071" fmla="*/ 5566486 w 12192000"/>
              <a:gd name="connsiteY1071" fmla="*/ 1123204 h 4165204"/>
              <a:gd name="connsiteX1072" fmla="*/ 5442976 w 12192000"/>
              <a:gd name="connsiteY1072" fmla="*/ 1336220 h 4165204"/>
              <a:gd name="connsiteX1073" fmla="*/ 5566647 w 12192000"/>
              <a:gd name="connsiteY1073" fmla="*/ 1549629 h 4165204"/>
              <a:gd name="connsiteX1074" fmla="*/ 5815030 w 12192000"/>
              <a:gd name="connsiteY1074" fmla="*/ 1549629 h 4165204"/>
              <a:gd name="connsiteX1075" fmla="*/ 5938420 w 12192000"/>
              <a:gd name="connsiteY1075" fmla="*/ 1336916 h 4165204"/>
              <a:gd name="connsiteX1076" fmla="*/ 5814473 w 12192000"/>
              <a:gd name="connsiteY1076" fmla="*/ 1123204 h 4165204"/>
              <a:gd name="connsiteX1077" fmla="*/ 11233251 w 12192000"/>
              <a:gd name="connsiteY1077" fmla="*/ 1123143 h 4165204"/>
              <a:gd name="connsiteX1078" fmla="*/ 11109319 w 12192000"/>
              <a:gd name="connsiteY1078" fmla="*/ 1336849 h 4165204"/>
              <a:gd name="connsiteX1079" fmla="*/ 11233259 w 12192000"/>
              <a:gd name="connsiteY1079" fmla="*/ 1550557 h 4165204"/>
              <a:gd name="connsiteX1080" fmla="*/ 11481279 w 12192000"/>
              <a:gd name="connsiteY1080" fmla="*/ 1550557 h 4165204"/>
              <a:gd name="connsiteX1081" fmla="*/ 11605151 w 12192000"/>
              <a:gd name="connsiteY1081" fmla="*/ 1336866 h 4165204"/>
              <a:gd name="connsiteX1082" fmla="*/ 11481267 w 12192000"/>
              <a:gd name="connsiteY1082" fmla="*/ 1123143 h 4165204"/>
              <a:gd name="connsiteX1083" fmla="*/ 1811259 w 12192000"/>
              <a:gd name="connsiteY1083" fmla="*/ 1122292 h 4165204"/>
              <a:gd name="connsiteX1084" fmla="*/ 1924191 w 12192000"/>
              <a:gd name="connsiteY1084" fmla="*/ 1317045 h 4165204"/>
              <a:gd name="connsiteX1085" fmla="*/ 2215632 w 12192000"/>
              <a:gd name="connsiteY1085" fmla="*/ 1317045 h 4165204"/>
              <a:gd name="connsiteX1086" fmla="*/ 2215606 w 12192000"/>
              <a:gd name="connsiteY1086" fmla="*/ 1317092 h 4165204"/>
              <a:gd name="connsiteX1087" fmla="*/ 2215924 w 12192000"/>
              <a:gd name="connsiteY1087" fmla="*/ 1317092 h 4165204"/>
              <a:gd name="connsiteX1088" fmla="*/ 1946166 w 12192000"/>
              <a:gd name="connsiteY1088" fmla="*/ 1782327 h 4165204"/>
              <a:gd name="connsiteX1089" fmla="*/ 2150358 w 12192000"/>
              <a:gd name="connsiteY1089" fmla="*/ 1782327 h 4165204"/>
              <a:gd name="connsiteX1090" fmla="*/ 2150338 w 12192000"/>
              <a:gd name="connsiteY1090" fmla="*/ 1782293 h 4165204"/>
              <a:gd name="connsiteX1091" fmla="*/ 2689434 w 12192000"/>
              <a:gd name="connsiteY1091" fmla="*/ 1782293 h 4165204"/>
              <a:gd name="connsiteX1092" fmla="*/ 2576521 w 12192000"/>
              <a:gd name="connsiteY1092" fmla="*/ 1587534 h 4165204"/>
              <a:gd name="connsiteX1093" fmla="*/ 2285240 w 12192000"/>
              <a:gd name="connsiteY1093" fmla="*/ 1587534 h 4165204"/>
              <a:gd name="connsiteX1094" fmla="*/ 2285268 w 12192000"/>
              <a:gd name="connsiteY1094" fmla="*/ 1587487 h 4165204"/>
              <a:gd name="connsiteX1095" fmla="*/ 2284787 w 12192000"/>
              <a:gd name="connsiteY1095" fmla="*/ 1587487 h 4165204"/>
              <a:gd name="connsiteX1096" fmla="*/ 2554564 w 12192000"/>
              <a:gd name="connsiteY1096" fmla="*/ 1122292 h 4165204"/>
              <a:gd name="connsiteX1097" fmla="*/ 10817635 w 12192000"/>
              <a:gd name="connsiteY1097" fmla="*/ 909874 h 4165204"/>
              <a:gd name="connsiteX1098" fmla="*/ 10704803 w 12192000"/>
              <a:gd name="connsiteY1098" fmla="*/ 1104406 h 4165204"/>
              <a:gd name="connsiteX1099" fmla="*/ 10850655 w 12192000"/>
              <a:gd name="connsiteY1099" fmla="*/ 1355917 h 4165204"/>
              <a:gd name="connsiteX1100" fmla="*/ 10311089 w 12192000"/>
              <a:gd name="connsiteY1100" fmla="*/ 1355917 h 4165204"/>
              <a:gd name="connsiteX1101" fmla="*/ 10682707 w 12192000"/>
              <a:gd name="connsiteY1101" fmla="*/ 1996720 h 4165204"/>
              <a:gd name="connsiteX1102" fmla="*/ 10711259 w 12192000"/>
              <a:gd name="connsiteY1102" fmla="*/ 1947495 h 4165204"/>
              <a:gd name="connsiteX1103" fmla="*/ 10795453 w 12192000"/>
              <a:gd name="connsiteY1103" fmla="*/ 1802146 h 4165204"/>
              <a:gd name="connsiteX1104" fmla="*/ 10649647 w 12192000"/>
              <a:gd name="connsiteY1104" fmla="*/ 1550714 h 4165204"/>
              <a:gd name="connsiteX1105" fmla="*/ 10649739 w 12192000"/>
              <a:gd name="connsiteY1105" fmla="*/ 1550714 h 4165204"/>
              <a:gd name="connsiteX1106" fmla="*/ 10649647 w 12192000"/>
              <a:gd name="connsiteY1106" fmla="*/ 1550555 h 4165204"/>
              <a:gd name="connsiteX1107" fmla="*/ 11189055 w 12192000"/>
              <a:gd name="connsiteY1107" fmla="*/ 1550555 h 4165204"/>
              <a:gd name="connsiteX1108" fmla="*/ 5150917 w 12192000"/>
              <a:gd name="connsiteY1108" fmla="*/ 909449 h 4165204"/>
              <a:gd name="connsiteX1109" fmla="*/ 5038331 w 12192000"/>
              <a:gd name="connsiteY1109" fmla="*/ 1103619 h 4165204"/>
              <a:gd name="connsiteX1110" fmla="*/ 5184120 w 12192000"/>
              <a:gd name="connsiteY1110" fmla="*/ 1354950 h 4165204"/>
              <a:gd name="connsiteX1111" fmla="*/ 5183210 w 12192000"/>
              <a:gd name="connsiteY1111" fmla="*/ 1354950 h 4165204"/>
              <a:gd name="connsiteX1112" fmla="*/ 5183727 w 12192000"/>
              <a:gd name="connsiteY1112" fmla="*/ 1355842 h 4165204"/>
              <a:gd name="connsiteX1113" fmla="*/ 5183705 w 12192000"/>
              <a:gd name="connsiteY1113" fmla="*/ 1355842 h 4165204"/>
              <a:gd name="connsiteX1114" fmla="*/ 5183727 w 12192000"/>
              <a:gd name="connsiteY1114" fmla="*/ 1355880 h 4165204"/>
              <a:gd name="connsiteX1115" fmla="*/ 4645050 w 12192000"/>
              <a:gd name="connsiteY1115" fmla="*/ 1355880 h 4165204"/>
              <a:gd name="connsiteX1116" fmla="*/ 4746524 w 12192000"/>
              <a:gd name="connsiteY1116" fmla="*/ 1530884 h 4165204"/>
              <a:gd name="connsiteX1117" fmla="*/ 4746560 w 12192000"/>
              <a:gd name="connsiteY1117" fmla="*/ 1530819 h 4165204"/>
              <a:gd name="connsiteX1118" fmla="*/ 5016523 w 12192000"/>
              <a:gd name="connsiteY1118" fmla="*/ 1996060 h 4165204"/>
              <a:gd name="connsiteX1119" fmla="*/ 5045164 w 12192000"/>
              <a:gd name="connsiteY1119" fmla="*/ 1946610 h 4165204"/>
              <a:gd name="connsiteX1120" fmla="*/ 5128947 w 12192000"/>
              <a:gd name="connsiteY1120" fmla="*/ 1801975 h 4165204"/>
              <a:gd name="connsiteX1121" fmla="*/ 4983237 w 12192000"/>
              <a:gd name="connsiteY1121" fmla="*/ 1550722 h 4165204"/>
              <a:gd name="connsiteX1122" fmla="*/ 4984162 w 12192000"/>
              <a:gd name="connsiteY1122" fmla="*/ 1550722 h 4165204"/>
              <a:gd name="connsiteX1123" fmla="*/ 4983556 w 12192000"/>
              <a:gd name="connsiteY1123" fmla="*/ 1549671 h 4165204"/>
              <a:gd name="connsiteX1124" fmla="*/ 4983615 w 12192000"/>
              <a:gd name="connsiteY1124" fmla="*/ 1549671 h 4165204"/>
              <a:gd name="connsiteX1125" fmla="*/ 4983590 w 12192000"/>
              <a:gd name="connsiteY1125" fmla="*/ 1549629 h 4165204"/>
              <a:gd name="connsiteX1126" fmla="*/ 5522154 w 12192000"/>
              <a:gd name="connsiteY1126" fmla="*/ 1549629 h 4165204"/>
              <a:gd name="connsiteX1127" fmla="*/ 8388889 w 12192000"/>
              <a:gd name="connsiteY1127" fmla="*/ 909437 h 4165204"/>
              <a:gd name="connsiteX1128" fmla="*/ 8270313 w 12192000"/>
              <a:gd name="connsiteY1128" fmla="*/ 1113984 h 4165204"/>
              <a:gd name="connsiteX1129" fmla="*/ 8017598 w 12192000"/>
              <a:gd name="connsiteY1129" fmla="*/ 1550389 h 4165204"/>
              <a:gd name="connsiteX1130" fmla="*/ 8116418 w 12192000"/>
              <a:gd name="connsiteY1130" fmla="*/ 1550549 h 4165204"/>
              <a:gd name="connsiteX1131" fmla="*/ 8242805 w 12192000"/>
              <a:gd name="connsiteY1131" fmla="*/ 1550549 h 4165204"/>
              <a:gd name="connsiteX1132" fmla="*/ 8388487 w 12192000"/>
              <a:gd name="connsiteY1132" fmla="*/ 1299312 h 4165204"/>
              <a:gd name="connsiteX1133" fmla="*/ 8388603 w 12192000"/>
              <a:gd name="connsiteY1133" fmla="*/ 1299512 h 4165204"/>
              <a:gd name="connsiteX1134" fmla="*/ 8388809 w 12192000"/>
              <a:gd name="connsiteY1134" fmla="*/ 1299156 h 4165204"/>
              <a:gd name="connsiteX1135" fmla="*/ 8658612 w 12192000"/>
              <a:gd name="connsiteY1135" fmla="*/ 1764399 h 4165204"/>
              <a:gd name="connsiteX1136" fmla="*/ 8760701 w 12192000"/>
              <a:gd name="connsiteY1136" fmla="*/ 1588330 h 4165204"/>
              <a:gd name="connsiteX1137" fmla="*/ 9030411 w 12192000"/>
              <a:gd name="connsiteY1137" fmla="*/ 1123248 h 4165204"/>
              <a:gd name="connsiteX1138" fmla="*/ 8804679 w 12192000"/>
              <a:gd name="connsiteY1138" fmla="*/ 1123248 h 4165204"/>
              <a:gd name="connsiteX1139" fmla="*/ 8658932 w 12192000"/>
              <a:gd name="connsiteY1139" fmla="*/ 1374486 h 4165204"/>
              <a:gd name="connsiteX1140" fmla="*/ 8658923 w 12192000"/>
              <a:gd name="connsiteY1140" fmla="*/ 1374472 h 4165204"/>
              <a:gd name="connsiteX1141" fmla="*/ 8658733 w 12192000"/>
              <a:gd name="connsiteY1141" fmla="*/ 1374800 h 4165204"/>
              <a:gd name="connsiteX1142" fmla="*/ 8643048 w 12192000"/>
              <a:gd name="connsiteY1142" fmla="*/ 1347768 h 4165204"/>
              <a:gd name="connsiteX1143" fmla="*/ 2722842 w 12192000"/>
              <a:gd name="connsiteY1143" fmla="*/ 908505 h 4165204"/>
              <a:gd name="connsiteX1144" fmla="*/ 2604264 w 12192000"/>
              <a:gd name="connsiteY1144" fmla="*/ 1112987 h 4165204"/>
              <a:gd name="connsiteX1145" fmla="*/ 2351547 w 12192000"/>
              <a:gd name="connsiteY1145" fmla="*/ 1549392 h 4165204"/>
              <a:gd name="connsiteX1146" fmla="*/ 2521121 w 12192000"/>
              <a:gd name="connsiteY1146" fmla="*/ 1549666 h 4165204"/>
              <a:gd name="connsiteX1147" fmla="*/ 2576493 w 12192000"/>
              <a:gd name="connsiteY1147" fmla="*/ 1549666 h 4165204"/>
              <a:gd name="connsiteX1148" fmla="*/ 2722266 w 12192000"/>
              <a:gd name="connsiteY1148" fmla="*/ 1298274 h 4165204"/>
              <a:gd name="connsiteX1149" fmla="*/ 2722505 w 12192000"/>
              <a:gd name="connsiteY1149" fmla="*/ 1298689 h 4165204"/>
              <a:gd name="connsiteX1150" fmla="*/ 2722719 w 12192000"/>
              <a:gd name="connsiteY1150" fmla="*/ 1298322 h 4165204"/>
              <a:gd name="connsiteX1151" fmla="*/ 2722726 w 12192000"/>
              <a:gd name="connsiteY1151" fmla="*/ 1298335 h 4165204"/>
              <a:gd name="connsiteX1152" fmla="*/ 2722757 w 12192000"/>
              <a:gd name="connsiteY1152" fmla="*/ 1298281 h 4165204"/>
              <a:gd name="connsiteX1153" fmla="*/ 2992552 w 12192000"/>
              <a:gd name="connsiteY1153" fmla="*/ 1763511 h 4165204"/>
              <a:gd name="connsiteX1154" fmla="*/ 3017502 w 12192000"/>
              <a:gd name="connsiteY1154" fmla="*/ 1720506 h 4165204"/>
              <a:gd name="connsiteX1155" fmla="*/ 3094648 w 12192000"/>
              <a:gd name="connsiteY1155" fmla="*/ 1587452 h 4165204"/>
              <a:gd name="connsiteX1156" fmla="*/ 3364430 w 12192000"/>
              <a:gd name="connsiteY1156" fmla="*/ 1122251 h 4165204"/>
              <a:gd name="connsiteX1157" fmla="*/ 3138652 w 12192000"/>
              <a:gd name="connsiteY1157" fmla="*/ 1122251 h 4165204"/>
              <a:gd name="connsiteX1158" fmla="*/ 2992879 w 12192000"/>
              <a:gd name="connsiteY1158" fmla="*/ 1373602 h 4165204"/>
              <a:gd name="connsiteX1159" fmla="*/ 2992838 w 12192000"/>
              <a:gd name="connsiteY1159" fmla="*/ 1373532 h 4165204"/>
              <a:gd name="connsiteX1160" fmla="*/ 2992683 w 12192000"/>
              <a:gd name="connsiteY1160" fmla="*/ 1373803 h 4165204"/>
              <a:gd name="connsiteX1161" fmla="*/ 2977037 w 12192000"/>
              <a:gd name="connsiteY1161" fmla="*/ 1346771 h 4165204"/>
              <a:gd name="connsiteX1162" fmla="*/ 2822822 w 12192000"/>
              <a:gd name="connsiteY1162" fmla="*/ 1080805 h 4165204"/>
              <a:gd name="connsiteX1163" fmla="*/ 8691746 w 12192000"/>
              <a:gd name="connsiteY1163" fmla="*/ 890675 h 4165204"/>
              <a:gd name="connsiteX1164" fmla="*/ 8804648 w 12192000"/>
              <a:gd name="connsiteY1164" fmla="*/ 1085307 h 4165204"/>
              <a:gd name="connsiteX1165" fmla="*/ 9096090 w 12192000"/>
              <a:gd name="connsiteY1165" fmla="*/ 1085307 h 4165204"/>
              <a:gd name="connsiteX1166" fmla="*/ 9096068 w 12192000"/>
              <a:gd name="connsiteY1166" fmla="*/ 1085346 h 4165204"/>
              <a:gd name="connsiteX1167" fmla="*/ 9096090 w 12192000"/>
              <a:gd name="connsiteY1167" fmla="*/ 1085346 h 4165204"/>
              <a:gd name="connsiteX1168" fmla="*/ 9096015 w 12192000"/>
              <a:gd name="connsiteY1168" fmla="*/ 1085474 h 4165204"/>
              <a:gd name="connsiteX1169" fmla="*/ 9096451 w 12192000"/>
              <a:gd name="connsiteY1169" fmla="*/ 1085474 h 4165204"/>
              <a:gd name="connsiteX1170" fmla="*/ 8826722 w 12192000"/>
              <a:gd name="connsiteY1170" fmla="*/ 1550588 h 4165204"/>
              <a:gd name="connsiteX1171" fmla="*/ 9570112 w 12192000"/>
              <a:gd name="connsiteY1171" fmla="*/ 1550588 h 4165204"/>
              <a:gd name="connsiteX1172" fmla="*/ 9457209 w 12192000"/>
              <a:gd name="connsiteY1172" fmla="*/ 1355916 h 4165204"/>
              <a:gd name="connsiteX1173" fmla="*/ 9165647 w 12192000"/>
              <a:gd name="connsiteY1173" fmla="*/ 1355916 h 4165204"/>
              <a:gd name="connsiteX1174" fmla="*/ 9165745 w 12192000"/>
              <a:gd name="connsiteY1174" fmla="*/ 1355747 h 4165204"/>
              <a:gd name="connsiteX1175" fmla="*/ 9165406 w 12192000"/>
              <a:gd name="connsiteY1175" fmla="*/ 1355747 h 4165204"/>
              <a:gd name="connsiteX1176" fmla="*/ 9435112 w 12192000"/>
              <a:gd name="connsiteY1176" fmla="*/ 890675 h 4165204"/>
              <a:gd name="connsiteX1177" fmla="*/ 6780576 w 12192000"/>
              <a:gd name="connsiteY1177" fmla="*/ 890541 h 4165204"/>
              <a:gd name="connsiteX1178" fmla="*/ 6664171 w 12192000"/>
              <a:gd name="connsiteY1178" fmla="*/ 1091262 h 4165204"/>
              <a:gd name="connsiteX1179" fmla="*/ 6656627 w 12192000"/>
              <a:gd name="connsiteY1179" fmla="*/ 1104273 h 4165204"/>
              <a:gd name="connsiteX1180" fmla="*/ 6740194 w 12192000"/>
              <a:gd name="connsiteY1180" fmla="*/ 1248343 h 4165204"/>
              <a:gd name="connsiteX1181" fmla="*/ 6780565 w 12192000"/>
              <a:gd name="connsiteY1181" fmla="*/ 1317940 h 4165204"/>
              <a:gd name="connsiteX1182" fmla="*/ 7028612 w 12192000"/>
              <a:gd name="connsiteY1182" fmla="*/ 1317940 h 4165204"/>
              <a:gd name="connsiteX1183" fmla="*/ 7152549 w 12192000"/>
              <a:gd name="connsiteY1183" fmla="*/ 1104272 h 4165204"/>
              <a:gd name="connsiteX1184" fmla="*/ 7028639 w 12192000"/>
              <a:gd name="connsiteY1184" fmla="*/ 890541 h 4165204"/>
              <a:gd name="connsiteX1185" fmla="*/ 1114473 w 12192000"/>
              <a:gd name="connsiteY1185" fmla="*/ 889631 h 4165204"/>
              <a:gd name="connsiteX1186" fmla="*/ 990526 w 12192000"/>
              <a:gd name="connsiteY1186" fmla="*/ 1103355 h 4165204"/>
              <a:gd name="connsiteX1187" fmla="*/ 1114474 w 12192000"/>
              <a:gd name="connsiteY1187" fmla="*/ 1317040 h 4165204"/>
              <a:gd name="connsiteX1188" fmla="*/ 1362502 w 12192000"/>
              <a:gd name="connsiteY1188" fmla="*/ 1317040 h 4165204"/>
              <a:gd name="connsiteX1189" fmla="*/ 1478432 w 12192000"/>
              <a:gd name="connsiteY1189" fmla="*/ 1117177 h 4165204"/>
              <a:gd name="connsiteX1190" fmla="*/ 1486448 w 12192000"/>
              <a:gd name="connsiteY1190" fmla="*/ 1103353 h 4165204"/>
              <a:gd name="connsiteX1191" fmla="*/ 1362504 w 12192000"/>
              <a:gd name="connsiteY1191" fmla="*/ 889631 h 4165204"/>
              <a:gd name="connsiteX1192" fmla="*/ 3564939 w 12192000"/>
              <a:gd name="connsiteY1192" fmla="*/ 889629 h 4165204"/>
              <a:gd name="connsiteX1193" fmla="*/ 3564941 w 12192000"/>
              <a:gd name="connsiteY1193" fmla="*/ 889630 h 4165204"/>
              <a:gd name="connsiteX1194" fmla="*/ 3025696 w 12192000"/>
              <a:gd name="connsiteY1194" fmla="*/ 889630 h 4165204"/>
              <a:gd name="connsiteX1195" fmla="*/ 3138652 w 12192000"/>
              <a:gd name="connsiteY1195" fmla="*/ 1084430 h 4165204"/>
              <a:gd name="connsiteX1196" fmla="*/ 3430359 w 12192000"/>
              <a:gd name="connsiteY1196" fmla="*/ 1084430 h 4165204"/>
              <a:gd name="connsiteX1197" fmla="*/ 3160554 w 12192000"/>
              <a:gd name="connsiteY1197" fmla="*/ 1549672 h 4165204"/>
              <a:gd name="connsiteX1198" fmla="*/ 3364821 w 12192000"/>
              <a:gd name="connsiteY1198" fmla="*/ 1549672 h 4165204"/>
              <a:gd name="connsiteX1199" fmla="*/ 3364770 w 12192000"/>
              <a:gd name="connsiteY1199" fmla="*/ 1549590 h 4165204"/>
              <a:gd name="connsiteX1200" fmla="*/ 3903950 w 12192000"/>
              <a:gd name="connsiteY1200" fmla="*/ 1549590 h 4165204"/>
              <a:gd name="connsiteX1201" fmla="*/ 3791060 w 12192000"/>
              <a:gd name="connsiteY1201" fmla="*/ 1354871 h 4165204"/>
              <a:gd name="connsiteX1202" fmla="*/ 3499676 w 12192000"/>
              <a:gd name="connsiteY1202" fmla="*/ 1354871 h 4165204"/>
              <a:gd name="connsiteX1203" fmla="*/ 3499356 w 12192000"/>
              <a:gd name="connsiteY1203" fmla="*/ 1354871 h 4165204"/>
              <a:gd name="connsiteX1204" fmla="*/ 3769118 w 12192000"/>
              <a:gd name="connsiteY1204" fmla="*/ 889629 h 4165204"/>
              <a:gd name="connsiteX1205" fmla="*/ 9603272 w 12192000"/>
              <a:gd name="connsiteY1205" fmla="*/ 676984 h 4165204"/>
              <a:gd name="connsiteX1206" fmla="*/ 9484750 w 12192000"/>
              <a:gd name="connsiteY1206" fmla="*/ 881370 h 4165204"/>
              <a:gd name="connsiteX1207" fmla="*/ 9232035 w 12192000"/>
              <a:gd name="connsiteY1207" fmla="*/ 1317814 h 4165204"/>
              <a:gd name="connsiteX1208" fmla="*/ 9344823 w 12192000"/>
              <a:gd name="connsiteY1208" fmla="*/ 1317974 h 4165204"/>
              <a:gd name="connsiteX1209" fmla="*/ 9457177 w 12192000"/>
              <a:gd name="connsiteY1209" fmla="*/ 1317974 h 4165204"/>
              <a:gd name="connsiteX1210" fmla="*/ 9602884 w 12192000"/>
              <a:gd name="connsiteY1210" fmla="*/ 1066695 h 4165204"/>
              <a:gd name="connsiteX1211" fmla="*/ 9602951 w 12192000"/>
              <a:gd name="connsiteY1211" fmla="*/ 1066812 h 4165204"/>
              <a:gd name="connsiteX1212" fmla="*/ 9603085 w 12192000"/>
              <a:gd name="connsiteY1212" fmla="*/ 1066582 h 4165204"/>
              <a:gd name="connsiteX1213" fmla="*/ 9603201 w 12192000"/>
              <a:gd name="connsiteY1213" fmla="*/ 1066782 h 4165204"/>
              <a:gd name="connsiteX1214" fmla="*/ 9603246 w 12192000"/>
              <a:gd name="connsiteY1214" fmla="*/ 1066704 h 4165204"/>
              <a:gd name="connsiteX1215" fmla="*/ 9872913 w 12192000"/>
              <a:gd name="connsiteY1215" fmla="*/ 1531781 h 4165204"/>
              <a:gd name="connsiteX1216" fmla="*/ 9974977 w 12192000"/>
              <a:gd name="connsiteY1216" fmla="*/ 1355754 h 4165204"/>
              <a:gd name="connsiteX1217" fmla="*/ 10244711 w 12192000"/>
              <a:gd name="connsiteY1217" fmla="*/ 890634 h 4165204"/>
              <a:gd name="connsiteX1218" fmla="*/ 10019073 w 12192000"/>
              <a:gd name="connsiteY1218" fmla="*/ 890634 h 4165204"/>
              <a:gd name="connsiteX1219" fmla="*/ 9874181 w 12192000"/>
              <a:gd name="connsiteY1219" fmla="*/ 1140507 h 4165204"/>
              <a:gd name="connsiteX1220" fmla="*/ 9873209 w 12192000"/>
              <a:gd name="connsiteY1220" fmla="*/ 1142185 h 4165204"/>
              <a:gd name="connsiteX1221" fmla="*/ 9857526 w 12192000"/>
              <a:gd name="connsiteY1221" fmla="*/ 1115153 h 4165204"/>
              <a:gd name="connsiteX1222" fmla="*/ 9857353 w 12192000"/>
              <a:gd name="connsiteY1222" fmla="*/ 1114854 h 4165204"/>
              <a:gd name="connsiteX1223" fmla="*/ 6364997 w 12192000"/>
              <a:gd name="connsiteY1223" fmla="*/ 676872 h 4165204"/>
              <a:gd name="connsiteX1224" fmla="*/ 6252006 w 12192000"/>
              <a:gd name="connsiteY1224" fmla="*/ 871748 h 4165204"/>
              <a:gd name="connsiteX1225" fmla="*/ 6397856 w 12192000"/>
              <a:gd name="connsiteY1225" fmla="*/ 1123260 h 4165204"/>
              <a:gd name="connsiteX1226" fmla="*/ 6397760 w 12192000"/>
              <a:gd name="connsiteY1226" fmla="*/ 1123260 h 4165204"/>
              <a:gd name="connsiteX1227" fmla="*/ 6397773 w 12192000"/>
              <a:gd name="connsiteY1227" fmla="*/ 1123282 h 4165204"/>
              <a:gd name="connsiteX1228" fmla="*/ 5858267 w 12192000"/>
              <a:gd name="connsiteY1228" fmla="*/ 1123282 h 4165204"/>
              <a:gd name="connsiteX1229" fmla="*/ 5960349 w 12192000"/>
              <a:gd name="connsiteY1229" fmla="*/ 1299329 h 4165204"/>
              <a:gd name="connsiteX1230" fmla="*/ 5960406 w 12192000"/>
              <a:gd name="connsiteY1230" fmla="*/ 1299432 h 4165204"/>
              <a:gd name="connsiteX1231" fmla="*/ 5960466 w 12192000"/>
              <a:gd name="connsiteY1231" fmla="*/ 1299330 h 4165204"/>
              <a:gd name="connsiteX1232" fmla="*/ 6230238 w 12192000"/>
              <a:gd name="connsiteY1232" fmla="*/ 1764316 h 4165204"/>
              <a:gd name="connsiteX1233" fmla="*/ 6263362 w 12192000"/>
              <a:gd name="connsiteY1233" fmla="*/ 1707187 h 4165204"/>
              <a:gd name="connsiteX1234" fmla="*/ 6342969 w 12192000"/>
              <a:gd name="connsiteY1234" fmla="*/ 1569751 h 4165204"/>
              <a:gd name="connsiteX1235" fmla="*/ 6343100 w 12192000"/>
              <a:gd name="connsiteY1235" fmla="*/ 1569527 h 4165204"/>
              <a:gd name="connsiteX1236" fmla="*/ 6197286 w 12192000"/>
              <a:gd name="connsiteY1236" fmla="*/ 1318083 h 4165204"/>
              <a:gd name="connsiteX1237" fmla="*/ 6197372 w 12192000"/>
              <a:gd name="connsiteY1237" fmla="*/ 1318083 h 4165204"/>
              <a:gd name="connsiteX1238" fmla="*/ 6197289 w 12192000"/>
              <a:gd name="connsiteY1238" fmla="*/ 1317940 h 4165204"/>
              <a:gd name="connsiteX1239" fmla="*/ 6197297 w 12192000"/>
              <a:gd name="connsiteY1239" fmla="*/ 1317940 h 4165204"/>
              <a:gd name="connsiteX1240" fmla="*/ 6197297 w 12192000"/>
              <a:gd name="connsiteY1240" fmla="*/ 1317939 h 4165204"/>
              <a:gd name="connsiteX1241" fmla="*/ 6736810 w 12192000"/>
              <a:gd name="connsiteY1241" fmla="*/ 1317939 h 4165204"/>
              <a:gd name="connsiteX1242" fmla="*/ 3936847 w 12192000"/>
              <a:gd name="connsiteY1242" fmla="*/ 676794 h 4165204"/>
              <a:gd name="connsiteX1243" fmla="*/ 3818819 w 12192000"/>
              <a:gd name="connsiteY1243" fmla="*/ 880325 h 4165204"/>
              <a:gd name="connsiteX1244" fmla="*/ 3566101 w 12192000"/>
              <a:gd name="connsiteY1244" fmla="*/ 1316769 h 4165204"/>
              <a:gd name="connsiteX1245" fmla="*/ 3763543 w 12192000"/>
              <a:gd name="connsiteY1245" fmla="*/ 1317049 h 4165204"/>
              <a:gd name="connsiteX1246" fmla="*/ 3791060 w 12192000"/>
              <a:gd name="connsiteY1246" fmla="*/ 1317049 h 4165204"/>
              <a:gd name="connsiteX1247" fmla="*/ 3936834 w 12192000"/>
              <a:gd name="connsiteY1247" fmla="*/ 1065659 h 4165204"/>
              <a:gd name="connsiteX1248" fmla="*/ 3936993 w 12192000"/>
              <a:gd name="connsiteY1248" fmla="*/ 1065934 h 4165204"/>
              <a:gd name="connsiteX1249" fmla="*/ 3937153 w 12192000"/>
              <a:gd name="connsiteY1249" fmla="*/ 1065660 h 4165204"/>
              <a:gd name="connsiteX1250" fmla="*/ 3937173 w 12192000"/>
              <a:gd name="connsiteY1250" fmla="*/ 1065693 h 4165204"/>
              <a:gd name="connsiteX1251" fmla="*/ 3937192 w 12192000"/>
              <a:gd name="connsiteY1251" fmla="*/ 1065658 h 4165204"/>
              <a:gd name="connsiteX1252" fmla="*/ 4198823 w 12192000"/>
              <a:gd name="connsiteY1252" fmla="*/ 1516878 h 4165204"/>
              <a:gd name="connsiteX1253" fmla="*/ 4206954 w 12192000"/>
              <a:gd name="connsiteY1253" fmla="*/ 1530899 h 4165204"/>
              <a:gd name="connsiteX1254" fmla="*/ 4309081 w 12192000"/>
              <a:gd name="connsiteY1254" fmla="*/ 1354830 h 4165204"/>
              <a:gd name="connsiteX1255" fmla="*/ 4578299 w 12192000"/>
              <a:gd name="connsiteY1255" fmla="*/ 890600 h 4165204"/>
              <a:gd name="connsiteX1256" fmla="*/ 4352466 w 12192000"/>
              <a:gd name="connsiteY1256" fmla="*/ 890600 h 4165204"/>
              <a:gd name="connsiteX1257" fmla="*/ 4207235 w 12192000"/>
              <a:gd name="connsiteY1257" fmla="*/ 1141141 h 4165204"/>
              <a:gd name="connsiteX1258" fmla="*/ 4207166 w 12192000"/>
              <a:gd name="connsiteY1258" fmla="*/ 1141021 h 4165204"/>
              <a:gd name="connsiteX1259" fmla="*/ 4206600 w 12192000"/>
              <a:gd name="connsiteY1259" fmla="*/ 1141992 h 4165204"/>
              <a:gd name="connsiteX1260" fmla="*/ 698738 w 12192000"/>
              <a:gd name="connsiteY1260" fmla="*/ 675781 h 4165204"/>
              <a:gd name="connsiteX1261" fmla="*/ 585943 w 12192000"/>
              <a:gd name="connsiteY1261" fmla="*/ 870735 h 4165204"/>
              <a:gd name="connsiteX1262" fmla="*/ 731756 w 12192000"/>
              <a:gd name="connsiteY1262" fmla="*/ 1122246 h 4165204"/>
              <a:gd name="connsiteX1263" fmla="*/ 731357 w 12192000"/>
              <a:gd name="connsiteY1263" fmla="*/ 1122246 h 4165204"/>
              <a:gd name="connsiteX1264" fmla="*/ 731423 w 12192000"/>
              <a:gd name="connsiteY1264" fmla="*/ 1122361 h 4165204"/>
              <a:gd name="connsiteX1265" fmla="*/ 192174 w 12192000"/>
              <a:gd name="connsiteY1265" fmla="*/ 1122361 h 4165204"/>
              <a:gd name="connsiteX1266" fmla="*/ 563812 w 12192000"/>
              <a:gd name="connsiteY1266" fmla="*/ 1763472 h 4165204"/>
              <a:gd name="connsiteX1267" fmla="*/ 676707 w 12192000"/>
              <a:gd name="connsiteY1267" fmla="*/ 1568552 h 4165204"/>
              <a:gd name="connsiteX1268" fmla="*/ 530855 w 12192000"/>
              <a:gd name="connsiteY1268" fmla="*/ 1317040 h 4165204"/>
              <a:gd name="connsiteX1269" fmla="*/ 1070463 w 12192000"/>
              <a:gd name="connsiteY1269" fmla="*/ 1317040 h 4165204"/>
              <a:gd name="connsiteX1270" fmla="*/ 9906183 w 12192000"/>
              <a:gd name="connsiteY1270" fmla="*/ 658015 h 4165204"/>
              <a:gd name="connsiteX1271" fmla="*/ 10019069 w 12192000"/>
              <a:gd name="connsiteY1271" fmla="*/ 852731 h 4165204"/>
              <a:gd name="connsiteX1272" fmla="*/ 10310527 w 12192000"/>
              <a:gd name="connsiteY1272" fmla="*/ 852731 h 4165204"/>
              <a:gd name="connsiteX1273" fmla="*/ 10310479 w 12192000"/>
              <a:gd name="connsiteY1273" fmla="*/ 852813 h 4165204"/>
              <a:gd name="connsiteX1274" fmla="*/ 10310527 w 12192000"/>
              <a:gd name="connsiteY1274" fmla="*/ 852813 h 4165204"/>
              <a:gd name="connsiteX1275" fmla="*/ 10310503 w 12192000"/>
              <a:gd name="connsiteY1275" fmla="*/ 852856 h 4165204"/>
              <a:gd name="connsiteX1276" fmla="*/ 10310847 w 12192000"/>
              <a:gd name="connsiteY1276" fmla="*/ 852856 h 4165204"/>
              <a:gd name="connsiteX1277" fmla="*/ 10041155 w 12192000"/>
              <a:gd name="connsiteY1277" fmla="*/ 1317974 h 4165204"/>
              <a:gd name="connsiteX1278" fmla="*/ 10784347 w 12192000"/>
              <a:gd name="connsiteY1278" fmla="*/ 1317974 h 4165204"/>
              <a:gd name="connsiteX1279" fmla="*/ 10671459 w 12192000"/>
              <a:gd name="connsiteY1279" fmla="*/ 1123258 h 4165204"/>
              <a:gd name="connsiteX1280" fmla="*/ 10380163 w 12192000"/>
              <a:gd name="connsiteY1280" fmla="*/ 1123258 h 4165204"/>
              <a:gd name="connsiteX1281" fmla="*/ 10380187 w 12192000"/>
              <a:gd name="connsiteY1281" fmla="*/ 1123216 h 4165204"/>
              <a:gd name="connsiteX1282" fmla="*/ 10380163 w 12192000"/>
              <a:gd name="connsiteY1282" fmla="*/ 1123216 h 4165204"/>
              <a:gd name="connsiteX1283" fmla="*/ 10380211 w 12192000"/>
              <a:gd name="connsiteY1283" fmla="*/ 1123133 h 4165204"/>
              <a:gd name="connsiteX1284" fmla="*/ 10379683 w 12192000"/>
              <a:gd name="connsiteY1284" fmla="*/ 1123133 h 4165204"/>
              <a:gd name="connsiteX1285" fmla="*/ 10649415 w 12192000"/>
              <a:gd name="connsiteY1285" fmla="*/ 658015 h 4165204"/>
              <a:gd name="connsiteX1286" fmla="*/ 4240333 w 12192000"/>
              <a:gd name="connsiteY1286" fmla="*/ 657980 h 4165204"/>
              <a:gd name="connsiteX1287" fmla="*/ 4265094 w 12192000"/>
              <a:gd name="connsiteY1287" fmla="*/ 700710 h 4165204"/>
              <a:gd name="connsiteX1288" fmla="*/ 4352766 w 12192000"/>
              <a:gd name="connsiteY1288" fmla="*/ 851847 h 4165204"/>
              <a:gd name="connsiteX1289" fmla="*/ 4644471 w 12192000"/>
              <a:gd name="connsiteY1289" fmla="*/ 851847 h 4165204"/>
              <a:gd name="connsiteX1290" fmla="*/ 4644426 w 12192000"/>
              <a:gd name="connsiteY1290" fmla="*/ 851929 h 4165204"/>
              <a:gd name="connsiteX1291" fmla="*/ 4644474 w 12192000"/>
              <a:gd name="connsiteY1291" fmla="*/ 851929 h 4165204"/>
              <a:gd name="connsiteX1292" fmla="*/ 4643956 w 12192000"/>
              <a:gd name="connsiteY1292" fmla="*/ 852819 h 4165204"/>
              <a:gd name="connsiteX1293" fmla="*/ 4644119 w 12192000"/>
              <a:gd name="connsiteY1293" fmla="*/ 852819 h 4165204"/>
              <a:gd name="connsiteX1294" fmla="*/ 4374881 w 12192000"/>
              <a:gd name="connsiteY1294" fmla="*/ 1317090 h 4165204"/>
              <a:gd name="connsiteX1295" fmla="*/ 5117578 w 12192000"/>
              <a:gd name="connsiteY1295" fmla="*/ 1317090 h 4165204"/>
              <a:gd name="connsiteX1296" fmla="*/ 5005139 w 12192000"/>
              <a:gd name="connsiteY1296" fmla="*/ 1123260 h 4165204"/>
              <a:gd name="connsiteX1297" fmla="*/ 4713433 w 12192000"/>
              <a:gd name="connsiteY1297" fmla="*/ 1123260 h 4165204"/>
              <a:gd name="connsiteX1298" fmla="*/ 4713458 w 12192000"/>
              <a:gd name="connsiteY1298" fmla="*/ 1123221 h 4165204"/>
              <a:gd name="connsiteX1299" fmla="*/ 4713402 w 12192000"/>
              <a:gd name="connsiteY1299" fmla="*/ 1123221 h 4165204"/>
              <a:gd name="connsiteX1300" fmla="*/ 4713965 w 12192000"/>
              <a:gd name="connsiteY1300" fmla="*/ 1122249 h 4165204"/>
              <a:gd name="connsiteX1301" fmla="*/ 4713747 w 12192000"/>
              <a:gd name="connsiteY1301" fmla="*/ 1122249 h 4165204"/>
              <a:gd name="connsiteX1302" fmla="*/ 4982988 w 12192000"/>
              <a:gd name="connsiteY1302" fmla="*/ 657980 h 4165204"/>
              <a:gd name="connsiteX1303" fmla="*/ 7994978 w 12192000"/>
              <a:gd name="connsiteY1303" fmla="*/ 657892 h 4165204"/>
              <a:gd name="connsiteX1304" fmla="*/ 7871032 w 12192000"/>
              <a:gd name="connsiteY1304" fmla="*/ 871631 h 4165204"/>
              <a:gd name="connsiteX1305" fmla="*/ 7994973 w 12192000"/>
              <a:gd name="connsiteY1305" fmla="*/ 1085347 h 4165204"/>
              <a:gd name="connsiteX1306" fmla="*/ 8242996 w 12192000"/>
              <a:gd name="connsiteY1306" fmla="*/ 1085347 h 4165204"/>
              <a:gd name="connsiteX1307" fmla="*/ 8366907 w 12192000"/>
              <a:gd name="connsiteY1307" fmla="*/ 871616 h 4165204"/>
              <a:gd name="connsiteX1308" fmla="*/ 8242959 w 12192000"/>
              <a:gd name="connsiteY1308" fmla="*/ 657892 h 4165204"/>
              <a:gd name="connsiteX1309" fmla="*/ 2329069 w 12192000"/>
              <a:gd name="connsiteY1309" fmla="*/ 657050 h 4165204"/>
              <a:gd name="connsiteX1310" fmla="*/ 2205050 w 12192000"/>
              <a:gd name="connsiteY1310" fmla="*/ 870915 h 4165204"/>
              <a:gd name="connsiteX1311" fmla="*/ 2328895 w 12192000"/>
              <a:gd name="connsiteY1311" fmla="*/ 1084423 h 4165204"/>
              <a:gd name="connsiteX1312" fmla="*/ 2576941 w 12192000"/>
              <a:gd name="connsiteY1312" fmla="*/ 1084423 h 4165204"/>
              <a:gd name="connsiteX1313" fmla="*/ 2700864 w 12192000"/>
              <a:gd name="connsiteY1313" fmla="*/ 870724 h 4165204"/>
              <a:gd name="connsiteX1314" fmla="*/ 2576945 w 12192000"/>
              <a:gd name="connsiteY1314" fmla="*/ 657050 h 4165204"/>
              <a:gd name="connsiteX1315" fmla="*/ 0 w 12192000"/>
              <a:gd name="connsiteY1315" fmla="*/ 619178 h 4165204"/>
              <a:gd name="connsiteX1316" fmla="*/ 191738 w 12192000"/>
              <a:gd name="connsiteY1316" fmla="*/ 619178 h 4165204"/>
              <a:gd name="connsiteX1317" fmla="*/ 191715 w 12192000"/>
              <a:gd name="connsiteY1317" fmla="*/ 619218 h 4165204"/>
              <a:gd name="connsiteX1318" fmla="*/ 191736 w 12192000"/>
              <a:gd name="connsiteY1318" fmla="*/ 619218 h 4165204"/>
              <a:gd name="connsiteX1319" fmla="*/ 191733 w 12192000"/>
              <a:gd name="connsiteY1319" fmla="*/ 619224 h 4165204"/>
              <a:gd name="connsiteX1320" fmla="*/ 192109 w 12192000"/>
              <a:gd name="connsiteY1320" fmla="*/ 619224 h 4165204"/>
              <a:gd name="connsiteX1321" fmla="*/ 0 w 12192000"/>
              <a:gd name="connsiteY1321" fmla="*/ 950492 h 4165204"/>
              <a:gd name="connsiteX1322" fmla="*/ 0 w 12192000"/>
              <a:gd name="connsiteY1322" fmla="*/ 874184 h 4165204"/>
              <a:gd name="connsiteX1323" fmla="*/ 125946 w 12192000"/>
              <a:gd name="connsiteY1323" fmla="*/ 657004 h 4165204"/>
              <a:gd name="connsiteX1324" fmla="*/ 0 w 12192000"/>
              <a:gd name="connsiteY1324" fmla="*/ 657004 h 4165204"/>
              <a:gd name="connsiteX1325" fmla="*/ 7579259 w 12192000"/>
              <a:gd name="connsiteY1325" fmla="*/ 444551 h 4165204"/>
              <a:gd name="connsiteX1326" fmla="*/ 7466518 w 12192000"/>
              <a:gd name="connsiteY1326" fmla="*/ 638995 h 4165204"/>
              <a:gd name="connsiteX1327" fmla="*/ 7612371 w 12192000"/>
              <a:gd name="connsiteY1327" fmla="*/ 890507 h 4165204"/>
              <a:gd name="connsiteX1328" fmla="*/ 7612210 w 12192000"/>
              <a:gd name="connsiteY1328" fmla="*/ 890507 h 4165204"/>
              <a:gd name="connsiteX1329" fmla="*/ 7612210 w 12192000"/>
              <a:gd name="connsiteY1329" fmla="*/ 890508 h 4165204"/>
              <a:gd name="connsiteX1330" fmla="*/ 7611824 w 12192000"/>
              <a:gd name="connsiteY1330" fmla="*/ 890508 h 4165204"/>
              <a:gd name="connsiteX1331" fmla="*/ 7611889 w 12192000"/>
              <a:gd name="connsiteY1331" fmla="*/ 890621 h 4165204"/>
              <a:gd name="connsiteX1332" fmla="*/ 7072830 w 12192000"/>
              <a:gd name="connsiteY1332" fmla="*/ 890621 h 4165204"/>
              <a:gd name="connsiteX1333" fmla="*/ 7444354 w 12192000"/>
              <a:gd name="connsiteY1333" fmla="*/ 1531695 h 4165204"/>
              <a:gd name="connsiteX1334" fmla="*/ 7472976 w 12192000"/>
              <a:gd name="connsiteY1334" fmla="*/ 1482281 h 4165204"/>
              <a:gd name="connsiteX1335" fmla="*/ 7557189 w 12192000"/>
              <a:gd name="connsiteY1335" fmla="*/ 1336858 h 4165204"/>
              <a:gd name="connsiteX1336" fmla="*/ 7411362 w 12192000"/>
              <a:gd name="connsiteY1336" fmla="*/ 1085461 h 4165204"/>
              <a:gd name="connsiteX1337" fmla="*/ 7411432 w 12192000"/>
              <a:gd name="connsiteY1337" fmla="*/ 1085461 h 4165204"/>
              <a:gd name="connsiteX1338" fmla="*/ 7411362 w 12192000"/>
              <a:gd name="connsiteY1338" fmla="*/ 1085341 h 4165204"/>
              <a:gd name="connsiteX1339" fmla="*/ 7411743 w 12192000"/>
              <a:gd name="connsiteY1339" fmla="*/ 1085341 h 4165204"/>
              <a:gd name="connsiteX1340" fmla="*/ 7411723 w 12192000"/>
              <a:gd name="connsiteY1340" fmla="*/ 1085307 h 4165204"/>
              <a:gd name="connsiteX1341" fmla="*/ 7950950 w 12192000"/>
              <a:gd name="connsiteY1341" fmla="*/ 1085307 h 4165204"/>
              <a:gd name="connsiteX1342" fmla="*/ 5150942 w 12192000"/>
              <a:gd name="connsiteY1342" fmla="*/ 444218 h 4165204"/>
              <a:gd name="connsiteX1343" fmla="*/ 5032420 w 12192000"/>
              <a:gd name="connsiteY1343" fmla="*/ 648675 h 4165204"/>
              <a:gd name="connsiteX1344" fmla="*/ 4780103 w 12192000"/>
              <a:gd name="connsiteY1344" fmla="*/ 1084428 h 4165204"/>
              <a:gd name="connsiteX1345" fmla="*/ 5005575 w 12192000"/>
              <a:gd name="connsiteY1345" fmla="*/ 1084428 h 4165204"/>
              <a:gd name="connsiteX1346" fmla="*/ 5151347 w 12192000"/>
              <a:gd name="connsiteY1346" fmla="*/ 833036 h 4165204"/>
              <a:gd name="connsiteX1347" fmla="*/ 5421146 w 12192000"/>
              <a:gd name="connsiteY1347" fmla="*/ 1298549 h 4165204"/>
              <a:gd name="connsiteX1348" fmla="*/ 5440815 w 12192000"/>
              <a:gd name="connsiteY1348" fmla="*/ 1264654 h 4165204"/>
              <a:gd name="connsiteX1349" fmla="*/ 5522787 w 12192000"/>
              <a:gd name="connsiteY1349" fmla="*/ 1123140 h 4165204"/>
              <a:gd name="connsiteX1350" fmla="*/ 5792551 w 12192000"/>
              <a:gd name="connsiteY1350" fmla="*/ 657962 h 4165204"/>
              <a:gd name="connsiteX1351" fmla="*/ 5566579 w 12192000"/>
              <a:gd name="connsiteY1351" fmla="*/ 657962 h 4165204"/>
              <a:gd name="connsiteX1352" fmla="*/ 5420839 w 12192000"/>
              <a:gd name="connsiteY1352" fmla="*/ 909531 h 4165204"/>
              <a:gd name="connsiteX1353" fmla="*/ 5420715 w 12192000"/>
              <a:gd name="connsiteY1353" fmla="*/ 909315 h 4165204"/>
              <a:gd name="connsiteX1354" fmla="*/ 5420692 w 12192000"/>
              <a:gd name="connsiteY1354" fmla="*/ 909353 h 4165204"/>
              <a:gd name="connsiteX1355" fmla="*/ 10817779 w 12192000"/>
              <a:gd name="connsiteY1355" fmla="*/ 444206 h 4165204"/>
              <a:gd name="connsiteX1356" fmla="*/ 10699187 w 12192000"/>
              <a:gd name="connsiteY1356" fmla="*/ 648711 h 4165204"/>
              <a:gd name="connsiteX1357" fmla="*/ 10446471 w 12192000"/>
              <a:gd name="connsiteY1357" fmla="*/ 1085156 h 4165204"/>
              <a:gd name="connsiteX1358" fmla="*/ 10587465 w 12192000"/>
              <a:gd name="connsiteY1358" fmla="*/ 1085355 h 4165204"/>
              <a:gd name="connsiteX1359" fmla="*/ 10671615 w 12192000"/>
              <a:gd name="connsiteY1359" fmla="*/ 1085355 h 4165204"/>
              <a:gd name="connsiteX1360" fmla="*/ 10817323 w 12192000"/>
              <a:gd name="connsiteY1360" fmla="*/ 834081 h 4165204"/>
              <a:gd name="connsiteX1361" fmla="*/ 10817467 w 12192000"/>
              <a:gd name="connsiteY1361" fmla="*/ 834334 h 4165204"/>
              <a:gd name="connsiteX1362" fmla="*/ 10817683 w 12192000"/>
              <a:gd name="connsiteY1362" fmla="*/ 833964 h 4165204"/>
              <a:gd name="connsiteX1363" fmla="*/ 11087485 w 12192000"/>
              <a:gd name="connsiteY1363" fmla="*/ 1299206 h 4165204"/>
              <a:gd name="connsiteX1364" fmla="*/ 11189575 w 12192000"/>
              <a:gd name="connsiteY1364" fmla="*/ 1123137 h 4165204"/>
              <a:gd name="connsiteX1365" fmla="*/ 11459331 w 12192000"/>
              <a:gd name="connsiteY1365" fmla="*/ 657976 h 4165204"/>
              <a:gd name="connsiteX1366" fmla="*/ 11233535 w 12192000"/>
              <a:gd name="connsiteY1366" fmla="*/ 657976 h 4165204"/>
              <a:gd name="connsiteX1367" fmla="*/ 11087807 w 12192000"/>
              <a:gd name="connsiteY1367" fmla="*/ 909292 h 4165204"/>
              <a:gd name="connsiteX1368" fmla="*/ 11087775 w 12192000"/>
              <a:gd name="connsiteY1368" fmla="*/ 909238 h 4165204"/>
              <a:gd name="connsiteX1369" fmla="*/ 11087607 w 12192000"/>
              <a:gd name="connsiteY1369" fmla="*/ 909527 h 4165204"/>
              <a:gd name="connsiteX1370" fmla="*/ 11071963 w 12192000"/>
              <a:gd name="connsiteY1370" fmla="*/ 882495 h 4165204"/>
              <a:gd name="connsiteX1371" fmla="*/ 10883815 w 12192000"/>
              <a:gd name="connsiteY1371" fmla="*/ 558012 h 4165204"/>
              <a:gd name="connsiteX1372" fmla="*/ 1913250 w 12192000"/>
              <a:gd name="connsiteY1372" fmla="*/ 443606 h 4165204"/>
              <a:gd name="connsiteX1373" fmla="*/ 1862408 w 12192000"/>
              <a:gd name="connsiteY1373" fmla="*/ 531263 h 4165204"/>
              <a:gd name="connsiteX1374" fmla="*/ 1800439 w 12192000"/>
              <a:gd name="connsiteY1374" fmla="*/ 638139 h 4165204"/>
              <a:gd name="connsiteX1375" fmla="*/ 1946282 w 12192000"/>
              <a:gd name="connsiteY1375" fmla="*/ 889631 h 4165204"/>
              <a:gd name="connsiteX1376" fmla="*/ 1946258 w 12192000"/>
              <a:gd name="connsiteY1376" fmla="*/ 889631 h 4165204"/>
              <a:gd name="connsiteX1377" fmla="*/ 1946280 w 12192000"/>
              <a:gd name="connsiteY1377" fmla="*/ 889670 h 4165204"/>
              <a:gd name="connsiteX1378" fmla="*/ 1945826 w 12192000"/>
              <a:gd name="connsiteY1378" fmla="*/ 889670 h 4165204"/>
              <a:gd name="connsiteX1379" fmla="*/ 1945870 w 12192000"/>
              <a:gd name="connsiteY1379" fmla="*/ 889744 h 4165204"/>
              <a:gd name="connsiteX1380" fmla="*/ 1406597 w 12192000"/>
              <a:gd name="connsiteY1380" fmla="*/ 889744 h 4165204"/>
              <a:gd name="connsiteX1381" fmla="*/ 1778314 w 12192000"/>
              <a:gd name="connsiteY1381" fmla="*/ 1530715 h 4165204"/>
              <a:gd name="connsiteX1382" fmla="*/ 1795067 w 12192000"/>
              <a:gd name="connsiteY1382" fmla="*/ 1501834 h 4165204"/>
              <a:gd name="connsiteX1383" fmla="*/ 1891153 w 12192000"/>
              <a:gd name="connsiteY1383" fmla="*/ 1335935 h 4165204"/>
              <a:gd name="connsiteX1384" fmla="*/ 1745300 w 12192000"/>
              <a:gd name="connsiteY1384" fmla="*/ 1084423 h 4165204"/>
              <a:gd name="connsiteX1385" fmla="*/ 2284867 w 12192000"/>
              <a:gd name="connsiteY1385" fmla="*/ 1084423 h 4165204"/>
              <a:gd name="connsiteX1386" fmla="*/ 11120619 w 12192000"/>
              <a:gd name="connsiteY1386" fmla="*/ 425399 h 4165204"/>
              <a:gd name="connsiteX1387" fmla="*/ 11233503 w 12192000"/>
              <a:gd name="connsiteY1387" fmla="*/ 620113 h 4165204"/>
              <a:gd name="connsiteX1388" fmla="*/ 11524963 w 12192000"/>
              <a:gd name="connsiteY1388" fmla="*/ 620113 h 4165204"/>
              <a:gd name="connsiteX1389" fmla="*/ 11524963 w 12192000"/>
              <a:gd name="connsiteY1389" fmla="*/ 620114 h 4165204"/>
              <a:gd name="connsiteX1390" fmla="*/ 11524891 w 12192000"/>
              <a:gd name="connsiteY1390" fmla="*/ 620240 h 4165204"/>
              <a:gd name="connsiteX1391" fmla="*/ 11525285 w 12192000"/>
              <a:gd name="connsiteY1391" fmla="*/ 620240 h 4165204"/>
              <a:gd name="connsiteX1392" fmla="*/ 11255555 w 12192000"/>
              <a:gd name="connsiteY1392" fmla="*/ 1085355 h 4165204"/>
              <a:gd name="connsiteX1393" fmla="*/ 11459719 w 12192000"/>
              <a:gd name="connsiteY1393" fmla="*/ 1085355 h 4165204"/>
              <a:gd name="connsiteX1394" fmla="*/ 11459699 w 12192000"/>
              <a:gd name="connsiteY1394" fmla="*/ 1085320 h 4165204"/>
              <a:gd name="connsiteX1395" fmla="*/ 11998925 w 12192000"/>
              <a:gd name="connsiteY1395" fmla="*/ 1085320 h 4165204"/>
              <a:gd name="connsiteX1396" fmla="*/ 11886059 w 12192000"/>
              <a:gd name="connsiteY1396" fmla="*/ 890642 h 4165204"/>
              <a:gd name="connsiteX1397" fmla="*/ 11594599 w 12192000"/>
              <a:gd name="connsiteY1397" fmla="*/ 890642 h 4165204"/>
              <a:gd name="connsiteX1398" fmla="*/ 11594675 w 12192000"/>
              <a:gd name="connsiteY1398" fmla="*/ 890515 h 4165204"/>
              <a:gd name="connsiteX1399" fmla="*/ 11594281 w 12192000"/>
              <a:gd name="connsiteY1399" fmla="*/ 890515 h 4165204"/>
              <a:gd name="connsiteX1400" fmla="*/ 11863971 w 12192000"/>
              <a:gd name="connsiteY1400" fmla="*/ 425399 h 4165204"/>
              <a:gd name="connsiteX1401" fmla="*/ 5453771 w 12192000"/>
              <a:gd name="connsiteY1401" fmla="*/ 425380 h 4165204"/>
              <a:gd name="connsiteX1402" fmla="*/ 5566635 w 12192000"/>
              <a:gd name="connsiteY1402" fmla="*/ 620076 h 4165204"/>
              <a:gd name="connsiteX1403" fmla="*/ 5858336 w 12192000"/>
              <a:gd name="connsiteY1403" fmla="*/ 620076 h 4165204"/>
              <a:gd name="connsiteX1404" fmla="*/ 5588572 w 12192000"/>
              <a:gd name="connsiteY1404" fmla="*/ 1085319 h 4165204"/>
              <a:gd name="connsiteX1405" fmla="*/ 6332105 w 12192000"/>
              <a:gd name="connsiteY1405" fmla="*/ 1085319 h 4165204"/>
              <a:gd name="connsiteX1406" fmla="*/ 6219189 w 12192000"/>
              <a:gd name="connsiteY1406" fmla="*/ 890623 h 4165204"/>
              <a:gd name="connsiteX1407" fmla="*/ 5927484 w 12192000"/>
              <a:gd name="connsiteY1407" fmla="*/ 890623 h 4165204"/>
              <a:gd name="connsiteX1408" fmla="*/ 5927486 w 12192000"/>
              <a:gd name="connsiteY1408" fmla="*/ 890621 h 4165204"/>
              <a:gd name="connsiteX1409" fmla="*/ 5927484 w 12192000"/>
              <a:gd name="connsiteY1409" fmla="*/ 890621 h 4165204"/>
              <a:gd name="connsiteX1410" fmla="*/ 5927545 w 12192000"/>
              <a:gd name="connsiteY1410" fmla="*/ 890518 h 4165204"/>
              <a:gd name="connsiteX1411" fmla="*/ 5927491 w 12192000"/>
              <a:gd name="connsiteY1411" fmla="*/ 890518 h 4165204"/>
              <a:gd name="connsiteX1412" fmla="*/ 6197236 w 12192000"/>
              <a:gd name="connsiteY1412" fmla="*/ 425380 h 4165204"/>
              <a:gd name="connsiteX1413" fmla="*/ 3542816 w 12192000"/>
              <a:gd name="connsiteY1413" fmla="*/ 425319 h 4165204"/>
              <a:gd name="connsiteX1414" fmla="*/ 3419407 w 12192000"/>
              <a:gd name="connsiteY1414" fmla="*/ 638118 h 4165204"/>
              <a:gd name="connsiteX1415" fmla="*/ 3543333 w 12192000"/>
              <a:gd name="connsiteY1415" fmla="*/ 851808 h 4165204"/>
              <a:gd name="connsiteX1416" fmla="*/ 3791367 w 12192000"/>
              <a:gd name="connsiteY1416" fmla="*/ 851808 h 4165204"/>
              <a:gd name="connsiteX1417" fmla="*/ 3914859 w 12192000"/>
              <a:gd name="connsiteY1417" fmla="*/ 638880 h 4165204"/>
              <a:gd name="connsiteX1418" fmla="*/ 3791017 w 12192000"/>
              <a:gd name="connsiteY1418" fmla="*/ 425319 h 4165204"/>
              <a:gd name="connsiteX1419" fmla="*/ 9209439 w 12192000"/>
              <a:gd name="connsiteY1419" fmla="*/ 425315 h 4165204"/>
              <a:gd name="connsiteX1420" fmla="*/ 9085489 w 12192000"/>
              <a:gd name="connsiteY1420" fmla="*/ 639052 h 4165204"/>
              <a:gd name="connsiteX1421" fmla="*/ 9209410 w 12192000"/>
              <a:gd name="connsiteY1421" fmla="*/ 852732 h 4165204"/>
              <a:gd name="connsiteX1422" fmla="*/ 9457433 w 12192000"/>
              <a:gd name="connsiteY1422" fmla="*/ 852732 h 4165204"/>
              <a:gd name="connsiteX1423" fmla="*/ 9581383 w 12192000"/>
              <a:gd name="connsiteY1423" fmla="*/ 639043 h 4165204"/>
              <a:gd name="connsiteX1424" fmla="*/ 9457458 w 12192000"/>
              <a:gd name="connsiteY1424" fmla="*/ 425315 h 4165204"/>
              <a:gd name="connsiteX1425" fmla="*/ 8793783 w 12192000"/>
              <a:gd name="connsiteY1425" fmla="*/ 211671 h 4165204"/>
              <a:gd name="connsiteX1426" fmla="*/ 8680861 w 12192000"/>
              <a:gd name="connsiteY1426" fmla="*/ 406427 h 4165204"/>
              <a:gd name="connsiteX1427" fmla="*/ 8826647 w 12192000"/>
              <a:gd name="connsiteY1427" fmla="*/ 657892 h 4165204"/>
              <a:gd name="connsiteX1428" fmla="*/ 8826554 w 12192000"/>
              <a:gd name="connsiteY1428" fmla="*/ 657892 h 4165204"/>
              <a:gd name="connsiteX1429" fmla="*/ 8826647 w 12192000"/>
              <a:gd name="connsiteY1429" fmla="*/ 658053 h 4165204"/>
              <a:gd name="connsiteX1430" fmla="*/ 8287040 w 12192000"/>
              <a:gd name="connsiteY1430" fmla="*/ 658053 h 4165204"/>
              <a:gd name="connsiteX1431" fmla="*/ 8658790 w 12192000"/>
              <a:gd name="connsiteY1431" fmla="*/ 1299081 h 4165204"/>
              <a:gd name="connsiteX1432" fmla="*/ 8687413 w 12192000"/>
              <a:gd name="connsiteY1432" fmla="*/ 1249666 h 4165204"/>
              <a:gd name="connsiteX1433" fmla="*/ 8771618 w 12192000"/>
              <a:gd name="connsiteY1433" fmla="*/ 1104297 h 4165204"/>
              <a:gd name="connsiteX1434" fmla="*/ 8625799 w 12192000"/>
              <a:gd name="connsiteY1434" fmla="*/ 852845 h 4165204"/>
              <a:gd name="connsiteX1435" fmla="*/ 8625868 w 12192000"/>
              <a:gd name="connsiteY1435" fmla="*/ 852845 h 4165204"/>
              <a:gd name="connsiteX1436" fmla="*/ 8625799 w 12192000"/>
              <a:gd name="connsiteY1436" fmla="*/ 852726 h 4165204"/>
              <a:gd name="connsiteX1437" fmla="*/ 9165406 w 12192000"/>
              <a:gd name="connsiteY1437" fmla="*/ 852726 h 4165204"/>
              <a:gd name="connsiteX1438" fmla="*/ 6365097 w 12192000"/>
              <a:gd name="connsiteY1438" fmla="*/ 211612 h 4165204"/>
              <a:gd name="connsiteX1439" fmla="*/ 6246505 w 12192000"/>
              <a:gd name="connsiteY1439" fmla="*/ 416116 h 4165204"/>
              <a:gd name="connsiteX1440" fmla="*/ 5993793 w 12192000"/>
              <a:gd name="connsiteY1440" fmla="*/ 852521 h 4165204"/>
              <a:gd name="connsiteX1441" fmla="*/ 6191581 w 12192000"/>
              <a:gd name="connsiteY1441" fmla="*/ 852840 h 4165204"/>
              <a:gd name="connsiteX1442" fmla="*/ 6219188 w 12192000"/>
              <a:gd name="connsiteY1442" fmla="*/ 852840 h 4165204"/>
              <a:gd name="connsiteX1443" fmla="*/ 6364961 w 12192000"/>
              <a:gd name="connsiteY1443" fmla="*/ 601449 h 4165204"/>
              <a:gd name="connsiteX1444" fmla="*/ 6395571 w 12192000"/>
              <a:gd name="connsiteY1444" fmla="*/ 654233 h 4165204"/>
              <a:gd name="connsiteX1445" fmla="*/ 6634794 w 12192000"/>
              <a:gd name="connsiteY1445" fmla="*/ 1066639 h 4165204"/>
              <a:gd name="connsiteX1446" fmla="*/ 6736893 w 12192000"/>
              <a:gd name="connsiteY1446" fmla="*/ 890541 h 4165204"/>
              <a:gd name="connsiteX1447" fmla="*/ 7006610 w 12192000"/>
              <a:gd name="connsiteY1447" fmla="*/ 425380 h 4165204"/>
              <a:gd name="connsiteX1448" fmla="*/ 6780831 w 12192000"/>
              <a:gd name="connsiteY1448" fmla="*/ 425380 h 4165204"/>
              <a:gd name="connsiteX1449" fmla="*/ 6635125 w 12192000"/>
              <a:gd name="connsiteY1449" fmla="*/ 676657 h 4165204"/>
              <a:gd name="connsiteX1450" fmla="*/ 6635117 w 12192000"/>
              <a:gd name="connsiteY1450" fmla="*/ 676643 h 4165204"/>
              <a:gd name="connsiteX1451" fmla="*/ 6634925 w 12192000"/>
              <a:gd name="connsiteY1451" fmla="*/ 676973 h 4165204"/>
              <a:gd name="connsiteX1452" fmla="*/ 6619240 w 12192000"/>
              <a:gd name="connsiteY1452" fmla="*/ 649940 h 4165204"/>
              <a:gd name="connsiteX1453" fmla="*/ 6423809 w 12192000"/>
              <a:gd name="connsiteY1453" fmla="*/ 312809 h 4165204"/>
              <a:gd name="connsiteX1454" fmla="*/ 3127588 w 12192000"/>
              <a:gd name="connsiteY1454" fmla="*/ 210873 h 4165204"/>
              <a:gd name="connsiteX1455" fmla="*/ 3014703 w 12192000"/>
              <a:gd name="connsiteY1455" fmla="*/ 405498 h 4165204"/>
              <a:gd name="connsiteX1456" fmla="*/ 3160556 w 12192000"/>
              <a:gd name="connsiteY1456" fmla="*/ 657009 h 4165204"/>
              <a:gd name="connsiteX1457" fmla="*/ 3160206 w 12192000"/>
              <a:gd name="connsiteY1457" fmla="*/ 657009 h 4165204"/>
              <a:gd name="connsiteX1458" fmla="*/ 3160276 w 12192000"/>
              <a:gd name="connsiteY1458" fmla="*/ 657129 h 4165204"/>
              <a:gd name="connsiteX1459" fmla="*/ 2621058 w 12192000"/>
              <a:gd name="connsiteY1459" fmla="*/ 657129 h 4165204"/>
              <a:gd name="connsiteX1460" fmla="*/ 2992748 w 12192000"/>
              <a:gd name="connsiteY1460" fmla="*/ 1298054 h 4165204"/>
              <a:gd name="connsiteX1461" fmla="*/ 3009521 w 12192000"/>
              <a:gd name="connsiteY1461" fmla="*/ 1269139 h 4165204"/>
              <a:gd name="connsiteX1462" fmla="*/ 3105550 w 12192000"/>
              <a:gd name="connsiteY1462" fmla="*/ 1103339 h 4165204"/>
              <a:gd name="connsiteX1463" fmla="*/ 2959749 w 12192000"/>
              <a:gd name="connsiteY1463" fmla="*/ 851849 h 4165204"/>
              <a:gd name="connsiteX1464" fmla="*/ 2959770 w 12192000"/>
              <a:gd name="connsiteY1464" fmla="*/ 851849 h 4165204"/>
              <a:gd name="connsiteX1465" fmla="*/ 2959746 w 12192000"/>
              <a:gd name="connsiteY1465" fmla="*/ 851808 h 4165204"/>
              <a:gd name="connsiteX1466" fmla="*/ 3499292 w 12192000"/>
              <a:gd name="connsiteY1466" fmla="*/ 851808 h 4165204"/>
              <a:gd name="connsiteX1467" fmla="*/ 698874 w 12192000"/>
              <a:gd name="connsiteY1467" fmla="*/ 210760 h 4165204"/>
              <a:gd name="connsiteX1468" fmla="*/ 580408 w 12192000"/>
              <a:gd name="connsiteY1468" fmla="*/ 415119 h 4165204"/>
              <a:gd name="connsiteX1469" fmla="*/ 327692 w 12192000"/>
              <a:gd name="connsiteY1469" fmla="*/ 851523 h 4165204"/>
              <a:gd name="connsiteX1470" fmla="*/ 500627 w 12192000"/>
              <a:gd name="connsiteY1470" fmla="*/ 851803 h 4165204"/>
              <a:gd name="connsiteX1471" fmla="*/ 552939 w 12192000"/>
              <a:gd name="connsiteY1471" fmla="*/ 851803 h 4165204"/>
              <a:gd name="connsiteX1472" fmla="*/ 698731 w 12192000"/>
              <a:gd name="connsiteY1472" fmla="*/ 600447 h 4165204"/>
              <a:gd name="connsiteX1473" fmla="*/ 698787 w 12192000"/>
              <a:gd name="connsiteY1473" fmla="*/ 600540 h 4165204"/>
              <a:gd name="connsiteX1474" fmla="*/ 698860 w 12192000"/>
              <a:gd name="connsiteY1474" fmla="*/ 600411 h 4165204"/>
              <a:gd name="connsiteX1475" fmla="*/ 698895 w 12192000"/>
              <a:gd name="connsiteY1475" fmla="*/ 600469 h 4165204"/>
              <a:gd name="connsiteX1476" fmla="*/ 698903 w 12192000"/>
              <a:gd name="connsiteY1476" fmla="*/ 600454 h 4165204"/>
              <a:gd name="connsiteX1477" fmla="*/ 968674 w 12192000"/>
              <a:gd name="connsiteY1477" fmla="*/ 1065638 h 4165204"/>
              <a:gd name="connsiteX1478" fmla="*/ 1070752 w 12192000"/>
              <a:gd name="connsiteY1478" fmla="*/ 889624 h 4165204"/>
              <a:gd name="connsiteX1479" fmla="*/ 1340552 w 12192000"/>
              <a:gd name="connsiteY1479" fmla="*/ 424389 h 4165204"/>
              <a:gd name="connsiteX1480" fmla="*/ 1114849 w 12192000"/>
              <a:gd name="connsiteY1480" fmla="*/ 424389 h 4165204"/>
              <a:gd name="connsiteX1481" fmla="*/ 969037 w 12192000"/>
              <a:gd name="connsiteY1481" fmla="*/ 675780 h 4165204"/>
              <a:gd name="connsiteX1482" fmla="*/ 968988 w 12192000"/>
              <a:gd name="connsiteY1482" fmla="*/ 675697 h 4165204"/>
              <a:gd name="connsiteX1483" fmla="*/ 968827 w 12192000"/>
              <a:gd name="connsiteY1483" fmla="*/ 675975 h 4165204"/>
              <a:gd name="connsiteX1484" fmla="*/ 968708 w 12192000"/>
              <a:gd name="connsiteY1484" fmla="*/ 675769 h 4165204"/>
              <a:gd name="connsiteX1485" fmla="*/ 968705 w 12192000"/>
              <a:gd name="connsiteY1485" fmla="*/ 675773 h 4165204"/>
              <a:gd name="connsiteX1486" fmla="*/ 6667898 w 12192000"/>
              <a:gd name="connsiteY1486" fmla="*/ 192805 h 4165204"/>
              <a:gd name="connsiteX1487" fmla="*/ 6780823 w 12192000"/>
              <a:gd name="connsiteY1487" fmla="*/ 387477 h 4165204"/>
              <a:gd name="connsiteX1488" fmla="*/ 7072282 w 12192000"/>
              <a:gd name="connsiteY1488" fmla="*/ 387477 h 4165204"/>
              <a:gd name="connsiteX1489" fmla="*/ 7072235 w 12192000"/>
              <a:gd name="connsiteY1489" fmla="*/ 387559 h 4165204"/>
              <a:gd name="connsiteX1490" fmla="*/ 7072243 w 12192000"/>
              <a:gd name="connsiteY1490" fmla="*/ 387559 h 4165204"/>
              <a:gd name="connsiteX1491" fmla="*/ 7072216 w 12192000"/>
              <a:gd name="connsiteY1491" fmla="*/ 387605 h 4165204"/>
              <a:gd name="connsiteX1492" fmla="*/ 7072603 w 12192000"/>
              <a:gd name="connsiteY1492" fmla="*/ 387605 h 4165204"/>
              <a:gd name="connsiteX1493" fmla="*/ 6802873 w 12192000"/>
              <a:gd name="connsiteY1493" fmla="*/ 852720 h 4165204"/>
              <a:gd name="connsiteX1494" fmla="*/ 7546103 w 12192000"/>
              <a:gd name="connsiteY1494" fmla="*/ 852720 h 4165204"/>
              <a:gd name="connsiteX1495" fmla="*/ 7433338 w 12192000"/>
              <a:gd name="connsiteY1495" fmla="*/ 658047 h 4165204"/>
              <a:gd name="connsiteX1496" fmla="*/ 7141919 w 12192000"/>
              <a:gd name="connsiteY1496" fmla="*/ 658047 h 4165204"/>
              <a:gd name="connsiteX1497" fmla="*/ 7141993 w 12192000"/>
              <a:gd name="connsiteY1497" fmla="*/ 657919 h 4165204"/>
              <a:gd name="connsiteX1498" fmla="*/ 7141558 w 12192000"/>
              <a:gd name="connsiteY1498" fmla="*/ 657919 h 4165204"/>
              <a:gd name="connsiteX1499" fmla="*/ 7411288 w 12192000"/>
              <a:gd name="connsiteY1499" fmla="*/ 192805 h 4165204"/>
              <a:gd name="connsiteX1500" fmla="*/ 4757106 w 12192000"/>
              <a:gd name="connsiteY1500" fmla="*/ 192719 h 4165204"/>
              <a:gd name="connsiteX1501" fmla="*/ 4638968 w 12192000"/>
              <a:gd name="connsiteY1501" fmla="*/ 396395 h 4165204"/>
              <a:gd name="connsiteX1502" fmla="*/ 4633586 w 12192000"/>
              <a:gd name="connsiteY1502" fmla="*/ 405670 h 4165204"/>
              <a:gd name="connsiteX1503" fmla="*/ 4757402 w 12192000"/>
              <a:gd name="connsiteY1503" fmla="*/ 619185 h 4165204"/>
              <a:gd name="connsiteX1504" fmla="*/ 5005687 w 12192000"/>
              <a:gd name="connsiteY1504" fmla="*/ 619185 h 4165204"/>
              <a:gd name="connsiteX1505" fmla="*/ 5129038 w 12192000"/>
              <a:gd name="connsiteY1505" fmla="*/ 406451 h 4165204"/>
              <a:gd name="connsiteX1506" fmla="*/ 5005085 w 12192000"/>
              <a:gd name="connsiteY1506" fmla="*/ 192719 h 4165204"/>
              <a:gd name="connsiteX1507" fmla="*/ 10424003 w 12192000"/>
              <a:gd name="connsiteY1507" fmla="*/ 192699 h 4165204"/>
              <a:gd name="connsiteX1508" fmla="*/ 10299989 w 12192000"/>
              <a:gd name="connsiteY1508" fmla="*/ 406543 h 4165204"/>
              <a:gd name="connsiteX1509" fmla="*/ 10423847 w 12192000"/>
              <a:gd name="connsiteY1509" fmla="*/ 620114 h 4165204"/>
              <a:gd name="connsiteX1510" fmla="*/ 10671831 w 12192000"/>
              <a:gd name="connsiteY1510" fmla="*/ 620114 h 4165204"/>
              <a:gd name="connsiteX1511" fmla="*/ 10795819 w 12192000"/>
              <a:gd name="connsiteY1511" fmla="*/ 406425 h 4165204"/>
              <a:gd name="connsiteX1512" fmla="*/ 10671895 w 12192000"/>
              <a:gd name="connsiteY1512" fmla="*/ 192699 h 4165204"/>
              <a:gd name="connsiteX1513" fmla="*/ 1001810 w 12192000"/>
              <a:gd name="connsiteY1513" fmla="*/ 191807 h 4165204"/>
              <a:gd name="connsiteX1514" fmla="*/ 1114805 w 12192000"/>
              <a:gd name="connsiteY1514" fmla="*/ 386600 h 4165204"/>
              <a:gd name="connsiteX1515" fmla="*/ 1406182 w 12192000"/>
              <a:gd name="connsiteY1515" fmla="*/ 386600 h 4165204"/>
              <a:gd name="connsiteX1516" fmla="*/ 1406178 w 12192000"/>
              <a:gd name="connsiteY1516" fmla="*/ 386608 h 4165204"/>
              <a:gd name="connsiteX1517" fmla="*/ 1406514 w 12192000"/>
              <a:gd name="connsiteY1517" fmla="*/ 386608 h 4165204"/>
              <a:gd name="connsiteX1518" fmla="*/ 1136716 w 12192000"/>
              <a:gd name="connsiteY1518" fmla="*/ 851843 h 4165204"/>
              <a:gd name="connsiteX1519" fmla="*/ 1880203 w 12192000"/>
              <a:gd name="connsiteY1519" fmla="*/ 851843 h 4165204"/>
              <a:gd name="connsiteX1520" fmla="*/ 1767232 w 12192000"/>
              <a:gd name="connsiteY1520" fmla="*/ 657050 h 4165204"/>
              <a:gd name="connsiteX1521" fmla="*/ 1475911 w 12192000"/>
              <a:gd name="connsiteY1521" fmla="*/ 657050 h 4165204"/>
              <a:gd name="connsiteX1522" fmla="*/ 1475934 w 12192000"/>
              <a:gd name="connsiteY1522" fmla="*/ 657009 h 4165204"/>
              <a:gd name="connsiteX1523" fmla="*/ 1475870 w 12192000"/>
              <a:gd name="connsiteY1523" fmla="*/ 657009 h 4165204"/>
              <a:gd name="connsiteX1524" fmla="*/ 1475873 w 12192000"/>
              <a:gd name="connsiteY1524" fmla="*/ 657003 h 4165204"/>
              <a:gd name="connsiteX1525" fmla="*/ 1475497 w 12192000"/>
              <a:gd name="connsiteY1525" fmla="*/ 657003 h 4165204"/>
              <a:gd name="connsiteX1526" fmla="*/ 1745274 w 12192000"/>
              <a:gd name="connsiteY1526" fmla="*/ 191807 h 4165204"/>
              <a:gd name="connsiteX1527" fmla="*/ 8940997 w 12192000"/>
              <a:gd name="connsiteY1527" fmla="*/ 0 h 4165204"/>
              <a:gd name="connsiteX1528" fmla="*/ 8984958 w 12192000"/>
              <a:gd name="connsiteY1528" fmla="*/ 0 h 4165204"/>
              <a:gd name="connsiteX1529" fmla="*/ 9063797 w 12192000"/>
              <a:gd name="connsiteY1529" fmla="*/ 135946 h 4165204"/>
              <a:gd name="connsiteX1530" fmla="*/ 9092439 w 12192000"/>
              <a:gd name="connsiteY1530" fmla="*/ 86606 h 4165204"/>
              <a:gd name="connsiteX1531" fmla="*/ 9142606 w 12192000"/>
              <a:gd name="connsiteY1531" fmla="*/ 0 h 4165204"/>
              <a:gd name="connsiteX1532" fmla="*/ 9186609 w 12192000"/>
              <a:gd name="connsiteY1532" fmla="*/ 0 h 4165204"/>
              <a:gd name="connsiteX1533" fmla="*/ 9063958 w 12192000"/>
              <a:gd name="connsiteY1533" fmla="*/ 211424 h 4165204"/>
              <a:gd name="connsiteX1534" fmla="*/ 9063939 w 12192000"/>
              <a:gd name="connsiteY1534" fmla="*/ 211391 h 4165204"/>
              <a:gd name="connsiteX1535" fmla="*/ 9063759 w 12192000"/>
              <a:gd name="connsiteY1535" fmla="*/ 211700 h 4165204"/>
              <a:gd name="connsiteX1536" fmla="*/ 9048074 w 12192000"/>
              <a:gd name="connsiteY1536" fmla="*/ 184668 h 4165204"/>
              <a:gd name="connsiteX1537" fmla="*/ 3274602 w 12192000"/>
              <a:gd name="connsiteY1537" fmla="*/ 0 h 4165204"/>
              <a:gd name="connsiteX1538" fmla="*/ 3319337 w 12192000"/>
              <a:gd name="connsiteY1538" fmla="*/ 0 h 4165204"/>
              <a:gd name="connsiteX1539" fmla="*/ 3397773 w 12192000"/>
              <a:gd name="connsiteY1539" fmla="*/ 135192 h 4165204"/>
              <a:gd name="connsiteX1540" fmla="*/ 3417992 w 12192000"/>
              <a:gd name="connsiteY1540" fmla="*/ 100336 h 4165204"/>
              <a:gd name="connsiteX1541" fmla="*/ 3476118 w 12192000"/>
              <a:gd name="connsiteY1541" fmla="*/ 0 h 4165204"/>
              <a:gd name="connsiteX1542" fmla="*/ 3519958 w 12192000"/>
              <a:gd name="connsiteY1542" fmla="*/ 0 h 4165204"/>
              <a:gd name="connsiteX1543" fmla="*/ 3397827 w 12192000"/>
              <a:gd name="connsiteY1543" fmla="*/ 210697 h 4165204"/>
              <a:gd name="connsiteX1544" fmla="*/ 3397758 w 12192000"/>
              <a:gd name="connsiteY1544" fmla="*/ 210577 h 4165204"/>
              <a:gd name="connsiteX1545" fmla="*/ 3397241 w 12192000"/>
              <a:gd name="connsiteY1545" fmla="*/ 211468 h 4165204"/>
              <a:gd name="connsiteX1546" fmla="*/ 36879 w 12192000"/>
              <a:gd name="connsiteY1546" fmla="*/ 0 h 4165204"/>
              <a:gd name="connsiteX1547" fmla="*/ 80885 w 12192000"/>
              <a:gd name="connsiteY1547" fmla="*/ 0 h 4165204"/>
              <a:gd name="connsiteX1548" fmla="*/ 159297 w 12192000"/>
              <a:gd name="connsiteY1548" fmla="*/ 135211 h 4165204"/>
              <a:gd name="connsiteX1549" fmla="*/ 237712 w 12192000"/>
              <a:gd name="connsiteY1549" fmla="*/ 0 h 4165204"/>
              <a:gd name="connsiteX1550" fmla="*/ 281520 w 12192000"/>
              <a:gd name="connsiteY1550" fmla="*/ 0 h 4165204"/>
              <a:gd name="connsiteX1551" fmla="*/ 181278 w 12192000"/>
              <a:gd name="connsiteY1551" fmla="*/ 172872 h 4165204"/>
              <a:gd name="connsiteX1552" fmla="*/ 305065 w 12192000"/>
              <a:gd name="connsiteY1552" fmla="*/ 386596 h 4165204"/>
              <a:gd name="connsiteX1553" fmla="*/ 553134 w 12192000"/>
              <a:gd name="connsiteY1553" fmla="*/ 386596 h 4165204"/>
              <a:gd name="connsiteX1554" fmla="*/ 568336 w 12192000"/>
              <a:gd name="connsiteY1554" fmla="*/ 360407 h 4165204"/>
              <a:gd name="connsiteX1555" fmla="*/ 677102 w 12192000"/>
              <a:gd name="connsiteY1555" fmla="*/ 172809 h 4165204"/>
              <a:gd name="connsiteX1556" fmla="*/ 576916 w 12192000"/>
              <a:gd name="connsiteY1556" fmla="*/ 0 h 4165204"/>
              <a:gd name="connsiteX1557" fmla="*/ 620774 w 12192000"/>
              <a:gd name="connsiteY1557" fmla="*/ 0 h 4165204"/>
              <a:gd name="connsiteX1558" fmla="*/ 968909 w 12192000"/>
              <a:gd name="connsiteY1558" fmla="*/ 600307 h 4165204"/>
              <a:gd name="connsiteX1559" fmla="*/ 1081744 w 12192000"/>
              <a:gd name="connsiteY1559" fmla="*/ 405491 h 4165204"/>
              <a:gd name="connsiteX1560" fmla="*/ 935891 w 12192000"/>
              <a:gd name="connsiteY1560" fmla="*/ 153979 h 4165204"/>
              <a:gd name="connsiteX1561" fmla="*/ 1475499 w 12192000"/>
              <a:gd name="connsiteY1561" fmla="*/ 153979 h 4165204"/>
              <a:gd name="connsiteX1562" fmla="*/ 1386186 w 12192000"/>
              <a:gd name="connsiteY1562" fmla="*/ 0 h 4165204"/>
              <a:gd name="connsiteX1563" fmla="*/ 1430200 w 12192000"/>
              <a:gd name="connsiteY1563" fmla="*/ 0 h 4165204"/>
              <a:gd name="connsiteX1564" fmla="*/ 1519487 w 12192000"/>
              <a:gd name="connsiteY1564" fmla="*/ 153979 h 4165204"/>
              <a:gd name="connsiteX1565" fmla="*/ 1767564 w 12192000"/>
              <a:gd name="connsiteY1565" fmla="*/ 153979 h 4165204"/>
              <a:gd name="connsiteX1566" fmla="*/ 1798803 w 12192000"/>
              <a:gd name="connsiteY1566" fmla="*/ 100123 h 4165204"/>
              <a:gd name="connsiteX1567" fmla="*/ 1856864 w 12192000"/>
              <a:gd name="connsiteY1567" fmla="*/ 0 h 4165204"/>
              <a:gd name="connsiteX1568" fmla="*/ 1900610 w 12192000"/>
              <a:gd name="connsiteY1568" fmla="*/ 0 h 4165204"/>
              <a:gd name="connsiteX1569" fmla="*/ 1794813 w 12192000"/>
              <a:gd name="connsiteY1569" fmla="*/ 182503 h 4165204"/>
              <a:gd name="connsiteX1570" fmla="*/ 1542098 w 12192000"/>
              <a:gd name="connsiteY1570" fmla="*/ 618908 h 4165204"/>
              <a:gd name="connsiteX1571" fmla="*/ 1736372 w 12192000"/>
              <a:gd name="connsiteY1571" fmla="*/ 619222 h 4165204"/>
              <a:gd name="connsiteX1572" fmla="*/ 1767205 w 12192000"/>
              <a:gd name="connsiteY1572" fmla="*/ 619222 h 4165204"/>
              <a:gd name="connsiteX1573" fmla="*/ 1912976 w 12192000"/>
              <a:gd name="connsiteY1573" fmla="*/ 367830 h 4165204"/>
              <a:gd name="connsiteX1574" fmla="*/ 1913146 w 12192000"/>
              <a:gd name="connsiteY1574" fmla="*/ 368121 h 4165204"/>
              <a:gd name="connsiteX1575" fmla="*/ 1913308 w 12192000"/>
              <a:gd name="connsiteY1575" fmla="*/ 367838 h 4165204"/>
              <a:gd name="connsiteX1576" fmla="*/ 1913340 w 12192000"/>
              <a:gd name="connsiteY1576" fmla="*/ 367891 h 4165204"/>
              <a:gd name="connsiteX1577" fmla="*/ 1913349 w 12192000"/>
              <a:gd name="connsiteY1577" fmla="*/ 367877 h 4165204"/>
              <a:gd name="connsiteX1578" fmla="*/ 2183121 w 12192000"/>
              <a:gd name="connsiteY1578" fmla="*/ 833066 h 4165204"/>
              <a:gd name="connsiteX1579" fmla="*/ 2344021 w 12192000"/>
              <a:gd name="connsiteY1579" fmla="*/ 555689 h 4165204"/>
              <a:gd name="connsiteX1580" fmla="*/ 2555044 w 12192000"/>
              <a:gd name="connsiteY1580" fmla="*/ 191807 h 4165204"/>
              <a:gd name="connsiteX1581" fmla="*/ 2329219 w 12192000"/>
              <a:gd name="connsiteY1581" fmla="*/ 191807 h 4165204"/>
              <a:gd name="connsiteX1582" fmla="*/ 2183469 w 12192000"/>
              <a:gd name="connsiteY1582" fmla="*/ 443158 h 4165204"/>
              <a:gd name="connsiteX1583" fmla="*/ 2183402 w 12192000"/>
              <a:gd name="connsiteY1583" fmla="*/ 443042 h 4165204"/>
              <a:gd name="connsiteX1584" fmla="*/ 2183311 w 12192000"/>
              <a:gd name="connsiteY1584" fmla="*/ 443198 h 4165204"/>
              <a:gd name="connsiteX1585" fmla="*/ 2183307 w 12192000"/>
              <a:gd name="connsiteY1585" fmla="*/ 443191 h 4165204"/>
              <a:gd name="connsiteX1586" fmla="*/ 2183232 w 12192000"/>
              <a:gd name="connsiteY1586" fmla="*/ 443319 h 4165204"/>
              <a:gd name="connsiteX1587" fmla="*/ 2167547 w 12192000"/>
              <a:gd name="connsiteY1587" fmla="*/ 416287 h 4165204"/>
              <a:gd name="connsiteX1588" fmla="*/ 1968350 w 12192000"/>
              <a:gd name="connsiteY1588" fmla="*/ 72743 h 4165204"/>
              <a:gd name="connsiteX1589" fmla="*/ 1926139 w 12192000"/>
              <a:gd name="connsiteY1589" fmla="*/ 0 h 4165204"/>
              <a:gd name="connsiteX1590" fmla="*/ 1970272 w 12192000"/>
              <a:gd name="connsiteY1590" fmla="*/ 0 h 4165204"/>
              <a:gd name="connsiteX1591" fmla="*/ 2183319 w 12192000"/>
              <a:gd name="connsiteY1591" fmla="*/ 367368 h 4165204"/>
              <a:gd name="connsiteX1592" fmla="*/ 2209987 w 12192000"/>
              <a:gd name="connsiteY1592" fmla="*/ 321712 h 4165204"/>
              <a:gd name="connsiteX1593" fmla="*/ 2296180 w 12192000"/>
              <a:gd name="connsiteY1593" fmla="*/ 172896 h 4165204"/>
              <a:gd name="connsiteX1594" fmla="*/ 2195918 w 12192000"/>
              <a:gd name="connsiteY1594" fmla="*/ 0 h 4165204"/>
              <a:gd name="connsiteX1595" fmla="*/ 2240072 w 12192000"/>
              <a:gd name="connsiteY1595" fmla="*/ 0 h 4165204"/>
              <a:gd name="connsiteX1596" fmla="*/ 2329363 w 12192000"/>
              <a:gd name="connsiteY1596" fmla="*/ 153986 h 4165204"/>
              <a:gd name="connsiteX1597" fmla="*/ 2621108 w 12192000"/>
              <a:gd name="connsiteY1597" fmla="*/ 153986 h 4165204"/>
              <a:gd name="connsiteX1598" fmla="*/ 2351305 w 12192000"/>
              <a:gd name="connsiteY1598" fmla="*/ 619228 h 4165204"/>
              <a:gd name="connsiteX1599" fmla="*/ 2555402 w 12192000"/>
              <a:gd name="connsiteY1599" fmla="*/ 619228 h 4165204"/>
              <a:gd name="connsiteX1600" fmla="*/ 2555402 w 12192000"/>
              <a:gd name="connsiteY1600" fmla="*/ 619227 h 4165204"/>
              <a:gd name="connsiteX1601" fmla="*/ 3094627 w 12192000"/>
              <a:gd name="connsiteY1601" fmla="*/ 619227 h 4165204"/>
              <a:gd name="connsiteX1602" fmla="*/ 2981652 w 12192000"/>
              <a:gd name="connsiteY1602" fmla="*/ 424429 h 4165204"/>
              <a:gd name="connsiteX1603" fmla="*/ 2689943 w 12192000"/>
              <a:gd name="connsiteY1603" fmla="*/ 424429 h 4165204"/>
              <a:gd name="connsiteX1604" fmla="*/ 2936080 w 12192000"/>
              <a:gd name="connsiteY1604" fmla="*/ 0 h 4165204"/>
              <a:gd name="connsiteX1605" fmla="*/ 2980385 w 12192000"/>
              <a:gd name="connsiteY1605" fmla="*/ 0 h 4165204"/>
              <a:gd name="connsiteX1606" fmla="*/ 2756693 w 12192000"/>
              <a:gd name="connsiteY1606" fmla="*/ 386286 h 4165204"/>
              <a:gd name="connsiteX1607" fmla="*/ 2954966 w 12192000"/>
              <a:gd name="connsiteY1607" fmla="*/ 386606 h 4165204"/>
              <a:gd name="connsiteX1608" fmla="*/ 2981652 w 12192000"/>
              <a:gd name="connsiteY1608" fmla="*/ 386606 h 4165204"/>
              <a:gd name="connsiteX1609" fmla="*/ 3127423 w 12192000"/>
              <a:gd name="connsiteY1609" fmla="*/ 135216 h 4165204"/>
              <a:gd name="connsiteX1610" fmla="*/ 3127603 w 12192000"/>
              <a:gd name="connsiteY1610" fmla="*/ 135525 h 4165204"/>
              <a:gd name="connsiteX1611" fmla="*/ 3127783 w 12192000"/>
              <a:gd name="connsiteY1611" fmla="*/ 135215 h 4165204"/>
              <a:gd name="connsiteX1612" fmla="*/ 3127843 w 12192000"/>
              <a:gd name="connsiteY1612" fmla="*/ 135320 h 4165204"/>
              <a:gd name="connsiteX1613" fmla="*/ 3127904 w 12192000"/>
              <a:gd name="connsiteY1613" fmla="*/ 135216 h 4165204"/>
              <a:gd name="connsiteX1614" fmla="*/ 3397624 w 12192000"/>
              <a:gd name="connsiteY1614" fmla="*/ 600387 h 4165204"/>
              <a:gd name="connsiteX1615" fmla="*/ 3499676 w 12192000"/>
              <a:gd name="connsiteY1615" fmla="*/ 424387 h 4165204"/>
              <a:gd name="connsiteX1616" fmla="*/ 3745786 w 12192000"/>
              <a:gd name="connsiteY1616" fmla="*/ 0 h 4165204"/>
              <a:gd name="connsiteX1617" fmla="*/ 3789680 w 12192000"/>
              <a:gd name="connsiteY1617" fmla="*/ 0 h 4165204"/>
              <a:gd name="connsiteX1618" fmla="*/ 3565479 w 12192000"/>
              <a:gd name="connsiteY1618" fmla="*/ 386606 h 4165204"/>
              <a:gd name="connsiteX1619" fmla="*/ 4308168 w 12192000"/>
              <a:gd name="connsiteY1619" fmla="*/ 386606 h 4165204"/>
              <a:gd name="connsiteX1620" fmla="*/ 4195728 w 12192000"/>
              <a:gd name="connsiteY1620" fmla="*/ 192777 h 4165204"/>
              <a:gd name="connsiteX1621" fmla="*/ 3904037 w 12192000"/>
              <a:gd name="connsiteY1621" fmla="*/ 192777 h 4165204"/>
              <a:gd name="connsiteX1622" fmla="*/ 3904058 w 12192000"/>
              <a:gd name="connsiteY1622" fmla="*/ 192738 h 4165204"/>
              <a:gd name="connsiteX1623" fmla="*/ 3904037 w 12192000"/>
              <a:gd name="connsiteY1623" fmla="*/ 192738 h 4165204"/>
              <a:gd name="connsiteX1624" fmla="*/ 3904576 w 12192000"/>
              <a:gd name="connsiteY1624" fmla="*/ 191806 h 4165204"/>
              <a:gd name="connsiteX1625" fmla="*/ 3904378 w 12192000"/>
              <a:gd name="connsiteY1625" fmla="*/ 191806 h 4165204"/>
              <a:gd name="connsiteX1626" fmla="*/ 4015612 w 12192000"/>
              <a:gd name="connsiteY1626" fmla="*/ 0 h 4165204"/>
              <a:gd name="connsiteX1627" fmla="*/ 4059866 w 12192000"/>
              <a:gd name="connsiteY1627" fmla="*/ 0 h 4165204"/>
              <a:gd name="connsiteX1628" fmla="*/ 3970705 w 12192000"/>
              <a:gd name="connsiteY1628" fmla="*/ 153985 h 4165204"/>
              <a:gd name="connsiteX1629" fmla="*/ 4196086 w 12192000"/>
              <a:gd name="connsiteY1629" fmla="*/ 153985 h 4165204"/>
              <a:gd name="connsiteX1630" fmla="*/ 4285376 w 12192000"/>
              <a:gd name="connsiteY1630" fmla="*/ 0 h 4165204"/>
              <a:gd name="connsiteX1631" fmla="*/ 4329309 w 12192000"/>
              <a:gd name="connsiteY1631" fmla="*/ 0 h 4165204"/>
              <a:gd name="connsiteX1632" fmla="*/ 4228895 w 12192000"/>
              <a:gd name="connsiteY1632" fmla="*/ 173148 h 4165204"/>
              <a:gd name="connsiteX1633" fmla="*/ 4374709 w 12192000"/>
              <a:gd name="connsiteY1633" fmla="*/ 424507 h 4165204"/>
              <a:gd name="connsiteX1634" fmla="*/ 4373847 w 12192000"/>
              <a:gd name="connsiteY1634" fmla="*/ 424507 h 4165204"/>
              <a:gd name="connsiteX1635" fmla="*/ 4374318 w 12192000"/>
              <a:gd name="connsiteY1635" fmla="*/ 425319 h 4165204"/>
              <a:gd name="connsiteX1636" fmla="*/ 4374269 w 12192000"/>
              <a:gd name="connsiteY1636" fmla="*/ 425319 h 4165204"/>
              <a:gd name="connsiteX1637" fmla="*/ 4374318 w 12192000"/>
              <a:gd name="connsiteY1637" fmla="*/ 425398 h 4165204"/>
              <a:gd name="connsiteX1638" fmla="*/ 3835621 w 12192000"/>
              <a:gd name="connsiteY1638" fmla="*/ 425398 h 4165204"/>
              <a:gd name="connsiteX1639" fmla="*/ 3937135 w 12192000"/>
              <a:gd name="connsiteY1639" fmla="*/ 600474 h 4165204"/>
              <a:gd name="connsiteX1640" fmla="*/ 3937192 w 12192000"/>
              <a:gd name="connsiteY1640" fmla="*/ 600375 h 4165204"/>
              <a:gd name="connsiteX1641" fmla="*/ 4207112 w 12192000"/>
              <a:gd name="connsiteY1641" fmla="*/ 1065616 h 4165204"/>
              <a:gd name="connsiteX1642" fmla="*/ 4209106 w 12192000"/>
              <a:gd name="connsiteY1642" fmla="*/ 1062177 h 4165204"/>
              <a:gd name="connsiteX1643" fmla="*/ 4319552 w 12192000"/>
              <a:gd name="connsiteY1643" fmla="*/ 871527 h 4165204"/>
              <a:gd name="connsiteX1644" fmla="*/ 4173841 w 12192000"/>
              <a:gd name="connsiteY1644" fmla="*/ 620239 h 4165204"/>
              <a:gd name="connsiteX1645" fmla="*/ 4174772 w 12192000"/>
              <a:gd name="connsiteY1645" fmla="*/ 620239 h 4165204"/>
              <a:gd name="connsiteX1646" fmla="*/ 4174185 w 12192000"/>
              <a:gd name="connsiteY1646" fmla="*/ 619227 h 4165204"/>
              <a:gd name="connsiteX1647" fmla="*/ 4174206 w 12192000"/>
              <a:gd name="connsiteY1647" fmla="*/ 619227 h 4165204"/>
              <a:gd name="connsiteX1648" fmla="*/ 4174182 w 12192000"/>
              <a:gd name="connsiteY1648" fmla="*/ 619185 h 4165204"/>
              <a:gd name="connsiteX1649" fmla="*/ 4712792 w 12192000"/>
              <a:gd name="connsiteY1649" fmla="*/ 619185 h 4165204"/>
              <a:gd name="connsiteX1650" fmla="*/ 4353706 w 12192000"/>
              <a:gd name="connsiteY1650" fmla="*/ 0 h 4165204"/>
              <a:gd name="connsiteX1651" fmla="*/ 4398344 w 12192000"/>
              <a:gd name="connsiteY1651" fmla="*/ 0 h 4165204"/>
              <a:gd name="connsiteX1652" fmla="*/ 4611769 w 12192000"/>
              <a:gd name="connsiteY1652" fmla="*/ 368047 h 4165204"/>
              <a:gd name="connsiteX1653" fmla="*/ 4614350 w 12192000"/>
              <a:gd name="connsiteY1653" fmla="*/ 363603 h 4165204"/>
              <a:gd name="connsiteX1654" fmla="*/ 4713479 w 12192000"/>
              <a:gd name="connsiteY1654" fmla="*/ 192719 h 4165204"/>
              <a:gd name="connsiteX1655" fmla="*/ 4713371 w 12192000"/>
              <a:gd name="connsiteY1655" fmla="*/ 192719 h 4165204"/>
              <a:gd name="connsiteX1656" fmla="*/ 4825133 w 12192000"/>
              <a:gd name="connsiteY1656" fmla="*/ 0 h 4165204"/>
              <a:gd name="connsiteX1657" fmla="*/ 4868858 w 12192000"/>
              <a:gd name="connsiteY1657" fmla="*/ 0 h 4165204"/>
              <a:gd name="connsiteX1658" fmla="*/ 4779056 w 12192000"/>
              <a:gd name="connsiteY1658" fmla="*/ 154876 h 4165204"/>
              <a:gd name="connsiteX1659" fmla="*/ 5522746 w 12192000"/>
              <a:gd name="connsiteY1659" fmla="*/ 154876 h 4165204"/>
              <a:gd name="connsiteX1660" fmla="*/ 5432904 w 12192000"/>
              <a:gd name="connsiteY1660" fmla="*/ 0 h 4165204"/>
              <a:gd name="connsiteX1661" fmla="*/ 5476809 w 12192000"/>
              <a:gd name="connsiteY1661" fmla="*/ 0 h 4165204"/>
              <a:gd name="connsiteX1662" fmla="*/ 5588569 w 12192000"/>
              <a:gd name="connsiteY1662" fmla="*/ 192719 h 4165204"/>
              <a:gd name="connsiteX1663" fmla="*/ 5588541 w 12192000"/>
              <a:gd name="connsiteY1663" fmla="*/ 192719 h 4165204"/>
              <a:gd name="connsiteX1664" fmla="*/ 5588575 w 12192000"/>
              <a:gd name="connsiteY1664" fmla="*/ 192777 h 4165204"/>
              <a:gd name="connsiteX1665" fmla="*/ 5588554 w 12192000"/>
              <a:gd name="connsiteY1665" fmla="*/ 192777 h 4165204"/>
              <a:gd name="connsiteX1666" fmla="*/ 5588567 w 12192000"/>
              <a:gd name="connsiteY1666" fmla="*/ 192799 h 4165204"/>
              <a:gd name="connsiteX1667" fmla="*/ 5048842 w 12192000"/>
              <a:gd name="connsiteY1667" fmla="*/ 192799 h 4165204"/>
              <a:gd name="connsiteX1668" fmla="*/ 5150917 w 12192000"/>
              <a:gd name="connsiteY1668" fmla="*/ 368847 h 4165204"/>
              <a:gd name="connsiteX1669" fmla="*/ 5151263 w 12192000"/>
              <a:gd name="connsiteY1669" fmla="*/ 369454 h 4165204"/>
              <a:gd name="connsiteX1670" fmla="*/ 5420764 w 12192000"/>
              <a:gd name="connsiteY1670" fmla="*/ 833952 h 4165204"/>
              <a:gd name="connsiteX1671" fmla="*/ 5512067 w 12192000"/>
              <a:gd name="connsiteY1671" fmla="*/ 676643 h 4165204"/>
              <a:gd name="connsiteX1672" fmla="*/ 5533830 w 12192000"/>
              <a:gd name="connsiteY1672" fmla="*/ 639070 h 4165204"/>
              <a:gd name="connsiteX1673" fmla="*/ 5387999 w 12192000"/>
              <a:gd name="connsiteY1673" fmla="*/ 387600 h 4165204"/>
              <a:gd name="connsiteX1674" fmla="*/ 5388085 w 12192000"/>
              <a:gd name="connsiteY1674" fmla="*/ 387600 h 4165204"/>
              <a:gd name="connsiteX1675" fmla="*/ 5388026 w 12192000"/>
              <a:gd name="connsiteY1675" fmla="*/ 387497 h 4165204"/>
              <a:gd name="connsiteX1676" fmla="*/ 5927491 w 12192000"/>
              <a:gd name="connsiteY1676" fmla="*/ 387497 h 4165204"/>
              <a:gd name="connsiteX1677" fmla="*/ 5702865 w 12192000"/>
              <a:gd name="connsiteY1677" fmla="*/ 0 h 4165204"/>
              <a:gd name="connsiteX1678" fmla="*/ 5746422 w 12192000"/>
              <a:gd name="connsiteY1678" fmla="*/ 0 h 4165204"/>
              <a:gd name="connsiteX1679" fmla="*/ 5825328 w 12192000"/>
              <a:gd name="connsiteY1679" fmla="*/ 136049 h 4165204"/>
              <a:gd name="connsiteX1680" fmla="*/ 5825985 w 12192000"/>
              <a:gd name="connsiteY1680" fmla="*/ 134917 h 4165204"/>
              <a:gd name="connsiteX1681" fmla="*/ 5904256 w 12192000"/>
              <a:gd name="connsiteY1681" fmla="*/ 0 h 4165204"/>
              <a:gd name="connsiteX1682" fmla="*/ 5948209 w 12192000"/>
              <a:gd name="connsiteY1682" fmla="*/ 0 h 4165204"/>
              <a:gd name="connsiteX1683" fmla="*/ 5847338 w 12192000"/>
              <a:gd name="connsiteY1683" fmla="*/ 173931 h 4165204"/>
              <a:gd name="connsiteX1684" fmla="*/ 5971208 w 12192000"/>
              <a:gd name="connsiteY1684" fmla="*/ 387479 h 4165204"/>
              <a:gd name="connsiteX1685" fmla="*/ 6219228 w 12192000"/>
              <a:gd name="connsiteY1685" fmla="*/ 387479 h 4165204"/>
              <a:gd name="connsiteX1686" fmla="*/ 6343139 w 12192000"/>
              <a:gd name="connsiteY1686" fmla="*/ 173789 h 4165204"/>
              <a:gd name="connsiteX1687" fmla="*/ 6242385 w 12192000"/>
              <a:gd name="connsiteY1687" fmla="*/ 0 h 4165204"/>
              <a:gd name="connsiteX1688" fmla="*/ 6286286 w 12192000"/>
              <a:gd name="connsiteY1688" fmla="*/ 0 h 4165204"/>
              <a:gd name="connsiteX1689" fmla="*/ 6634943 w 12192000"/>
              <a:gd name="connsiteY1689" fmla="*/ 601142 h 4165204"/>
              <a:gd name="connsiteX1690" fmla="*/ 6663606 w 12192000"/>
              <a:gd name="connsiteY1690" fmla="*/ 551838 h 4165204"/>
              <a:gd name="connsiteX1691" fmla="*/ 6745838 w 12192000"/>
              <a:gd name="connsiteY1691" fmla="*/ 409835 h 4165204"/>
              <a:gd name="connsiteX1692" fmla="*/ 6747844 w 12192000"/>
              <a:gd name="connsiteY1692" fmla="*/ 406369 h 4165204"/>
              <a:gd name="connsiteX1693" fmla="*/ 6743515 w 12192000"/>
              <a:gd name="connsiteY1693" fmla="*/ 398906 h 4165204"/>
              <a:gd name="connsiteX1694" fmla="*/ 6601991 w 12192000"/>
              <a:gd name="connsiteY1694" fmla="*/ 154976 h 4165204"/>
              <a:gd name="connsiteX1695" fmla="*/ 6602020 w 12192000"/>
              <a:gd name="connsiteY1695" fmla="*/ 154976 h 4165204"/>
              <a:gd name="connsiteX1696" fmla="*/ 6601951 w 12192000"/>
              <a:gd name="connsiteY1696" fmla="*/ 154858 h 4165204"/>
              <a:gd name="connsiteX1697" fmla="*/ 7141598 w 12192000"/>
              <a:gd name="connsiteY1697" fmla="*/ 154858 h 4165204"/>
              <a:gd name="connsiteX1698" fmla="*/ 7051771 w 12192000"/>
              <a:gd name="connsiteY1698" fmla="*/ 0 h 4165204"/>
              <a:gd name="connsiteX1699" fmla="*/ 7095751 w 12192000"/>
              <a:gd name="connsiteY1699" fmla="*/ 0 h 4165204"/>
              <a:gd name="connsiteX1700" fmla="*/ 7185602 w 12192000"/>
              <a:gd name="connsiteY1700" fmla="*/ 154903 h 4165204"/>
              <a:gd name="connsiteX1701" fmla="*/ 7433625 w 12192000"/>
              <a:gd name="connsiteY1701" fmla="*/ 154903 h 4165204"/>
              <a:gd name="connsiteX1702" fmla="*/ 7448545 w 12192000"/>
              <a:gd name="connsiteY1702" fmla="*/ 129207 h 4165204"/>
              <a:gd name="connsiteX1703" fmla="*/ 7523483 w 12192000"/>
              <a:gd name="connsiteY1703" fmla="*/ 0 h 4165204"/>
              <a:gd name="connsiteX1704" fmla="*/ 7567405 w 12192000"/>
              <a:gd name="connsiteY1704" fmla="*/ 0 h 4165204"/>
              <a:gd name="connsiteX1705" fmla="*/ 7461063 w 12192000"/>
              <a:gd name="connsiteY1705" fmla="*/ 183379 h 4165204"/>
              <a:gd name="connsiteX1706" fmla="*/ 7208347 w 12192000"/>
              <a:gd name="connsiteY1706" fmla="*/ 619785 h 4165204"/>
              <a:gd name="connsiteX1707" fmla="*/ 7406661 w 12192000"/>
              <a:gd name="connsiteY1707" fmla="*/ 620105 h 4165204"/>
              <a:gd name="connsiteX1708" fmla="*/ 7433330 w 12192000"/>
              <a:gd name="connsiteY1708" fmla="*/ 620105 h 4165204"/>
              <a:gd name="connsiteX1709" fmla="*/ 7579077 w 12192000"/>
              <a:gd name="connsiteY1709" fmla="*/ 368827 h 4165204"/>
              <a:gd name="connsiteX1710" fmla="*/ 7579240 w 12192000"/>
              <a:gd name="connsiteY1710" fmla="*/ 369108 h 4165204"/>
              <a:gd name="connsiteX1711" fmla="*/ 7579398 w 12192000"/>
              <a:gd name="connsiteY1711" fmla="*/ 368834 h 4165204"/>
              <a:gd name="connsiteX1712" fmla="*/ 7849201 w 12192000"/>
              <a:gd name="connsiteY1712" fmla="*/ 834076 h 4165204"/>
              <a:gd name="connsiteX1713" fmla="*/ 7951290 w 12192000"/>
              <a:gd name="connsiteY1713" fmla="*/ 657926 h 4165204"/>
              <a:gd name="connsiteX1714" fmla="*/ 8221094 w 12192000"/>
              <a:gd name="connsiteY1714" fmla="*/ 192684 h 4165204"/>
              <a:gd name="connsiteX1715" fmla="*/ 7995355 w 12192000"/>
              <a:gd name="connsiteY1715" fmla="*/ 192684 h 4165204"/>
              <a:gd name="connsiteX1716" fmla="*/ 7891378 w 12192000"/>
              <a:gd name="connsiteY1716" fmla="*/ 371898 h 4165204"/>
              <a:gd name="connsiteX1717" fmla="*/ 7849481 w 12192000"/>
              <a:gd name="connsiteY1717" fmla="*/ 444196 h 4165204"/>
              <a:gd name="connsiteX1718" fmla="*/ 7849387 w 12192000"/>
              <a:gd name="connsiteY1718" fmla="*/ 444033 h 4165204"/>
              <a:gd name="connsiteX1719" fmla="*/ 7849362 w 12192000"/>
              <a:gd name="connsiteY1719" fmla="*/ 444075 h 4165204"/>
              <a:gd name="connsiteX1720" fmla="*/ 7591681 w 12192000"/>
              <a:gd name="connsiteY1720" fmla="*/ 0 h 4165204"/>
              <a:gd name="connsiteX1721" fmla="*/ 7635621 w 12192000"/>
              <a:gd name="connsiteY1721" fmla="*/ 0 h 4165204"/>
              <a:gd name="connsiteX1722" fmla="*/ 7849360 w 12192000"/>
              <a:gd name="connsiteY1722" fmla="*/ 368562 h 4165204"/>
              <a:gd name="connsiteX1723" fmla="*/ 7878002 w 12192000"/>
              <a:gd name="connsiteY1723" fmla="*/ 319222 h 4165204"/>
              <a:gd name="connsiteX1724" fmla="*/ 7962238 w 12192000"/>
              <a:gd name="connsiteY1724" fmla="*/ 173799 h 4165204"/>
              <a:gd name="connsiteX1725" fmla="*/ 7861424 w 12192000"/>
              <a:gd name="connsiteY1725" fmla="*/ 0 h 4165204"/>
              <a:gd name="connsiteX1726" fmla="*/ 7905469 w 12192000"/>
              <a:gd name="connsiteY1726" fmla="*/ 0 h 4165204"/>
              <a:gd name="connsiteX1727" fmla="*/ 7995302 w 12192000"/>
              <a:gd name="connsiteY1727" fmla="*/ 154863 h 4165204"/>
              <a:gd name="connsiteX1728" fmla="*/ 8286680 w 12192000"/>
              <a:gd name="connsiteY1728" fmla="*/ 154863 h 4165204"/>
              <a:gd name="connsiteX1729" fmla="*/ 8286634 w 12192000"/>
              <a:gd name="connsiteY1729" fmla="*/ 154943 h 4165204"/>
              <a:gd name="connsiteX1730" fmla="*/ 8286680 w 12192000"/>
              <a:gd name="connsiteY1730" fmla="*/ 154943 h 4165204"/>
              <a:gd name="connsiteX1731" fmla="*/ 8286653 w 12192000"/>
              <a:gd name="connsiteY1731" fmla="*/ 154989 h 4165204"/>
              <a:gd name="connsiteX1732" fmla="*/ 8287040 w 12192000"/>
              <a:gd name="connsiteY1732" fmla="*/ 154989 h 4165204"/>
              <a:gd name="connsiteX1733" fmla="*/ 8017263 w 12192000"/>
              <a:gd name="connsiteY1733" fmla="*/ 620185 h 4165204"/>
              <a:gd name="connsiteX1734" fmla="*/ 8221498 w 12192000"/>
              <a:gd name="connsiteY1734" fmla="*/ 620185 h 4165204"/>
              <a:gd name="connsiteX1735" fmla="*/ 8221455 w 12192000"/>
              <a:gd name="connsiteY1735" fmla="*/ 620112 h 4165204"/>
              <a:gd name="connsiteX1736" fmla="*/ 8760658 w 12192000"/>
              <a:gd name="connsiteY1736" fmla="*/ 620112 h 4165204"/>
              <a:gd name="connsiteX1737" fmla="*/ 8647751 w 12192000"/>
              <a:gd name="connsiteY1737" fmla="*/ 425431 h 4165204"/>
              <a:gd name="connsiteX1738" fmla="*/ 8356356 w 12192000"/>
              <a:gd name="connsiteY1738" fmla="*/ 425431 h 4165204"/>
              <a:gd name="connsiteX1739" fmla="*/ 8356406 w 12192000"/>
              <a:gd name="connsiteY1739" fmla="*/ 425345 h 4165204"/>
              <a:gd name="connsiteX1740" fmla="*/ 8355995 w 12192000"/>
              <a:gd name="connsiteY1740" fmla="*/ 425345 h 4165204"/>
              <a:gd name="connsiteX1741" fmla="*/ 8602662 w 12192000"/>
              <a:gd name="connsiteY1741" fmla="*/ 0 h 4165204"/>
              <a:gd name="connsiteX1742" fmla="*/ 8646897 w 12192000"/>
              <a:gd name="connsiteY1742" fmla="*/ 0 h 4165204"/>
              <a:gd name="connsiteX1743" fmla="*/ 8422624 w 12192000"/>
              <a:gd name="connsiteY1743" fmla="*/ 387289 h 4165204"/>
              <a:gd name="connsiteX1744" fmla="*/ 8617793 w 12192000"/>
              <a:gd name="connsiteY1744" fmla="*/ 387604 h 4165204"/>
              <a:gd name="connsiteX1745" fmla="*/ 8647821 w 12192000"/>
              <a:gd name="connsiteY1745" fmla="*/ 387604 h 4165204"/>
              <a:gd name="connsiteX1746" fmla="*/ 8793634 w 12192000"/>
              <a:gd name="connsiteY1746" fmla="*/ 136212 h 4165204"/>
              <a:gd name="connsiteX1747" fmla="*/ 8793737 w 12192000"/>
              <a:gd name="connsiteY1747" fmla="*/ 136389 h 4165204"/>
              <a:gd name="connsiteX1748" fmla="*/ 8793835 w 12192000"/>
              <a:gd name="connsiteY1748" fmla="*/ 136219 h 4165204"/>
              <a:gd name="connsiteX1749" fmla="*/ 9063638 w 12192000"/>
              <a:gd name="connsiteY1749" fmla="*/ 601461 h 4165204"/>
              <a:gd name="connsiteX1750" fmla="*/ 9063831 w 12192000"/>
              <a:gd name="connsiteY1750" fmla="*/ 601129 h 4165204"/>
              <a:gd name="connsiteX1751" fmla="*/ 9165647 w 12192000"/>
              <a:gd name="connsiteY1751" fmla="*/ 425231 h 4165204"/>
              <a:gd name="connsiteX1752" fmla="*/ 9412248 w 12192000"/>
              <a:gd name="connsiteY1752" fmla="*/ 0 h 4165204"/>
              <a:gd name="connsiteX1753" fmla="*/ 9456459 w 12192000"/>
              <a:gd name="connsiteY1753" fmla="*/ 0 h 4165204"/>
              <a:gd name="connsiteX1754" fmla="*/ 9231721 w 12192000"/>
              <a:gd name="connsiteY1754" fmla="*/ 387531 h 4165204"/>
              <a:gd name="connsiteX1755" fmla="*/ 9435914 w 12192000"/>
              <a:gd name="connsiteY1755" fmla="*/ 387531 h 4165204"/>
              <a:gd name="connsiteX1756" fmla="*/ 9435892 w 12192000"/>
              <a:gd name="connsiteY1756" fmla="*/ 387494 h 4165204"/>
              <a:gd name="connsiteX1757" fmla="*/ 9975116 w 12192000"/>
              <a:gd name="connsiteY1757" fmla="*/ 387494 h 4165204"/>
              <a:gd name="connsiteX1758" fmla="*/ 9862210 w 12192000"/>
              <a:gd name="connsiteY1758" fmla="*/ 192814 h 4165204"/>
              <a:gd name="connsiteX1759" fmla="*/ 9570793 w 12192000"/>
              <a:gd name="connsiteY1759" fmla="*/ 192814 h 4165204"/>
              <a:gd name="connsiteX1760" fmla="*/ 9570865 w 12192000"/>
              <a:gd name="connsiteY1760" fmla="*/ 192690 h 4165204"/>
              <a:gd name="connsiteX1761" fmla="*/ 9570432 w 12192000"/>
              <a:gd name="connsiteY1761" fmla="*/ 192690 h 4165204"/>
              <a:gd name="connsiteX1762" fmla="*/ 9682178 w 12192000"/>
              <a:gd name="connsiteY1762" fmla="*/ 0 h 4165204"/>
              <a:gd name="connsiteX1763" fmla="*/ 9726644 w 12192000"/>
              <a:gd name="connsiteY1763" fmla="*/ 0 h 4165204"/>
              <a:gd name="connsiteX1764" fmla="*/ 9637061 w 12192000"/>
              <a:gd name="connsiteY1764" fmla="*/ 154712 h 4165204"/>
              <a:gd name="connsiteX1765" fmla="*/ 9833441 w 12192000"/>
              <a:gd name="connsiteY1765" fmla="*/ 154990 h 4165204"/>
              <a:gd name="connsiteX1766" fmla="*/ 9862138 w 12192000"/>
              <a:gd name="connsiteY1766" fmla="*/ 154990 h 4165204"/>
              <a:gd name="connsiteX1767" fmla="*/ 9952010 w 12192000"/>
              <a:gd name="connsiteY1767" fmla="*/ 0 h 4165204"/>
              <a:gd name="connsiteX1768" fmla="*/ 9996153 w 12192000"/>
              <a:gd name="connsiteY1768" fmla="*/ 0 h 4165204"/>
              <a:gd name="connsiteX1769" fmla="*/ 9895347 w 12192000"/>
              <a:gd name="connsiteY1769" fmla="*/ 173863 h 4165204"/>
              <a:gd name="connsiteX1770" fmla="*/ 10041163 w 12192000"/>
              <a:gd name="connsiteY1770" fmla="*/ 425315 h 4165204"/>
              <a:gd name="connsiteX1771" fmla="*/ 10041095 w 12192000"/>
              <a:gd name="connsiteY1771" fmla="*/ 425315 h 4165204"/>
              <a:gd name="connsiteX1772" fmla="*/ 10041165 w 12192000"/>
              <a:gd name="connsiteY1772" fmla="*/ 425435 h 4165204"/>
              <a:gd name="connsiteX1773" fmla="*/ 9501477 w 12192000"/>
              <a:gd name="connsiteY1773" fmla="*/ 425435 h 4165204"/>
              <a:gd name="connsiteX1774" fmla="*/ 9873188 w 12192000"/>
              <a:gd name="connsiteY1774" fmla="*/ 1066396 h 4165204"/>
              <a:gd name="connsiteX1775" fmla="*/ 9901850 w 12192000"/>
              <a:gd name="connsiteY1775" fmla="*/ 1017051 h 4165204"/>
              <a:gd name="connsiteX1776" fmla="*/ 9986055 w 12192000"/>
              <a:gd name="connsiteY1776" fmla="*/ 871683 h 4165204"/>
              <a:gd name="connsiteX1777" fmla="*/ 9840237 w 12192000"/>
              <a:gd name="connsiteY1777" fmla="*/ 620230 h 4165204"/>
              <a:gd name="connsiteX1778" fmla="*/ 9840306 w 12192000"/>
              <a:gd name="connsiteY1778" fmla="*/ 620230 h 4165204"/>
              <a:gd name="connsiteX1779" fmla="*/ 9840237 w 12192000"/>
              <a:gd name="connsiteY1779" fmla="*/ 620112 h 4165204"/>
              <a:gd name="connsiteX1780" fmla="*/ 10379803 w 12192000"/>
              <a:gd name="connsiteY1780" fmla="*/ 620112 h 4165204"/>
              <a:gd name="connsiteX1781" fmla="*/ 10020176 w 12192000"/>
              <a:gd name="connsiteY1781" fmla="*/ 0 h 4165204"/>
              <a:gd name="connsiteX1782" fmla="*/ 10064174 w 12192000"/>
              <a:gd name="connsiteY1782" fmla="*/ 0 h 4165204"/>
              <a:gd name="connsiteX1783" fmla="*/ 10278075 w 12192000"/>
              <a:gd name="connsiteY1783" fmla="*/ 368844 h 4165204"/>
              <a:gd name="connsiteX1784" fmla="*/ 10380123 w 12192000"/>
              <a:gd name="connsiteY1784" fmla="*/ 192694 h 4165204"/>
              <a:gd name="connsiteX1785" fmla="*/ 10491870 w 12192000"/>
              <a:gd name="connsiteY1785" fmla="*/ 0 h 4165204"/>
              <a:gd name="connsiteX1786" fmla="*/ 10536128 w 12192000"/>
              <a:gd name="connsiteY1786" fmla="*/ 0 h 4165204"/>
              <a:gd name="connsiteX1787" fmla="*/ 10446311 w 12192000"/>
              <a:gd name="connsiteY1787" fmla="*/ 154878 h 4165204"/>
              <a:gd name="connsiteX1788" fmla="*/ 11189467 w 12192000"/>
              <a:gd name="connsiteY1788" fmla="*/ 154798 h 4165204"/>
              <a:gd name="connsiteX1789" fmla="*/ 11099691 w 12192000"/>
              <a:gd name="connsiteY1789" fmla="*/ 0 h 4165204"/>
              <a:gd name="connsiteX1790" fmla="*/ 11143735 w 12192000"/>
              <a:gd name="connsiteY1790" fmla="*/ 0 h 4165204"/>
              <a:gd name="connsiteX1791" fmla="*/ 11255483 w 12192000"/>
              <a:gd name="connsiteY1791" fmla="*/ 192699 h 4165204"/>
              <a:gd name="connsiteX1792" fmla="*/ 11255413 w 12192000"/>
              <a:gd name="connsiteY1792" fmla="*/ 192699 h 4165204"/>
              <a:gd name="connsiteX1793" fmla="*/ 11255483 w 12192000"/>
              <a:gd name="connsiteY1793" fmla="*/ 192819 h 4165204"/>
              <a:gd name="connsiteX1794" fmla="*/ 10715915 w 12192000"/>
              <a:gd name="connsiteY1794" fmla="*/ 192819 h 4165204"/>
              <a:gd name="connsiteX1795" fmla="*/ 11087625 w 12192000"/>
              <a:gd name="connsiteY1795" fmla="*/ 833778 h 4165204"/>
              <a:gd name="connsiteX1796" fmla="*/ 11116207 w 12192000"/>
              <a:gd name="connsiteY1796" fmla="*/ 784433 h 4165204"/>
              <a:gd name="connsiteX1797" fmla="*/ 11199811 w 12192000"/>
              <a:gd name="connsiteY1797" fmla="*/ 640101 h 4165204"/>
              <a:gd name="connsiteX1798" fmla="*/ 11200447 w 12192000"/>
              <a:gd name="connsiteY1798" fmla="*/ 639005 h 4165204"/>
              <a:gd name="connsiteX1799" fmla="*/ 11198539 w 12192000"/>
              <a:gd name="connsiteY1799" fmla="*/ 635715 h 4165204"/>
              <a:gd name="connsiteX1800" fmla="*/ 11054675 w 12192000"/>
              <a:gd name="connsiteY1800" fmla="*/ 387612 h 4165204"/>
              <a:gd name="connsiteX1801" fmla="*/ 11054743 w 12192000"/>
              <a:gd name="connsiteY1801" fmla="*/ 387612 h 4165204"/>
              <a:gd name="connsiteX1802" fmla="*/ 11054675 w 12192000"/>
              <a:gd name="connsiteY1802" fmla="*/ 387494 h 4165204"/>
              <a:gd name="connsiteX1803" fmla="*/ 11594201 w 12192000"/>
              <a:gd name="connsiteY1803" fmla="*/ 387494 h 4165204"/>
              <a:gd name="connsiteX1804" fmla="*/ 11369502 w 12192000"/>
              <a:gd name="connsiteY1804" fmla="*/ 0 h 4165204"/>
              <a:gd name="connsiteX1805" fmla="*/ 11413509 w 12192000"/>
              <a:gd name="connsiteY1805" fmla="*/ 0 h 4165204"/>
              <a:gd name="connsiteX1806" fmla="*/ 11492491 w 12192000"/>
              <a:gd name="connsiteY1806" fmla="*/ 136193 h 4165204"/>
              <a:gd name="connsiteX1807" fmla="*/ 11534749 w 12192000"/>
              <a:gd name="connsiteY1807" fmla="*/ 63349 h 4165204"/>
              <a:gd name="connsiteX1808" fmla="*/ 11571462 w 12192000"/>
              <a:gd name="connsiteY1808" fmla="*/ 0 h 4165204"/>
              <a:gd name="connsiteX1809" fmla="*/ 11615142 w 12192000"/>
              <a:gd name="connsiteY1809" fmla="*/ 0 h 4165204"/>
              <a:gd name="connsiteX1810" fmla="*/ 11514347 w 12192000"/>
              <a:gd name="connsiteY1810" fmla="*/ 173790 h 4165204"/>
              <a:gd name="connsiteX1811" fmla="*/ 11638283 w 12192000"/>
              <a:gd name="connsiteY1811" fmla="*/ 387498 h 4165204"/>
              <a:gd name="connsiteX1812" fmla="*/ 11886307 w 12192000"/>
              <a:gd name="connsiteY1812" fmla="*/ 387498 h 4165204"/>
              <a:gd name="connsiteX1813" fmla="*/ 12010299 w 12192000"/>
              <a:gd name="connsiteY1813" fmla="*/ 173808 h 4165204"/>
              <a:gd name="connsiteX1814" fmla="*/ 11909550 w 12192000"/>
              <a:gd name="connsiteY1814" fmla="*/ 0 h 4165204"/>
              <a:gd name="connsiteX1815" fmla="*/ 11953682 w 12192000"/>
              <a:gd name="connsiteY1815" fmla="*/ 0 h 4165204"/>
              <a:gd name="connsiteX1816" fmla="*/ 12192000 w 12192000"/>
              <a:gd name="connsiteY1816" fmla="*/ 411224 h 4165204"/>
              <a:gd name="connsiteX1817" fmla="*/ 12192000 w 12192000"/>
              <a:gd name="connsiteY1817" fmla="*/ 486956 h 4165204"/>
              <a:gd name="connsiteX1818" fmla="*/ 12032219 w 12192000"/>
              <a:gd name="connsiteY1818" fmla="*/ 211599 h 4165204"/>
              <a:gd name="connsiteX1819" fmla="*/ 11913703 w 12192000"/>
              <a:gd name="connsiteY1819" fmla="*/ 415974 h 4165204"/>
              <a:gd name="connsiteX1820" fmla="*/ 11660989 w 12192000"/>
              <a:gd name="connsiteY1820" fmla="*/ 852420 h 4165204"/>
              <a:gd name="connsiteX1821" fmla="*/ 11858623 w 12192000"/>
              <a:gd name="connsiteY1821" fmla="*/ 852699 h 4165204"/>
              <a:gd name="connsiteX1822" fmla="*/ 11886075 w 12192000"/>
              <a:gd name="connsiteY1822" fmla="*/ 852699 h 4165204"/>
              <a:gd name="connsiteX1823" fmla="*/ 12031759 w 12192000"/>
              <a:gd name="connsiteY1823" fmla="*/ 601463 h 4165204"/>
              <a:gd name="connsiteX1824" fmla="*/ 12031921 w 12192000"/>
              <a:gd name="connsiteY1824" fmla="*/ 601742 h 4165204"/>
              <a:gd name="connsiteX1825" fmla="*/ 12032079 w 12192000"/>
              <a:gd name="connsiteY1825" fmla="*/ 601470 h 4165204"/>
              <a:gd name="connsiteX1826" fmla="*/ 12032099 w 12192000"/>
              <a:gd name="connsiteY1826" fmla="*/ 601506 h 4165204"/>
              <a:gd name="connsiteX1827" fmla="*/ 12032119 w 12192000"/>
              <a:gd name="connsiteY1827" fmla="*/ 601469 h 4165204"/>
              <a:gd name="connsiteX1828" fmla="*/ 12192000 w 12192000"/>
              <a:gd name="connsiteY1828" fmla="*/ 877203 h 4165204"/>
              <a:gd name="connsiteX1829" fmla="*/ 12192000 w 12192000"/>
              <a:gd name="connsiteY1829" fmla="*/ 952944 h 4165204"/>
              <a:gd name="connsiteX1830" fmla="*/ 12031957 w 12192000"/>
              <a:gd name="connsiteY1830" fmla="*/ 676950 h 4165204"/>
              <a:gd name="connsiteX1831" fmla="*/ 11984911 w 12192000"/>
              <a:gd name="connsiteY1831" fmla="*/ 758044 h 4165204"/>
              <a:gd name="connsiteX1832" fmla="*/ 11919051 w 12192000"/>
              <a:gd name="connsiteY1832" fmla="*/ 871610 h 4165204"/>
              <a:gd name="connsiteX1833" fmla="*/ 12064891 w 12192000"/>
              <a:gd name="connsiteY1833" fmla="*/ 1123101 h 4165204"/>
              <a:gd name="connsiteX1834" fmla="*/ 12064867 w 12192000"/>
              <a:gd name="connsiteY1834" fmla="*/ 1123101 h 4165204"/>
              <a:gd name="connsiteX1835" fmla="*/ 12064891 w 12192000"/>
              <a:gd name="connsiteY1835" fmla="*/ 1123143 h 4165204"/>
              <a:gd name="connsiteX1836" fmla="*/ 12064631 w 12192000"/>
              <a:gd name="connsiteY1836" fmla="*/ 1123143 h 4165204"/>
              <a:gd name="connsiteX1837" fmla="*/ 12064651 w 12192000"/>
              <a:gd name="connsiteY1837" fmla="*/ 1123177 h 4165204"/>
              <a:gd name="connsiteX1838" fmla="*/ 11525409 w 12192000"/>
              <a:gd name="connsiteY1838" fmla="*/ 1123177 h 4165204"/>
              <a:gd name="connsiteX1839" fmla="*/ 11897063 w 12192000"/>
              <a:gd name="connsiteY1839" fmla="*/ 1764309 h 4165204"/>
              <a:gd name="connsiteX1840" fmla="*/ 11925699 w 12192000"/>
              <a:gd name="connsiteY1840" fmla="*/ 1714876 h 4165204"/>
              <a:gd name="connsiteX1841" fmla="*/ 12009901 w 12192000"/>
              <a:gd name="connsiteY1841" fmla="*/ 1569508 h 4165204"/>
              <a:gd name="connsiteX1842" fmla="*/ 11864083 w 12192000"/>
              <a:gd name="connsiteY1842" fmla="*/ 1318056 h 4165204"/>
              <a:gd name="connsiteX1843" fmla="*/ 11864115 w 12192000"/>
              <a:gd name="connsiteY1843" fmla="*/ 1318056 h 4165204"/>
              <a:gd name="connsiteX1844" fmla="*/ 11864045 w 12192000"/>
              <a:gd name="connsiteY1844" fmla="*/ 1317936 h 4165204"/>
              <a:gd name="connsiteX1845" fmla="*/ 12192000 w 12192000"/>
              <a:gd name="connsiteY1845" fmla="*/ 1317936 h 4165204"/>
              <a:gd name="connsiteX1846" fmla="*/ 12192000 w 12192000"/>
              <a:gd name="connsiteY1846" fmla="*/ 1355842 h 4165204"/>
              <a:gd name="connsiteX1847" fmla="*/ 11929927 w 12192000"/>
              <a:gd name="connsiteY1847" fmla="*/ 1355842 h 4165204"/>
              <a:gd name="connsiteX1848" fmla="*/ 12042831 w 12192000"/>
              <a:gd name="connsiteY1848" fmla="*/ 1550517 h 4165204"/>
              <a:gd name="connsiteX1849" fmla="*/ 12192000 w 12192000"/>
              <a:gd name="connsiteY1849" fmla="*/ 1550517 h 4165204"/>
              <a:gd name="connsiteX1850" fmla="*/ 12192000 w 12192000"/>
              <a:gd name="connsiteY1850" fmla="*/ 1588344 h 4165204"/>
              <a:gd name="connsiteX1851" fmla="*/ 12042991 w 12192000"/>
              <a:gd name="connsiteY1851" fmla="*/ 1588344 h 4165204"/>
              <a:gd name="connsiteX1852" fmla="*/ 11897219 w 12192000"/>
              <a:gd name="connsiteY1852" fmla="*/ 1839735 h 4165204"/>
              <a:gd name="connsiteX1853" fmla="*/ 11897115 w 12192000"/>
              <a:gd name="connsiteY1853" fmla="*/ 1839560 h 4165204"/>
              <a:gd name="connsiteX1854" fmla="*/ 11897017 w 12192000"/>
              <a:gd name="connsiteY1854" fmla="*/ 1839730 h 4165204"/>
              <a:gd name="connsiteX1855" fmla="*/ 11896935 w 12192000"/>
              <a:gd name="connsiteY1855" fmla="*/ 1839591 h 4165204"/>
              <a:gd name="connsiteX1856" fmla="*/ 11896855 w 12192000"/>
              <a:gd name="connsiteY1856" fmla="*/ 1839730 h 4165204"/>
              <a:gd name="connsiteX1857" fmla="*/ 11881173 w 12192000"/>
              <a:gd name="connsiteY1857" fmla="*/ 1812697 h 4165204"/>
              <a:gd name="connsiteX1858" fmla="*/ 11711423 w 12192000"/>
              <a:gd name="connsiteY1858" fmla="*/ 1519839 h 4165204"/>
              <a:gd name="connsiteX1859" fmla="*/ 11627133 w 12192000"/>
              <a:gd name="connsiteY1859" fmla="*/ 1374556 h 4165204"/>
              <a:gd name="connsiteX1860" fmla="*/ 11508559 w 12192000"/>
              <a:gd name="connsiteY1860" fmla="*/ 1579033 h 4165204"/>
              <a:gd name="connsiteX1861" fmla="*/ 11255843 w 12192000"/>
              <a:gd name="connsiteY1861" fmla="*/ 2015479 h 4165204"/>
              <a:gd name="connsiteX1862" fmla="*/ 11454195 w 12192000"/>
              <a:gd name="connsiteY1862" fmla="*/ 2015760 h 4165204"/>
              <a:gd name="connsiteX1863" fmla="*/ 11481075 w 12192000"/>
              <a:gd name="connsiteY1863" fmla="*/ 2015760 h 4165204"/>
              <a:gd name="connsiteX1864" fmla="*/ 11626733 w 12192000"/>
              <a:gd name="connsiteY1864" fmla="*/ 1764565 h 4165204"/>
              <a:gd name="connsiteX1865" fmla="*/ 11626867 w 12192000"/>
              <a:gd name="connsiteY1865" fmla="*/ 1764797 h 4165204"/>
              <a:gd name="connsiteX1866" fmla="*/ 11627093 w 12192000"/>
              <a:gd name="connsiteY1866" fmla="*/ 1764408 h 4165204"/>
              <a:gd name="connsiteX1867" fmla="*/ 11627219 w 12192000"/>
              <a:gd name="connsiteY1867" fmla="*/ 1764626 h 4165204"/>
              <a:gd name="connsiteX1868" fmla="*/ 11627253 w 12192000"/>
              <a:gd name="connsiteY1868" fmla="*/ 1764570 h 4165204"/>
              <a:gd name="connsiteX1869" fmla="*/ 11896911 w 12192000"/>
              <a:gd name="connsiteY1869" fmla="*/ 2229551 h 4165204"/>
              <a:gd name="connsiteX1870" fmla="*/ 11998985 w 12192000"/>
              <a:gd name="connsiteY1870" fmla="*/ 2053581 h 4165204"/>
              <a:gd name="connsiteX1871" fmla="*/ 12170511 w 12192000"/>
              <a:gd name="connsiteY1871" fmla="*/ 1757764 h 4165204"/>
              <a:gd name="connsiteX1872" fmla="*/ 12192000 w 12192000"/>
              <a:gd name="connsiteY1872" fmla="*/ 1720668 h 4165204"/>
              <a:gd name="connsiteX1873" fmla="*/ 12192000 w 12192000"/>
              <a:gd name="connsiteY1873" fmla="*/ 1796743 h 4165204"/>
              <a:gd name="connsiteX1874" fmla="*/ 12064987 w 12192000"/>
              <a:gd name="connsiteY1874" fmla="*/ 2015760 h 4165204"/>
              <a:gd name="connsiteX1875" fmla="*/ 12192000 w 12192000"/>
              <a:gd name="connsiteY1875" fmla="*/ 2015760 h 4165204"/>
              <a:gd name="connsiteX1876" fmla="*/ 12192000 w 12192000"/>
              <a:gd name="connsiteY1876" fmla="*/ 2053586 h 4165204"/>
              <a:gd name="connsiteX1877" fmla="*/ 12042867 w 12192000"/>
              <a:gd name="connsiteY1877" fmla="*/ 2053586 h 4165204"/>
              <a:gd name="connsiteX1878" fmla="*/ 11918913 w 12192000"/>
              <a:gd name="connsiteY1878" fmla="*/ 2267321 h 4165204"/>
              <a:gd name="connsiteX1879" fmla="*/ 12042713 w 12192000"/>
              <a:gd name="connsiteY1879" fmla="*/ 2480793 h 4165204"/>
              <a:gd name="connsiteX1880" fmla="*/ 12192000 w 12192000"/>
              <a:gd name="connsiteY1880" fmla="*/ 2480793 h 4165204"/>
              <a:gd name="connsiteX1881" fmla="*/ 12192000 w 12192000"/>
              <a:gd name="connsiteY1881" fmla="*/ 2518736 h 4165204"/>
              <a:gd name="connsiteX1882" fmla="*/ 12064187 w 12192000"/>
              <a:gd name="connsiteY1882" fmla="*/ 2518736 h 4165204"/>
              <a:gd name="connsiteX1883" fmla="*/ 12064211 w 12192000"/>
              <a:gd name="connsiteY1883" fmla="*/ 2518775 h 4165204"/>
              <a:gd name="connsiteX1884" fmla="*/ 11524987 w 12192000"/>
              <a:gd name="connsiteY1884" fmla="*/ 2518775 h 4165204"/>
              <a:gd name="connsiteX1885" fmla="*/ 11637867 w 12192000"/>
              <a:gd name="connsiteY1885" fmla="*/ 2713414 h 4165204"/>
              <a:gd name="connsiteX1886" fmla="*/ 11929349 w 12192000"/>
              <a:gd name="connsiteY1886" fmla="*/ 2713414 h 4165204"/>
              <a:gd name="connsiteX1887" fmla="*/ 11929255 w 12192000"/>
              <a:gd name="connsiteY1887" fmla="*/ 2713576 h 4165204"/>
              <a:gd name="connsiteX1888" fmla="*/ 11929671 w 12192000"/>
              <a:gd name="connsiteY1888" fmla="*/ 2713576 h 4165204"/>
              <a:gd name="connsiteX1889" fmla="*/ 11659959 w 12192000"/>
              <a:gd name="connsiteY1889" fmla="*/ 3178655 h 4165204"/>
              <a:gd name="connsiteX1890" fmla="*/ 12192000 w 12192000"/>
              <a:gd name="connsiteY1890" fmla="*/ 3178655 h 4165204"/>
              <a:gd name="connsiteX1891" fmla="*/ 12192000 w 12192000"/>
              <a:gd name="connsiteY1891" fmla="*/ 3216721 h 4165204"/>
              <a:gd name="connsiteX1892" fmla="*/ 11929833 w 12192000"/>
              <a:gd name="connsiteY1892" fmla="*/ 3216721 h 4165204"/>
              <a:gd name="connsiteX1893" fmla="*/ 12192000 w 12192000"/>
              <a:gd name="connsiteY1893" fmla="*/ 3668875 h 4165204"/>
              <a:gd name="connsiteX1894" fmla="*/ 12192000 w 12192000"/>
              <a:gd name="connsiteY1894" fmla="*/ 3744763 h 4165204"/>
              <a:gd name="connsiteX1895" fmla="*/ 12160155 w 12192000"/>
              <a:gd name="connsiteY1895" fmla="*/ 3689786 h 4165204"/>
              <a:gd name="connsiteX1896" fmla="*/ 12031447 w 12192000"/>
              <a:gd name="connsiteY1896" fmla="*/ 3467976 h 4165204"/>
              <a:gd name="connsiteX1897" fmla="*/ 11912943 w 12192000"/>
              <a:gd name="connsiteY1897" fmla="*/ 3672329 h 4165204"/>
              <a:gd name="connsiteX1898" fmla="*/ 11660227 w 12192000"/>
              <a:gd name="connsiteY1898" fmla="*/ 4108774 h 4165204"/>
              <a:gd name="connsiteX1899" fmla="*/ 11858991 w 12192000"/>
              <a:gd name="connsiteY1899" fmla="*/ 4109055 h 4165204"/>
              <a:gd name="connsiteX1900" fmla="*/ 11885349 w 12192000"/>
              <a:gd name="connsiteY1900" fmla="*/ 4109055 h 4165204"/>
              <a:gd name="connsiteX1901" fmla="*/ 12031117 w 12192000"/>
              <a:gd name="connsiteY1901" fmla="*/ 3857743 h 4165204"/>
              <a:gd name="connsiteX1902" fmla="*/ 12031237 w 12192000"/>
              <a:gd name="connsiteY1902" fmla="*/ 3857951 h 4165204"/>
              <a:gd name="connsiteX1903" fmla="*/ 12031357 w 12192000"/>
              <a:gd name="connsiteY1903" fmla="*/ 3857744 h 4165204"/>
              <a:gd name="connsiteX1904" fmla="*/ 12031387 w 12192000"/>
              <a:gd name="connsiteY1904" fmla="*/ 3857795 h 4165204"/>
              <a:gd name="connsiteX1905" fmla="*/ 12031439 w 12192000"/>
              <a:gd name="connsiteY1905" fmla="*/ 3857704 h 4165204"/>
              <a:gd name="connsiteX1906" fmla="*/ 12192000 w 12192000"/>
              <a:gd name="connsiteY1906" fmla="*/ 4134574 h 4165204"/>
              <a:gd name="connsiteX1907" fmla="*/ 12192000 w 12192000"/>
              <a:gd name="connsiteY1907" fmla="*/ 4165204 h 4165204"/>
              <a:gd name="connsiteX1908" fmla="*/ 12165698 w 12192000"/>
              <a:gd name="connsiteY1908" fmla="*/ 4165204 h 4165204"/>
              <a:gd name="connsiteX1909" fmla="*/ 12031337 w 12192000"/>
              <a:gd name="connsiteY1909" fmla="*/ 3933538 h 4165204"/>
              <a:gd name="connsiteX1910" fmla="*/ 11918479 w 12192000"/>
              <a:gd name="connsiteY1910" fmla="*/ 4128146 h 4165204"/>
              <a:gd name="connsiteX1911" fmla="*/ 11939967 w 12192000"/>
              <a:gd name="connsiteY1911" fmla="*/ 4165204 h 4165204"/>
              <a:gd name="connsiteX1912" fmla="*/ 11895870 w 12192000"/>
              <a:gd name="connsiteY1912" fmla="*/ 4165204 h 4165204"/>
              <a:gd name="connsiteX1913" fmla="*/ 11885263 w 12192000"/>
              <a:gd name="connsiteY1913" fmla="*/ 4146916 h 4165204"/>
              <a:gd name="connsiteX1914" fmla="*/ 11593959 w 12192000"/>
              <a:gd name="connsiteY1914" fmla="*/ 4146916 h 4165204"/>
              <a:gd name="connsiteX1915" fmla="*/ 11593559 w 12192000"/>
              <a:gd name="connsiteY1915" fmla="*/ 4146916 h 4165204"/>
              <a:gd name="connsiteX1916" fmla="*/ 11863401 w 12192000"/>
              <a:gd name="connsiteY1916" fmla="*/ 3681674 h 4165204"/>
              <a:gd name="connsiteX1917" fmla="*/ 11659183 w 12192000"/>
              <a:gd name="connsiteY1917" fmla="*/ 3681674 h 4165204"/>
              <a:gd name="connsiteX1918" fmla="*/ 11119939 w 12192000"/>
              <a:gd name="connsiteY1918" fmla="*/ 3681674 h 4165204"/>
              <a:gd name="connsiteX1919" fmla="*/ 11232939 w 12192000"/>
              <a:gd name="connsiteY1919" fmla="*/ 3876474 h 4165204"/>
              <a:gd name="connsiteX1920" fmla="*/ 11524643 w 12192000"/>
              <a:gd name="connsiteY1920" fmla="*/ 3876474 h 4165204"/>
              <a:gd name="connsiteX1921" fmla="*/ 11357202 w 12192000"/>
              <a:gd name="connsiteY1921" fmla="*/ 4165204 h 4165204"/>
              <a:gd name="connsiteX1922" fmla="*/ 11313108 w 12192000"/>
              <a:gd name="connsiteY1922" fmla="*/ 4165204 h 4165204"/>
              <a:gd name="connsiteX1923" fmla="*/ 11458615 w 12192000"/>
              <a:gd name="connsiteY1923" fmla="*/ 3914295 h 4165204"/>
              <a:gd name="connsiteX1924" fmla="*/ 11232939 w 12192000"/>
              <a:gd name="connsiteY1924" fmla="*/ 3914295 h 4165204"/>
              <a:gd name="connsiteX1925" fmla="*/ 11087444 w 12192000"/>
              <a:gd name="connsiteY1925" fmla="*/ 4165204 h 4165204"/>
              <a:gd name="connsiteX1926" fmla="*/ 11086384 w 12192000"/>
              <a:gd name="connsiteY1926" fmla="*/ 4165204 h 4165204"/>
              <a:gd name="connsiteX1927" fmla="*/ 11071119 w 12192000"/>
              <a:gd name="connsiteY1927" fmla="*/ 4138895 h 4165204"/>
              <a:gd name="connsiteX1928" fmla="*/ 10817083 w 12192000"/>
              <a:gd name="connsiteY1928" fmla="*/ 3700604 h 4165204"/>
              <a:gd name="connsiteX1929" fmla="*/ 10698465 w 12192000"/>
              <a:gd name="connsiteY1929" fmla="*/ 3905150 h 4165204"/>
              <a:gd name="connsiteX1930" fmla="*/ 10547887 w 12192000"/>
              <a:gd name="connsiteY1930" fmla="*/ 4165204 h 4165204"/>
              <a:gd name="connsiteX1931" fmla="*/ 10503457 w 12192000"/>
              <a:gd name="connsiteY1931" fmla="*/ 4165204 h 4165204"/>
              <a:gd name="connsiteX1932" fmla="*/ 10648965 w 12192000"/>
              <a:gd name="connsiteY1932" fmla="*/ 3914295 h 4165204"/>
              <a:gd name="connsiteX1933" fmla="*/ 10444747 w 12192000"/>
              <a:gd name="connsiteY1933" fmla="*/ 3914295 h 4165204"/>
              <a:gd name="connsiteX1934" fmla="*/ 9905502 w 12192000"/>
              <a:gd name="connsiteY1934" fmla="*/ 3914295 h 4165204"/>
              <a:gd name="connsiteX1935" fmla="*/ 10018390 w 12192000"/>
              <a:gd name="connsiteY1935" fmla="*/ 4109135 h 4165204"/>
              <a:gd name="connsiteX1936" fmla="*/ 10309887 w 12192000"/>
              <a:gd name="connsiteY1936" fmla="*/ 4109135 h 4165204"/>
              <a:gd name="connsiteX1937" fmla="*/ 10309815 w 12192000"/>
              <a:gd name="connsiteY1937" fmla="*/ 4109256 h 4165204"/>
              <a:gd name="connsiteX1938" fmla="*/ 10309927 w 12192000"/>
              <a:gd name="connsiteY1938" fmla="*/ 4109256 h 4165204"/>
              <a:gd name="connsiteX1939" fmla="*/ 10310167 w 12192000"/>
              <a:gd name="connsiteY1939" fmla="*/ 4109256 h 4165204"/>
              <a:gd name="connsiteX1940" fmla="*/ 10277721 w 12192000"/>
              <a:gd name="connsiteY1940" fmla="*/ 4165204 h 4165204"/>
              <a:gd name="connsiteX1941" fmla="*/ 10233632 w 12192000"/>
              <a:gd name="connsiteY1941" fmla="*/ 4165204 h 4165204"/>
              <a:gd name="connsiteX1942" fmla="*/ 10244143 w 12192000"/>
              <a:gd name="connsiteY1942" fmla="*/ 4147077 h 4165204"/>
              <a:gd name="connsiteX1943" fmla="*/ 10018460 w 12192000"/>
              <a:gd name="connsiteY1943" fmla="*/ 4147077 h 4165204"/>
              <a:gd name="connsiteX1944" fmla="*/ 10007947 w 12192000"/>
              <a:gd name="connsiteY1944" fmla="*/ 4165204 h 4165204"/>
              <a:gd name="connsiteX1945" fmla="*/ 9963912 w 12192000"/>
              <a:gd name="connsiteY1945" fmla="*/ 4165204 h 4165204"/>
              <a:gd name="connsiteX1946" fmla="*/ 9985412 w 12192000"/>
              <a:gd name="connsiteY1946" fmla="*/ 4128086 h 4165204"/>
              <a:gd name="connsiteX1947" fmla="*/ 9839594 w 12192000"/>
              <a:gd name="connsiteY1947" fmla="*/ 3876634 h 4165204"/>
              <a:gd name="connsiteX1948" fmla="*/ 9839626 w 12192000"/>
              <a:gd name="connsiteY1948" fmla="*/ 3876634 h 4165204"/>
              <a:gd name="connsiteX1949" fmla="*/ 9839556 w 12192000"/>
              <a:gd name="connsiteY1949" fmla="*/ 3876514 h 4165204"/>
              <a:gd name="connsiteX1950" fmla="*/ 9839916 w 12192000"/>
              <a:gd name="connsiteY1950" fmla="*/ 3876514 h 4165204"/>
              <a:gd name="connsiteX1951" fmla="*/ 10379161 w 12192000"/>
              <a:gd name="connsiteY1951" fmla="*/ 3876514 h 4165204"/>
              <a:gd name="connsiteX1952" fmla="*/ 10007541 w 12192000"/>
              <a:gd name="connsiteY1952" fmla="*/ 3235653 h 4165204"/>
              <a:gd name="connsiteX1953" fmla="*/ 9894644 w 12192000"/>
              <a:gd name="connsiteY1953" fmla="*/ 3430323 h 4165204"/>
              <a:gd name="connsiteX1954" fmla="*/ 10040403 w 12192000"/>
              <a:gd name="connsiteY1954" fmla="*/ 3681674 h 4165204"/>
              <a:gd name="connsiteX1955" fmla="*/ 10040219 w 12192000"/>
              <a:gd name="connsiteY1955" fmla="*/ 3681674 h 4165204"/>
              <a:gd name="connsiteX1956" fmla="*/ 10040403 w 12192000"/>
              <a:gd name="connsiteY1956" fmla="*/ 3681994 h 4165204"/>
              <a:gd name="connsiteX1957" fmla="*/ 9501022 w 12192000"/>
              <a:gd name="connsiteY1957" fmla="*/ 3681994 h 4165204"/>
              <a:gd name="connsiteX1958" fmla="*/ 9781148 w 12192000"/>
              <a:gd name="connsiteY1958" fmla="*/ 4165204 h 4165204"/>
              <a:gd name="connsiteX1959" fmla="*/ 9737151 w 12192000"/>
              <a:gd name="connsiteY1959" fmla="*/ 4165204 h 4165204"/>
              <a:gd name="connsiteX1960" fmla="*/ 9645947 w 12192000"/>
              <a:gd name="connsiteY1960" fmla="*/ 4007733 h 4165204"/>
              <a:gd name="connsiteX1961" fmla="*/ 9602687 w 12192000"/>
              <a:gd name="connsiteY1961" fmla="*/ 3933169 h 4165204"/>
              <a:gd name="connsiteX1962" fmla="*/ 9500644 w 12192000"/>
              <a:gd name="connsiteY1962" fmla="*/ 4109135 h 4165204"/>
              <a:gd name="connsiteX1963" fmla="*/ 9500675 w 12192000"/>
              <a:gd name="connsiteY1963" fmla="*/ 4109135 h 4165204"/>
              <a:gd name="connsiteX1964" fmla="*/ 9468160 w 12192000"/>
              <a:gd name="connsiteY1964" fmla="*/ 4165204 h 4165204"/>
              <a:gd name="connsiteX1965" fmla="*/ 9424284 w 12192000"/>
              <a:gd name="connsiteY1965" fmla="*/ 4165204 h 4165204"/>
              <a:gd name="connsiteX1966" fmla="*/ 9434890 w 12192000"/>
              <a:gd name="connsiteY1966" fmla="*/ 4146916 h 4165204"/>
              <a:gd name="connsiteX1967" fmla="*/ 9230872 w 12192000"/>
              <a:gd name="connsiteY1967" fmla="*/ 4146916 h 4165204"/>
              <a:gd name="connsiteX1968" fmla="*/ 8691104 w 12192000"/>
              <a:gd name="connsiteY1968" fmla="*/ 4146916 h 4165204"/>
              <a:gd name="connsiteX1969" fmla="*/ 8701707 w 12192000"/>
              <a:gd name="connsiteY1969" fmla="*/ 4165204 h 4165204"/>
              <a:gd name="connsiteX1970" fmla="*/ 8658002 w 12192000"/>
              <a:gd name="connsiteY1970" fmla="*/ 4165204 h 4165204"/>
              <a:gd name="connsiteX1971" fmla="*/ 8625479 w 12192000"/>
              <a:gd name="connsiteY1971" fmla="*/ 4109135 h 4165204"/>
              <a:gd name="connsiteX1972" fmla="*/ 8625502 w 12192000"/>
              <a:gd name="connsiteY1972" fmla="*/ 4109135 h 4165204"/>
              <a:gd name="connsiteX1973" fmla="*/ 8625479 w 12192000"/>
              <a:gd name="connsiteY1973" fmla="*/ 4109095 h 4165204"/>
              <a:gd name="connsiteX1974" fmla="*/ 9165086 w 12192000"/>
              <a:gd name="connsiteY1974" fmla="*/ 4109095 h 4165204"/>
              <a:gd name="connsiteX1975" fmla="*/ 9063067 w 12192000"/>
              <a:gd name="connsiteY1975" fmla="*/ 3933193 h 4165204"/>
              <a:gd name="connsiteX1976" fmla="*/ 9062956 w 12192000"/>
              <a:gd name="connsiteY1976" fmla="*/ 3933385 h 4165204"/>
              <a:gd name="connsiteX1977" fmla="*/ 8793152 w 12192000"/>
              <a:gd name="connsiteY1977" fmla="*/ 3468143 h 4165204"/>
              <a:gd name="connsiteX1978" fmla="*/ 8680205 w 12192000"/>
              <a:gd name="connsiteY1978" fmla="*/ 3662943 h 4165204"/>
              <a:gd name="connsiteX1979" fmla="*/ 8825966 w 12192000"/>
              <a:gd name="connsiteY1979" fmla="*/ 3914295 h 4165204"/>
              <a:gd name="connsiteX1980" fmla="*/ 8825936 w 12192000"/>
              <a:gd name="connsiteY1980" fmla="*/ 3914295 h 4165204"/>
              <a:gd name="connsiteX1981" fmla="*/ 8826006 w 12192000"/>
              <a:gd name="connsiteY1981" fmla="*/ 3914415 h 4165204"/>
              <a:gd name="connsiteX1982" fmla="*/ 8825850 w 12192000"/>
              <a:gd name="connsiteY1982" fmla="*/ 3914415 h 4165204"/>
              <a:gd name="connsiteX1983" fmla="*/ 8825966 w 12192000"/>
              <a:gd name="connsiteY1983" fmla="*/ 3914615 h 4165204"/>
              <a:gd name="connsiteX1984" fmla="*/ 8286585 w 12192000"/>
              <a:gd name="connsiteY1984" fmla="*/ 3914615 h 4165204"/>
              <a:gd name="connsiteX1985" fmla="*/ 8408721 w 12192000"/>
              <a:gd name="connsiteY1985" fmla="*/ 4125233 h 4165204"/>
              <a:gd name="connsiteX1986" fmla="*/ 8431915 w 12192000"/>
              <a:gd name="connsiteY1986" fmla="*/ 4165204 h 4165204"/>
              <a:gd name="connsiteX1987" fmla="*/ 8345068 w 12192000"/>
              <a:gd name="connsiteY1987" fmla="*/ 4165204 h 4165204"/>
              <a:gd name="connsiteX1988" fmla="*/ 8366626 w 12192000"/>
              <a:gd name="connsiteY1988" fmla="*/ 4128026 h 4165204"/>
              <a:gd name="connsiteX1989" fmla="*/ 8320466 w 12192000"/>
              <a:gd name="connsiteY1989" fmla="*/ 4048406 h 4165204"/>
              <a:gd name="connsiteX1990" fmla="*/ 8242871 w 12192000"/>
              <a:gd name="connsiteY1990" fmla="*/ 3914615 h 4165204"/>
              <a:gd name="connsiteX1991" fmla="*/ 7994508 w 12192000"/>
              <a:gd name="connsiteY1991" fmla="*/ 3914615 h 4165204"/>
              <a:gd name="connsiteX1992" fmla="*/ 7871135 w 12192000"/>
              <a:gd name="connsiteY1992" fmla="*/ 4127349 h 4165204"/>
              <a:gd name="connsiteX1993" fmla="*/ 7893090 w 12192000"/>
              <a:gd name="connsiteY1993" fmla="*/ 4165204 h 4165204"/>
              <a:gd name="connsiteX1994" fmla="*/ 7848347 w 12192000"/>
              <a:gd name="connsiteY1994" fmla="*/ 4165204 h 4165204"/>
              <a:gd name="connsiteX1995" fmla="*/ 7578982 w 12192000"/>
              <a:gd name="connsiteY1995" fmla="*/ 3700717 h 4165204"/>
              <a:gd name="connsiteX1996" fmla="*/ 7466518 w 12192000"/>
              <a:gd name="connsiteY1996" fmla="*/ 3894642 h 4165204"/>
              <a:gd name="connsiteX1997" fmla="*/ 7612371 w 12192000"/>
              <a:gd name="connsiteY1997" fmla="*/ 4146154 h 4165204"/>
              <a:gd name="connsiteX1998" fmla="*/ 7611447 w 12192000"/>
              <a:gd name="connsiteY1998" fmla="*/ 4146154 h 4165204"/>
              <a:gd name="connsiteX1999" fmla="*/ 7611889 w 12192000"/>
              <a:gd name="connsiteY1999" fmla="*/ 4146916 h 4165204"/>
              <a:gd name="connsiteX2000" fmla="*/ 7611680 w 12192000"/>
              <a:gd name="connsiteY2000" fmla="*/ 4146916 h 4165204"/>
              <a:gd name="connsiteX2001" fmla="*/ 7611889 w 12192000"/>
              <a:gd name="connsiteY2001" fmla="*/ 4147277 h 4165204"/>
              <a:gd name="connsiteX2002" fmla="*/ 7073415 w 12192000"/>
              <a:gd name="connsiteY2002" fmla="*/ 4147277 h 4165204"/>
              <a:gd name="connsiteX2003" fmla="*/ 7083798 w 12192000"/>
              <a:gd name="connsiteY2003" fmla="*/ 4165204 h 4165204"/>
              <a:gd name="connsiteX2004" fmla="*/ 7039238 w 12192000"/>
              <a:gd name="connsiteY2004" fmla="*/ 4165204 h 4165204"/>
              <a:gd name="connsiteX2005" fmla="*/ 7028841 w 12192000"/>
              <a:gd name="connsiteY2005" fmla="*/ 4147277 h 4165204"/>
              <a:gd name="connsiteX2006" fmla="*/ 6780476 w 12192000"/>
              <a:gd name="connsiteY2006" fmla="*/ 4147277 h 4165204"/>
              <a:gd name="connsiteX2007" fmla="*/ 6770082 w 12192000"/>
              <a:gd name="connsiteY2007" fmla="*/ 4165204 h 4165204"/>
              <a:gd name="connsiteX2008" fmla="*/ 6726226 w 12192000"/>
              <a:gd name="connsiteY2008" fmla="*/ 4165204 h 4165204"/>
              <a:gd name="connsiteX2009" fmla="*/ 6939695 w 12192000"/>
              <a:gd name="connsiteY2009" fmla="*/ 3797111 h 4165204"/>
              <a:gd name="connsiteX2010" fmla="*/ 7006430 w 12192000"/>
              <a:gd name="connsiteY2010" fmla="*/ 3682035 h 4165204"/>
              <a:gd name="connsiteX2011" fmla="*/ 6780576 w 12192000"/>
              <a:gd name="connsiteY2011" fmla="*/ 3682035 h 4165204"/>
              <a:gd name="connsiteX2012" fmla="*/ 6634809 w 12192000"/>
              <a:gd name="connsiteY2012" fmla="*/ 3933426 h 4165204"/>
              <a:gd name="connsiteX2013" fmla="*/ 6364911 w 12192000"/>
              <a:gd name="connsiteY2013" fmla="*/ 3468046 h 4165204"/>
              <a:gd name="connsiteX2014" fmla="*/ 6246867 w 12192000"/>
              <a:gd name="connsiteY2014" fmla="*/ 3671607 h 4165204"/>
              <a:gd name="connsiteX2015" fmla="*/ 5994155 w 12192000"/>
              <a:gd name="connsiteY2015" fmla="*/ 4108053 h 4165204"/>
              <a:gd name="connsiteX2016" fmla="*/ 6192914 w 12192000"/>
              <a:gd name="connsiteY2016" fmla="*/ 4108333 h 4165204"/>
              <a:gd name="connsiteX2017" fmla="*/ 6219252 w 12192000"/>
              <a:gd name="connsiteY2017" fmla="*/ 4108333 h 4165204"/>
              <a:gd name="connsiteX2018" fmla="*/ 6365001 w 12192000"/>
              <a:gd name="connsiteY2018" fmla="*/ 3856981 h 4165204"/>
              <a:gd name="connsiteX2019" fmla="*/ 6365182 w 12192000"/>
              <a:gd name="connsiteY2019" fmla="*/ 3857293 h 4165204"/>
              <a:gd name="connsiteX2020" fmla="*/ 6365362 w 12192000"/>
              <a:gd name="connsiteY2020" fmla="*/ 3856982 h 4165204"/>
              <a:gd name="connsiteX2021" fmla="*/ 6544106 w 12192000"/>
              <a:gd name="connsiteY2021" fmla="*/ 4165204 h 4165204"/>
              <a:gd name="connsiteX2022" fmla="*/ 6500052 w 12192000"/>
              <a:gd name="connsiteY2022" fmla="*/ 4165204 h 4165204"/>
              <a:gd name="connsiteX2023" fmla="*/ 6365276 w 12192000"/>
              <a:gd name="connsiteY2023" fmla="*/ 3932797 h 4165204"/>
              <a:gd name="connsiteX2024" fmla="*/ 6252483 w 12192000"/>
              <a:gd name="connsiteY2024" fmla="*/ 4127224 h 4165204"/>
              <a:gd name="connsiteX2025" fmla="*/ 6274508 w 12192000"/>
              <a:gd name="connsiteY2025" fmla="*/ 4165204 h 4165204"/>
              <a:gd name="connsiteX2026" fmla="*/ 6230254 w 12192000"/>
              <a:gd name="connsiteY2026" fmla="*/ 4165204 h 4165204"/>
              <a:gd name="connsiteX2027" fmla="*/ 6219228 w 12192000"/>
              <a:gd name="connsiteY2027" fmla="*/ 4146194 h 4165204"/>
              <a:gd name="connsiteX2028" fmla="*/ 5927525 w 12192000"/>
              <a:gd name="connsiteY2028" fmla="*/ 4146194 h 4165204"/>
              <a:gd name="connsiteX2029" fmla="*/ 6197327 w 12192000"/>
              <a:gd name="connsiteY2029" fmla="*/ 3680951 h 4165204"/>
              <a:gd name="connsiteX2030" fmla="*/ 5453923 w 12192000"/>
              <a:gd name="connsiteY2030" fmla="*/ 3680991 h 4165204"/>
              <a:gd name="connsiteX2031" fmla="*/ 5566866 w 12192000"/>
              <a:gd name="connsiteY2031" fmla="*/ 3875752 h 4165204"/>
              <a:gd name="connsiteX2032" fmla="*/ 5858571 w 12192000"/>
              <a:gd name="connsiteY2032" fmla="*/ 3875752 h 4165204"/>
              <a:gd name="connsiteX2033" fmla="*/ 5690712 w 12192000"/>
              <a:gd name="connsiteY2033" fmla="*/ 4165204 h 4165204"/>
              <a:gd name="connsiteX2034" fmla="*/ 5646698 w 12192000"/>
              <a:gd name="connsiteY2034" fmla="*/ 4165204 h 4165204"/>
              <a:gd name="connsiteX2035" fmla="*/ 5792625 w 12192000"/>
              <a:gd name="connsiteY2035" fmla="*/ 3913573 h 4165204"/>
              <a:gd name="connsiteX2036" fmla="*/ 5566820 w 12192000"/>
              <a:gd name="connsiteY2036" fmla="*/ 3913573 h 4165204"/>
              <a:gd name="connsiteX2037" fmla="*/ 5421065 w 12192000"/>
              <a:gd name="connsiteY2037" fmla="*/ 4164884 h 4165204"/>
              <a:gd name="connsiteX2038" fmla="*/ 5421065 w 12192000"/>
              <a:gd name="connsiteY2038" fmla="*/ 4164883 h 4165204"/>
              <a:gd name="connsiteX2039" fmla="*/ 5420948 w 12192000"/>
              <a:gd name="connsiteY2039" fmla="*/ 4165085 h 4165204"/>
              <a:gd name="connsiteX2040" fmla="*/ 5405268 w 12192000"/>
              <a:gd name="connsiteY2040" fmla="*/ 4138052 h 4165204"/>
              <a:gd name="connsiteX2041" fmla="*/ 5369741 w 12192000"/>
              <a:gd name="connsiteY2041" fmla="*/ 4076783 h 4165204"/>
              <a:gd name="connsiteX2042" fmla="*/ 5151026 w 12192000"/>
              <a:gd name="connsiteY2042" fmla="*/ 3699862 h 4165204"/>
              <a:gd name="connsiteX2043" fmla="*/ 5032532 w 12192000"/>
              <a:gd name="connsiteY2043" fmla="*/ 3904268 h 4165204"/>
              <a:gd name="connsiteX2044" fmla="*/ 4881440 w 12192000"/>
              <a:gd name="connsiteY2044" fmla="*/ 4165204 h 4165204"/>
              <a:gd name="connsiteX2045" fmla="*/ 4836931 w 12192000"/>
              <a:gd name="connsiteY2045" fmla="*/ 4165204 h 4165204"/>
              <a:gd name="connsiteX2046" fmla="*/ 4982858 w 12192000"/>
              <a:gd name="connsiteY2046" fmla="*/ 3913573 h 4165204"/>
              <a:gd name="connsiteX2047" fmla="*/ 4965640 w 12192000"/>
              <a:gd name="connsiteY2047" fmla="*/ 3913573 h 4165204"/>
              <a:gd name="connsiteX2048" fmla="*/ 4239550 w 12192000"/>
              <a:gd name="connsiteY2048" fmla="*/ 3913612 h 4165204"/>
              <a:gd name="connsiteX2049" fmla="*/ 4352527 w 12192000"/>
              <a:gd name="connsiteY2049" fmla="*/ 4108373 h 4165204"/>
              <a:gd name="connsiteX2050" fmla="*/ 4643900 w 12192000"/>
              <a:gd name="connsiteY2050" fmla="*/ 4108373 h 4165204"/>
              <a:gd name="connsiteX2051" fmla="*/ 4644231 w 12192000"/>
              <a:gd name="connsiteY2051" fmla="*/ 4108373 h 4165204"/>
              <a:gd name="connsiteX2052" fmla="*/ 4611274 w 12192000"/>
              <a:gd name="connsiteY2052" fmla="*/ 4165204 h 4165204"/>
              <a:gd name="connsiteX2053" fmla="*/ 4567104 w 12192000"/>
              <a:gd name="connsiteY2053" fmla="*/ 4165204 h 4165204"/>
              <a:gd name="connsiteX2054" fmla="*/ 4578129 w 12192000"/>
              <a:gd name="connsiteY2054" fmla="*/ 4146194 h 4165204"/>
              <a:gd name="connsiteX2055" fmla="*/ 4352446 w 12192000"/>
              <a:gd name="connsiteY2055" fmla="*/ 4146194 h 4165204"/>
              <a:gd name="connsiteX2056" fmla="*/ 4341418 w 12192000"/>
              <a:gd name="connsiteY2056" fmla="*/ 4165204 h 4165204"/>
              <a:gd name="connsiteX2057" fmla="*/ 4297386 w 12192000"/>
              <a:gd name="connsiteY2057" fmla="*/ 4165204 h 4165204"/>
              <a:gd name="connsiteX2058" fmla="*/ 4319341 w 12192000"/>
              <a:gd name="connsiteY2058" fmla="*/ 4127303 h 4165204"/>
              <a:gd name="connsiteX2059" fmla="*/ 4173491 w 12192000"/>
              <a:gd name="connsiteY2059" fmla="*/ 3875792 h 4165204"/>
              <a:gd name="connsiteX2060" fmla="*/ 4173514 w 12192000"/>
              <a:gd name="connsiteY2060" fmla="*/ 3875792 h 4165204"/>
              <a:gd name="connsiteX2061" fmla="*/ 4173490 w 12192000"/>
              <a:gd name="connsiteY2061" fmla="*/ 3875751 h 4165204"/>
              <a:gd name="connsiteX2062" fmla="*/ 4713070 w 12192000"/>
              <a:gd name="connsiteY2062" fmla="*/ 3875751 h 4165204"/>
              <a:gd name="connsiteX2063" fmla="*/ 4341292 w 12192000"/>
              <a:gd name="connsiteY2063" fmla="*/ 3234915 h 4165204"/>
              <a:gd name="connsiteX2064" fmla="*/ 4331550 w 12192000"/>
              <a:gd name="connsiteY2064" fmla="*/ 3251712 h 4165204"/>
              <a:gd name="connsiteX2065" fmla="*/ 4228510 w 12192000"/>
              <a:gd name="connsiteY2065" fmla="*/ 3429425 h 4165204"/>
              <a:gd name="connsiteX2066" fmla="*/ 4374349 w 12192000"/>
              <a:gd name="connsiteY2066" fmla="*/ 3680911 h 4165204"/>
              <a:gd name="connsiteX2067" fmla="*/ 4374323 w 12192000"/>
              <a:gd name="connsiteY2067" fmla="*/ 3680911 h 4165204"/>
              <a:gd name="connsiteX2068" fmla="*/ 4374349 w 12192000"/>
              <a:gd name="connsiteY2068" fmla="*/ 3680951 h 4165204"/>
              <a:gd name="connsiteX2069" fmla="*/ 4373945 w 12192000"/>
              <a:gd name="connsiteY2069" fmla="*/ 3680951 h 4165204"/>
              <a:gd name="connsiteX2070" fmla="*/ 4374017 w 12192000"/>
              <a:gd name="connsiteY2070" fmla="*/ 3681071 h 4165204"/>
              <a:gd name="connsiteX2071" fmla="*/ 3834891 w 12192000"/>
              <a:gd name="connsiteY2071" fmla="*/ 3681071 h 4165204"/>
              <a:gd name="connsiteX2072" fmla="*/ 4115653 w 12192000"/>
              <a:gd name="connsiteY2072" fmla="*/ 4165204 h 4165204"/>
              <a:gd name="connsiteX2073" fmla="*/ 4071597 w 12192000"/>
              <a:gd name="connsiteY2073" fmla="*/ 4165204 h 4165204"/>
              <a:gd name="connsiteX2074" fmla="*/ 4063858 w 12192000"/>
              <a:gd name="connsiteY2074" fmla="*/ 4151855 h 4165204"/>
              <a:gd name="connsiteX2075" fmla="*/ 3936564 w 12192000"/>
              <a:gd name="connsiteY2075" fmla="*/ 3932481 h 4165204"/>
              <a:gd name="connsiteX2076" fmla="*/ 3818004 w 12192000"/>
              <a:gd name="connsiteY2076" fmla="*/ 4136929 h 4165204"/>
              <a:gd name="connsiteX2077" fmla="*/ 3801631 w 12192000"/>
              <a:gd name="connsiteY2077" fmla="*/ 4165204 h 4165204"/>
              <a:gd name="connsiteX2078" fmla="*/ 3757429 w 12192000"/>
              <a:gd name="connsiteY2078" fmla="*/ 4165204 h 4165204"/>
              <a:gd name="connsiteX2079" fmla="*/ 3768431 w 12192000"/>
              <a:gd name="connsiteY2079" fmla="*/ 4146234 h 4165204"/>
              <a:gd name="connsiteX2080" fmla="*/ 3025001 w 12192000"/>
              <a:gd name="connsiteY2080" fmla="*/ 4146234 h 4165204"/>
              <a:gd name="connsiteX2081" fmla="*/ 3036005 w 12192000"/>
              <a:gd name="connsiteY2081" fmla="*/ 4165204 h 4165204"/>
              <a:gd name="connsiteX2082" fmla="*/ 2991982 w 12192000"/>
              <a:gd name="connsiteY2082" fmla="*/ 4165204 h 4165204"/>
              <a:gd name="connsiteX2083" fmla="*/ 2959044 w 12192000"/>
              <a:gd name="connsiteY2083" fmla="*/ 4108414 h 4165204"/>
              <a:gd name="connsiteX2084" fmla="*/ 2959106 w 12192000"/>
              <a:gd name="connsiteY2084" fmla="*/ 4108414 h 4165204"/>
              <a:gd name="connsiteX2085" fmla="*/ 2959082 w 12192000"/>
              <a:gd name="connsiteY2085" fmla="*/ 4108373 h 4165204"/>
              <a:gd name="connsiteX2086" fmla="*/ 2959415 w 12192000"/>
              <a:gd name="connsiteY2086" fmla="*/ 4108373 h 4165204"/>
              <a:gd name="connsiteX2087" fmla="*/ 3498626 w 12192000"/>
              <a:gd name="connsiteY2087" fmla="*/ 4108373 h 4165204"/>
              <a:gd name="connsiteX2088" fmla="*/ 3126970 w 12192000"/>
              <a:gd name="connsiteY2088" fmla="*/ 3467516 h 4165204"/>
              <a:gd name="connsiteX2089" fmla="*/ 3014170 w 12192000"/>
              <a:gd name="connsiteY2089" fmla="*/ 3662061 h 4165204"/>
              <a:gd name="connsiteX2090" fmla="*/ 3160023 w 12192000"/>
              <a:gd name="connsiteY2090" fmla="*/ 3913572 h 4165204"/>
              <a:gd name="connsiteX2091" fmla="*/ 3159782 w 12192000"/>
              <a:gd name="connsiteY2091" fmla="*/ 3913572 h 4165204"/>
              <a:gd name="connsiteX2092" fmla="*/ 3159542 w 12192000"/>
              <a:gd name="connsiteY2092" fmla="*/ 3913572 h 4165204"/>
              <a:gd name="connsiteX2093" fmla="*/ 3159612 w 12192000"/>
              <a:gd name="connsiteY2093" fmla="*/ 3913693 h 4165204"/>
              <a:gd name="connsiteX2094" fmla="*/ 2620246 w 12192000"/>
              <a:gd name="connsiteY2094" fmla="*/ 3913693 h 4165204"/>
              <a:gd name="connsiteX2095" fmla="*/ 2766158 w 12192000"/>
              <a:gd name="connsiteY2095" fmla="*/ 4165204 h 4165204"/>
              <a:gd name="connsiteX2096" fmla="*/ 2722231 w 12192000"/>
              <a:gd name="connsiteY2096" fmla="*/ 4165204 h 4165204"/>
              <a:gd name="connsiteX2097" fmla="*/ 2722132 w 12192000"/>
              <a:gd name="connsiteY2097" fmla="*/ 4165034 h 4165204"/>
              <a:gd name="connsiteX2098" fmla="*/ 2722034 w 12192000"/>
              <a:gd name="connsiteY2098" fmla="*/ 4165204 h 4165204"/>
              <a:gd name="connsiteX2099" fmla="*/ 2678212 w 12192000"/>
              <a:gd name="connsiteY2099" fmla="*/ 4165204 h 4165204"/>
              <a:gd name="connsiteX2100" fmla="*/ 2700178 w 12192000"/>
              <a:gd name="connsiteY2100" fmla="*/ 4127324 h 4165204"/>
              <a:gd name="connsiteX2101" fmla="*/ 2576281 w 12192000"/>
              <a:gd name="connsiteY2101" fmla="*/ 3913613 h 4165204"/>
              <a:gd name="connsiteX2102" fmla="*/ 2328285 w 12192000"/>
              <a:gd name="connsiteY2102" fmla="*/ 3913613 h 4165204"/>
              <a:gd name="connsiteX2103" fmla="*/ 2272690 w 12192000"/>
              <a:gd name="connsiteY2103" fmla="*/ 4009432 h 4165204"/>
              <a:gd name="connsiteX2104" fmla="*/ 2204307 w 12192000"/>
              <a:gd name="connsiteY2104" fmla="*/ 4127344 h 4165204"/>
              <a:gd name="connsiteX2105" fmla="*/ 2226268 w 12192000"/>
              <a:gd name="connsiteY2105" fmla="*/ 4165204 h 4165204"/>
              <a:gd name="connsiteX2106" fmla="*/ 2182311 w 12192000"/>
              <a:gd name="connsiteY2106" fmla="*/ 4165204 h 4165204"/>
              <a:gd name="connsiteX2107" fmla="*/ 1912526 w 12192000"/>
              <a:gd name="connsiteY2107" fmla="*/ 3699989 h 4165204"/>
              <a:gd name="connsiteX2108" fmla="*/ 1804007 w 12192000"/>
              <a:gd name="connsiteY2108" fmla="*/ 3887089 h 4165204"/>
              <a:gd name="connsiteX2109" fmla="*/ 1799603 w 12192000"/>
              <a:gd name="connsiteY2109" fmla="*/ 3894683 h 4165204"/>
              <a:gd name="connsiteX2110" fmla="*/ 1945456 w 12192000"/>
              <a:gd name="connsiteY2110" fmla="*/ 4146194 h 4165204"/>
              <a:gd name="connsiteX2111" fmla="*/ 1945454 w 12192000"/>
              <a:gd name="connsiteY2111" fmla="*/ 4146194 h 4165204"/>
              <a:gd name="connsiteX2112" fmla="*/ 1945186 w 12192000"/>
              <a:gd name="connsiteY2112" fmla="*/ 4146194 h 4165204"/>
              <a:gd name="connsiteX2113" fmla="*/ 1945255 w 12192000"/>
              <a:gd name="connsiteY2113" fmla="*/ 4146314 h 4165204"/>
              <a:gd name="connsiteX2114" fmla="*/ 1405958 w 12192000"/>
              <a:gd name="connsiteY2114" fmla="*/ 4146314 h 4165204"/>
              <a:gd name="connsiteX2115" fmla="*/ 1416913 w 12192000"/>
              <a:gd name="connsiteY2115" fmla="*/ 4165204 h 4165204"/>
              <a:gd name="connsiteX2116" fmla="*/ 1372905 w 12192000"/>
              <a:gd name="connsiteY2116" fmla="*/ 4165204 h 4165204"/>
              <a:gd name="connsiteX2117" fmla="*/ 1361884 w 12192000"/>
              <a:gd name="connsiteY2117" fmla="*/ 4146194 h 4165204"/>
              <a:gd name="connsiteX2118" fmla="*/ 1113862 w 12192000"/>
              <a:gd name="connsiteY2118" fmla="*/ 4146194 h 4165204"/>
              <a:gd name="connsiteX2119" fmla="*/ 1102836 w 12192000"/>
              <a:gd name="connsiteY2119" fmla="*/ 4165204 h 4165204"/>
              <a:gd name="connsiteX2120" fmla="*/ 1059154 w 12192000"/>
              <a:gd name="connsiteY2120" fmla="*/ 4165204 h 4165204"/>
              <a:gd name="connsiteX2121" fmla="*/ 1070178 w 12192000"/>
              <a:gd name="connsiteY2121" fmla="*/ 4146194 h 4165204"/>
              <a:gd name="connsiteX2122" fmla="*/ 1339981 w 12192000"/>
              <a:gd name="connsiteY2122" fmla="*/ 3680952 h 4165204"/>
              <a:gd name="connsiteX2123" fmla="*/ 1114144 w 12192000"/>
              <a:gd name="connsiteY2123" fmla="*/ 3680952 h 4165204"/>
              <a:gd name="connsiteX2124" fmla="*/ 1111708 w 12192000"/>
              <a:gd name="connsiteY2124" fmla="*/ 3685154 h 4165204"/>
              <a:gd name="connsiteX2125" fmla="*/ 968332 w 12192000"/>
              <a:gd name="connsiteY2125" fmla="*/ 3932544 h 4165204"/>
              <a:gd name="connsiteX2126" fmla="*/ 959675 w 12192000"/>
              <a:gd name="connsiteY2126" fmla="*/ 3917565 h 4165204"/>
              <a:gd name="connsiteX2127" fmla="*/ 698419 w 12192000"/>
              <a:gd name="connsiteY2127" fmla="*/ 3467328 h 4165204"/>
              <a:gd name="connsiteX2128" fmla="*/ 579911 w 12192000"/>
              <a:gd name="connsiteY2128" fmla="*/ 3671687 h 4165204"/>
              <a:gd name="connsiteX2129" fmla="*/ 327195 w 12192000"/>
              <a:gd name="connsiteY2129" fmla="*/ 4108092 h 4165204"/>
              <a:gd name="connsiteX2130" fmla="*/ 501093 w 12192000"/>
              <a:gd name="connsiteY2130" fmla="*/ 4108373 h 4165204"/>
              <a:gd name="connsiteX2131" fmla="*/ 552169 w 12192000"/>
              <a:gd name="connsiteY2131" fmla="*/ 4108373 h 4165204"/>
              <a:gd name="connsiteX2132" fmla="*/ 697920 w 12192000"/>
              <a:gd name="connsiteY2132" fmla="*/ 3857021 h 4165204"/>
              <a:gd name="connsiteX2133" fmla="*/ 698092 w 12192000"/>
              <a:gd name="connsiteY2133" fmla="*/ 3857318 h 4165204"/>
              <a:gd name="connsiteX2134" fmla="*/ 698286 w 12192000"/>
              <a:gd name="connsiteY2134" fmla="*/ 3856981 h 4165204"/>
              <a:gd name="connsiteX2135" fmla="*/ 698339 w 12192000"/>
              <a:gd name="connsiteY2135" fmla="*/ 3857071 h 4165204"/>
              <a:gd name="connsiteX2136" fmla="*/ 698366 w 12192000"/>
              <a:gd name="connsiteY2136" fmla="*/ 3857022 h 4165204"/>
              <a:gd name="connsiteX2137" fmla="*/ 877088 w 12192000"/>
              <a:gd name="connsiteY2137" fmla="*/ 4165204 h 4165204"/>
              <a:gd name="connsiteX2138" fmla="*/ 832994 w 12192000"/>
              <a:gd name="connsiteY2138" fmla="*/ 4165204 h 4165204"/>
              <a:gd name="connsiteX2139" fmla="*/ 698128 w 12192000"/>
              <a:gd name="connsiteY2139" fmla="*/ 3932617 h 4165204"/>
              <a:gd name="connsiteX2140" fmla="*/ 585206 w 12192000"/>
              <a:gd name="connsiteY2140" fmla="*/ 4127304 h 4165204"/>
              <a:gd name="connsiteX2141" fmla="*/ 607185 w 12192000"/>
              <a:gd name="connsiteY2141" fmla="*/ 4165204 h 4165204"/>
              <a:gd name="connsiteX2142" fmla="*/ 563211 w 12192000"/>
              <a:gd name="connsiteY2142" fmla="*/ 4165204 h 4165204"/>
              <a:gd name="connsiteX2143" fmla="*/ 552187 w 12192000"/>
              <a:gd name="connsiteY2143" fmla="*/ 4146194 h 4165204"/>
              <a:gd name="connsiteX2144" fmla="*/ 260929 w 12192000"/>
              <a:gd name="connsiteY2144" fmla="*/ 4146194 h 4165204"/>
              <a:gd name="connsiteX2145" fmla="*/ 260888 w 12192000"/>
              <a:gd name="connsiteY2145" fmla="*/ 4146194 h 4165204"/>
              <a:gd name="connsiteX2146" fmla="*/ 260482 w 12192000"/>
              <a:gd name="connsiteY2146" fmla="*/ 4146194 h 4165204"/>
              <a:gd name="connsiteX2147" fmla="*/ 530285 w 12192000"/>
              <a:gd name="connsiteY2147" fmla="*/ 3680951 h 4165204"/>
              <a:gd name="connsiteX2148" fmla="*/ 326028 w 12192000"/>
              <a:gd name="connsiteY2148" fmla="*/ 3680951 h 4165204"/>
              <a:gd name="connsiteX2149" fmla="*/ 0 w 12192000"/>
              <a:gd name="connsiteY2149" fmla="*/ 3680951 h 4165204"/>
              <a:gd name="connsiteX2150" fmla="*/ 0 w 12192000"/>
              <a:gd name="connsiteY2150" fmla="*/ 3643170 h 4165204"/>
              <a:gd name="connsiteX2151" fmla="*/ 260402 w 12192000"/>
              <a:gd name="connsiteY2151" fmla="*/ 3643170 h 4165204"/>
              <a:gd name="connsiteX2152" fmla="*/ 0 w 12192000"/>
              <a:gd name="connsiteY2152" fmla="*/ 3194140 h 4165204"/>
              <a:gd name="connsiteX2153" fmla="*/ 0 w 12192000"/>
              <a:gd name="connsiteY2153" fmla="*/ 3117951 h 4165204"/>
              <a:gd name="connsiteX2154" fmla="*/ 158632 w 12192000"/>
              <a:gd name="connsiteY2154" fmla="*/ 3391490 h 4165204"/>
              <a:gd name="connsiteX2155" fmla="*/ 530452 w 12192000"/>
              <a:gd name="connsiteY2155" fmla="*/ 2750510 h 4165204"/>
              <a:gd name="connsiteX2156" fmla="*/ 304736 w 12192000"/>
              <a:gd name="connsiteY2156" fmla="*/ 2750510 h 4165204"/>
              <a:gd name="connsiteX2157" fmla="*/ 158962 w 12192000"/>
              <a:gd name="connsiteY2157" fmla="*/ 3001899 h 4165204"/>
              <a:gd name="connsiteX2158" fmla="*/ 158961 w 12192000"/>
              <a:gd name="connsiteY2158" fmla="*/ 3001896 h 4165204"/>
              <a:gd name="connsiteX2159" fmla="*/ 158960 w 12192000"/>
              <a:gd name="connsiteY2159" fmla="*/ 3001898 h 4165204"/>
              <a:gd name="connsiteX2160" fmla="*/ 158818 w 12192000"/>
              <a:gd name="connsiteY2160" fmla="*/ 3001654 h 4165204"/>
              <a:gd name="connsiteX2161" fmla="*/ 158560 w 12192000"/>
              <a:gd name="connsiteY2161" fmla="*/ 3002101 h 4165204"/>
              <a:gd name="connsiteX2162" fmla="*/ 142876 w 12192000"/>
              <a:gd name="connsiteY2162" fmla="*/ 2975028 h 4165204"/>
              <a:gd name="connsiteX2163" fmla="*/ 0 w 12192000"/>
              <a:gd name="connsiteY2163" fmla="*/ 2728621 h 4165204"/>
              <a:gd name="connsiteX2164" fmla="*/ 0 w 12192000"/>
              <a:gd name="connsiteY2164" fmla="*/ 2652473 h 4165204"/>
              <a:gd name="connsiteX2165" fmla="*/ 158847 w 12192000"/>
              <a:gd name="connsiteY2165" fmla="*/ 2926381 h 4165204"/>
              <a:gd name="connsiteX2166" fmla="*/ 164684 w 12192000"/>
              <a:gd name="connsiteY2166" fmla="*/ 2916311 h 4165204"/>
              <a:gd name="connsiteX2167" fmla="*/ 271680 w 12192000"/>
              <a:gd name="connsiteY2167" fmla="*/ 2731617 h 4165204"/>
              <a:gd name="connsiteX2168" fmla="*/ 125827 w 12192000"/>
              <a:gd name="connsiteY2168" fmla="*/ 2480105 h 4165204"/>
              <a:gd name="connsiteX2169" fmla="*/ 665433 w 12192000"/>
              <a:gd name="connsiteY2169" fmla="*/ 2480105 h 4165204"/>
              <a:gd name="connsiteX2170" fmla="*/ 293689 w 12192000"/>
              <a:gd name="connsiteY2170" fmla="*/ 1839137 h 4165204"/>
              <a:gd name="connsiteX2171" fmla="*/ 180838 w 12192000"/>
              <a:gd name="connsiteY2171" fmla="*/ 2033774 h 4165204"/>
              <a:gd name="connsiteX2172" fmla="*/ 266088 w 12192000"/>
              <a:gd name="connsiteY2172" fmla="*/ 2180822 h 4165204"/>
              <a:gd name="connsiteX2173" fmla="*/ 326678 w 12192000"/>
              <a:gd name="connsiteY2173" fmla="*/ 2285307 h 4165204"/>
              <a:gd name="connsiteX2174" fmla="*/ 326326 w 12192000"/>
              <a:gd name="connsiteY2174" fmla="*/ 2285307 h 4165204"/>
              <a:gd name="connsiteX2175" fmla="*/ 326395 w 12192000"/>
              <a:gd name="connsiteY2175" fmla="*/ 2285426 h 4165204"/>
              <a:gd name="connsiteX2176" fmla="*/ 0 w 12192000"/>
              <a:gd name="connsiteY2176" fmla="*/ 2285426 h 4165204"/>
              <a:gd name="connsiteX2177" fmla="*/ 0 w 12192000"/>
              <a:gd name="connsiteY2177" fmla="*/ 2247484 h 4165204"/>
              <a:gd name="connsiteX2178" fmla="*/ 260529 w 12192000"/>
              <a:gd name="connsiteY2178" fmla="*/ 2247484 h 4165204"/>
              <a:gd name="connsiteX2179" fmla="*/ 147530 w 12192000"/>
              <a:gd name="connsiteY2179" fmla="*/ 2052686 h 4165204"/>
              <a:gd name="connsiteX2180" fmla="*/ 0 w 12192000"/>
              <a:gd name="connsiteY2180" fmla="*/ 2052686 h 4165204"/>
              <a:gd name="connsiteX2181" fmla="*/ 0 w 12192000"/>
              <a:gd name="connsiteY2181" fmla="*/ 2014709 h 4165204"/>
              <a:gd name="connsiteX2182" fmla="*/ 96153 w 12192000"/>
              <a:gd name="connsiteY2182" fmla="*/ 2014864 h 4165204"/>
              <a:gd name="connsiteX2183" fmla="*/ 147833 w 12192000"/>
              <a:gd name="connsiteY2183" fmla="*/ 2014864 h 4165204"/>
              <a:gd name="connsiteX2184" fmla="*/ 293582 w 12192000"/>
              <a:gd name="connsiteY2184" fmla="*/ 1763511 h 4165204"/>
              <a:gd name="connsiteX2185" fmla="*/ 293625 w 12192000"/>
              <a:gd name="connsiteY2185" fmla="*/ 1763584 h 4165204"/>
              <a:gd name="connsiteX2186" fmla="*/ 293666 w 12192000"/>
              <a:gd name="connsiteY2186" fmla="*/ 1763513 h 4165204"/>
              <a:gd name="connsiteX2187" fmla="*/ 293672 w 12192000"/>
              <a:gd name="connsiteY2187" fmla="*/ 1763527 h 4165204"/>
              <a:gd name="connsiteX2188" fmla="*/ 293704 w 12192000"/>
              <a:gd name="connsiteY2188" fmla="*/ 1763472 h 4165204"/>
              <a:gd name="connsiteX2189" fmla="*/ 563500 w 12192000"/>
              <a:gd name="connsiteY2189" fmla="*/ 2228702 h 4165204"/>
              <a:gd name="connsiteX2190" fmla="*/ 929131 w 12192000"/>
              <a:gd name="connsiteY2190" fmla="*/ 1598254 h 4165204"/>
              <a:gd name="connsiteX2191" fmla="*/ 935397 w 12192000"/>
              <a:gd name="connsiteY2191" fmla="*/ 1587448 h 4165204"/>
              <a:gd name="connsiteX2192" fmla="*/ 709813 w 12192000"/>
              <a:gd name="connsiteY2192" fmla="*/ 1587448 h 4165204"/>
              <a:gd name="connsiteX2193" fmla="*/ 563999 w 12192000"/>
              <a:gd name="connsiteY2193" fmla="*/ 1838838 h 4165204"/>
              <a:gd name="connsiteX2194" fmla="*/ 563912 w 12192000"/>
              <a:gd name="connsiteY2194" fmla="*/ 1838689 h 4165204"/>
              <a:gd name="connsiteX2195" fmla="*/ 563829 w 12192000"/>
              <a:gd name="connsiteY2195" fmla="*/ 1838834 h 4165204"/>
              <a:gd name="connsiteX2196" fmla="*/ 563767 w 12192000"/>
              <a:gd name="connsiteY2196" fmla="*/ 1838728 h 4165204"/>
              <a:gd name="connsiteX2197" fmla="*/ 563588 w 12192000"/>
              <a:gd name="connsiteY2197" fmla="*/ 1839034 h 4165204"/>
              <a:gd name="connsiteX2198" fmla="*/ 547905 w 12192000"/>
              <a:gd name="connsiteY2198" fmla="*/ 1811962 h 4165204"/>
              <a:gd name="connsiteX2199" fmla="*/ 293793 w 12192000"/>
              <a:gd name="connsiteY2199" fmla="*/ 1373714 h 4165204"/>
              <a:gd name="connsiteX2200" fmla="*/ 177836 w 12192000"/>
              <a:gd name="connsiteY2200" fmla="*/ 1573579 h 4165204"/>
              <a:gd name="connsiteX2201" fmla="*/ 175169 w 12192000"/>
              <a:gd name="connsiteY2201" fmla="*/ 1578179 h 4165204"/>
              <a:gd name="connsiteX2202" fmla="*/ 0 w 12192000"/>
              <a:gd name="connsiteY2202" fmla="*/ 1880673 h 4165204"/>
              <a:gd name="connsiteX2203" fmla="*/ 0 w 12192000"/>
              <a:gd name="connsiteY2203" fmla="*/ 1804070 h 4165204"/>
              <a:gd name="connsiteX2204" fmla="*/ 125626 w 12192000"/>
              <a:gd name="connsiteY2204" fmla="*/ 1587443 h 4165204"/>
              <a:gd name="connsiteX2205" fmla="*/ 0 w 12192000"/>
              <a:gd name="connsiteY2205" fmla="*/ 1587443 h 4165204"/>
              <a:gd name="connsiteX2206" fmla="*/ 0 w 12192000"/>
              <a:gd name="connsiteY2206" fmla="*/ 1549660 h 4165204"/>
              <a:gd name="connsiteX2207" fmla="*/ 147854 w 12192000"/>
              <a:gd name="connsiteY2207" fmla="*/ 1549660 h 4165204"/>
              <a:gd name="connsiteX2208" fmla="*/ 269929 w 12192000"/>
              <a:gd name="connsiteY2208" fmla="*/ 1339542 h 4165204"/>
              <a:gd name="connsiteX2209" fmla="*/ 272002 w 12192000"/>
              <a:gd name="connsiteY2209" fmla="*/ 1335968 h 4165204"/>
              <a:gd name="connsiteX2210" fmla="*/ 148057 w 12192000"/>
              <a:gd name="connsiteY2210" fmla="*/ 1122246 h 4165204"/>
              <a:gd name="connsiteX2211" fmla="*/ 0 w 12192000"/>
              <a:gd name="connsiteY2211" fmla="*/ 1122246 h 4165204"/>
              <a:gd name="connsiteX2212" fmla="*/ 0 w 12192000"/>
              <a:gd name="connsiteY2212" fmla="*/ 1084460 h 4165204"/>
              <a:gd name="connsiteX2213" fmla="*/ 34986 w 12192000"/>
              <a:gd name="connsiteY2213" fmla="*/ 1084460 h 4165204"/>
              <a:gd name="connsiteX2214" fmla="*/ 126540 w 12192000"/>
              <a:gd name="connsiteY2214" fmla="*/ 1084455 h 4165204"/>
              <a:gd name="connsiteX2215" fmla="*/ 126522 w 12192000"/>
              <a:gd name="connsiteY2215" fmla="*/ 1084424 h 4165204"/>
              <a:gd name="connsiteX2216" fmla="*/ 665536 w 12192000"/>
              <a:gd name="connsiteY2216" fmla="*/ 1084424 h 4165204"/>
              <a:gd name="connsiteX2217" fmla="*/ 552561 w 12192000"/>
              <a:gd name="connsiteY2217" fmla="*/ 889626 h 4165204"/>
              <a:gd name="connsiteX2218" fmla="*/ 261465 w 12192000"/>
              <a:gd name="connsiteY2218" fmla="*/ 889626 h 4165204"/>
              <a:gd name="connsiteX2219" fmla="*/ 261469 w 12192000"/>
              <a:gd name="connsiteY2219" fmla="*/ 889620 h 4165204"/>
              <a:gd name="connsiteX2220" fmla="*/ 260852 w 12192000"/>
              <a:gd name="connsiteY2220" fmla="*/ 889620 h 4165204"/>
              <a:gd name="connsiteX2221" fmla="*/ 530652 w 12192000"/>
              <a:gd name="connsiteY2221" fmla="*/ 424383 h 4165204"/>
              <a:gd name="connsiteX2222" fmla="*/ 0 w 12192000"/>
              <a:gd name="connsiteY2222" fmla="*/ 424383 h 4165204"/>
              <a:gd name="connsiteX2223" fmla="*/ 0 w 12192000"/>
              <a:gd name="connsiteY2223" fmla="*/ 386596 h 4165204"/>
              <a:gd name="connsiteX2224" fmla="*/ 261053 w 12192000"/>
              <a:gd name="connsiteY2224" fmla="*/ 386596 h 4165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Lst>
            <a:rect l="l" t="t" r="r" b="b"/>
            <a:pathLst>
              <a:path w="12192000" h="4165204">
                <a:moveTo>
                  <a:pt x="10816679" y="4090365"/>
                </a:moveTo>
                <a:lnTo>
                  <a:pt x="10816799" y="4090572"/>
                </a:lnTo>
                <a:lnTo>
                  <a:pt x="10816919" y="4090365"/>
                </a:lnTo>
                <a:lnTo>
                  <a:pt x="10860320" y="4165204"/>
                </a:lnTo>
                <a:lnTo>
                  <a:pt x="10773315" y="4165204"/>
                </a:lnTo>
                <a:close/>
                <a:moveTo>
                  <a:pt x="5150570" y="4089602"/>
                </a:moveTo>
                <a:lnTo>
                  <a:pt x="5150770" y="4089945"/>
                </a:lnTo>
                <a:lnTo>
                  <a:pt x="5150944" y="4089643"/>
                </a:lnTo>
                <a:lnTo>
                  <a:pt x="5150976" y="4089693"/>
                </a:lnTo>
                <a:lnTo>
                  <a:pt x="5151026" y="4089603"/>
                </a:lnTo>
                <a:lnTo>
                  <a:pt x="5194868" y="4165204"/>
                </a:lnTo>
                <a:lnTo>
                  <a:pt x="5106732" y="4165204"/>
                </a:lnTo>
                <a:close/>
                <a:moveTo>
                  <a:pt x="0" y="3875752"/>
                </a:moveTo>
                <a:lnTo>
                  <a:pt x="191126" y="3875752"/>
                </a:lnTo>
                <a:lnTo>
                  <a:pt x="191126" y="3875752"/>
                </a:lnTo>
                <a:lnTo>
                  <a:pt x="191103" y="3875792"/>
                </a:lnTo>
                <a:lnTo>
                  <a:pt x="191571" y="3875792"/>
                </a:lnTo>
                <a:lnTo>
                  <a:pt x="23761" y="4165204"/>
                </a:lnTo>
                <a:lnTo>
                  <a:pt x="0" y="4165204"/>
                </a:lnTo>
                <a:lnTo>
                  <a:pt x="0" y="4130118"/>
                </a:lnTo>
                <a:lnTo>
                  <a:pt x="125580" y="3913573"/>
                </a:lnTo>
                <a:lnTo>
                  <a:pt x="0" y="3913573"/>
                </a:lnTo>
                <a:close/>
                <a:moveTo>
                  <a:pt x="9208749" y="3681994"/>
                </a:moveTo>
                <a:lnTo>
                  <a:pt x="9085002" y="3895371"/>
                </a:lnTo>
                <a:lnTo>
                  <a:pt x="9208963" y="4109135"/>
                </a:lnTo>
                <a:lnTo>
                  <a:pt x="9456792" y="4109135"/>
                </a:lnTo>
                <a:lnTo>
                  <a:pt x="9580702" y="3895445"/>
                </a:lnTo>
                <a:lnTo>
                  <a:pt x="9456954" y="3681994"/>
                </a:lnTo>
                <a:close/>
                <a:moveTo>
                  <a:pt x="3542785" y="3680991"/>
                </a:moveTo>
                <a:lnTo>
                  <a:pt x="3418836" y="3894722"/>
                </a:lnTo>
                <a:lnTo>
                  <a:pt x="3542762" y="4108373"/>
                </a:lnTo>
                <a:lnTo>
                  <a:pt x="3790711" y="4108373"/>
                </a:lnTo>
                <a:lnTo>
                  <a:pt x="3914665" y="3894631"/>
                </a:lnTo>
                <a:lnTo>
                  <a:pt x="3790808" y="3680991"/>
                </a:lnTo>
                <a:close/>
                <a:moveTo>
                  <a:pt x="10423303" y="3449254"/>
                </a:moveTo>
                <a:lnTo>
                  <a:pt x="10299351" y="3662949"/>
                </a:lnTo>
                <a:lnTo>
                  <a:pt x="10423207" y="3876514"/>
                </a:lnTo>
                <a:lnTo>
                  <a:pt x="10671207" y="3876514"/>
                </a:lnTo>
                <a:lnTo>
                  <a:pt x="10795127" y="3662804"/>
                </a:lnTo>
                <a:lnTo>
                  <a:pt x="10671345" y="3449254"/>
                </a:lnTo>
                <a:close/>
                <a:moveTo>
                  <a:pt x="6668358" y="3449052"/>
                </a:moveTo>
                <a:lnTo>
                  <a:pt x="6781059" y="3643171"/>
                </a:lnTo>
                <a:lnTo>
                  <a:pt x="7072643" y="3643171"/>
                </a:lnTo>
                <a:lnTo>
                  <a:pt x="7072764" y="3643171"/>
                </a:lnTo>
                <a:lnTo>
                  <a:pt x="6803009" y="4108414"/>
                </a:lnTo>
                <a:lnTo>
                  <a:pt x="7545909" y="4108414"/>
                </a:lnTo>
                <a:lnTo>
                  <a:pt x="7433304" y="3914295"/>
                </a:lnTo>
                <a:lnTo>
                  <a:pt x="7141638" y="3914295"/>
                </a:lnTo>
                <a:lnTo>
                  <a:pt x="7141598" y="3914295"/>
                </a:lnTo>
                <a:lnTo>
                  <a:pt x="7142017" y="3913573"/>
                </a:lnTo>
                <a:lnTo>
                  <a:pt x="7141959" y="3913573"/>
                </a:lnTo>
                <a:lnTo>
                  <a:pt x="7411345" y="3449052"/>
                </a:lnTo>
                <a:close/>
                <a:moveTo>
                  <a:pt x="4757103" y="3448371"/>
                </a:moveTo>
                <a:lnTo>
                  <a:pt x="4706978" y="3534803"/>
                </a:lnTo>
                <a:lnTo>
                  <a:pt x="4633200" y="3662061"/>
                </a:lnTo>
                <a:lnTo>
                  <a:pt x="4757088" y="3875751"/>
                </a:lnTo>
                <a:lnTo>
                  <a:pt x="5005198" y="3875751"/>
                </a:lnTo>
                <a:lnTo>
                  <a:pt x="5129086" y="3662101"/>
                </a:lnTo>
                <a:lnTo>
                  <a:pt x="5005198" y="3448371"/>
                </a:lnTo>
                <a:close/>
                <a:moveTo>
                  <a:pt x="1001185" y="3448331"/>
                </a:moveTo>
                <a:lnTo>
                  <a:pt x="1114144" y="3643171"/>
                </a:lnTo>
                <a:lnTo>
                  <a:pt x="1405527" y="3643171"/>
                </a:lnTo>
                <a:lnTo>
                  <a:pt x="1405567" y="3643171"/>
                </a:lnTo>
                <a:lnTo>
                  <a:pt x="1405850" y="3643171"/>
                </a:lnTo>
                <a:lnTo>
                  <a:pt x="1136047" y="4108413"/>
                </a:lnTo>
                <a:lnTo>
                  <a:pt x="1153107" y="4108413"/>
                </a:lnTo>
                <a:lnTo>
                  <a:pt x="1879525" y="4108373"/>
                </a:lnTo>
                <a:lnTo>
                  <a:pt x="1766588" y="3913573"/>
                </a:lnTo>
                <a:lnTo>
                  <a:pt x="1475167" y="3913573"/>
                </a:lnTo>
                <a:lnTo>
                  <a:pt x="1475165" y="3913573"/>
                </a:lnTo>
                <a:lnTo>
                  <a:pt x="1474884" y="3913573"/>
                </a:lnTo>
                <a:lnTo>
                  <a:pt x="1744646" y="3448331"/>
                </a:lnTo>
                <a:close/>
                <a:moveTo>
                  <a:pt x="7579077" y="3235524"/>
                </a:moveTo>
                <a:lnTo>
                  <a:pt x="7460621" y="3439788"/>
                </a:lnTo>
                <a:lnTo>
                  <a:pt x="7208162" y="3875752"/>
                </a:lnTo>
                <a:lnTo>
                  <a:pt x="7433723" y="3875752"/>
                </a:lnTo>
                <a:lnTo>
                  <a:pt x="7500166" y="3761200"/>
                </a:lnTo>
                <a:lnTo>
                  <a:pt x="7579438" y="3624401"/>
                </a:lnTo>
                <a:lnTo>
                  <a:pt x="7849271" y="4089652"/>
                </a:lnTo>
                <a:lnTo>
                  <a:pt x="7951009" y="3914295"/>
                </a:lnTo>
                <a:lnTo>
                  <a:pt x="8220588" y="3449372"/>
                </a:lnTo>
                <a:lnTo>
                  <a:pt x="7994653" y="3449372"/>
                </a:lnTo>
                <a:lnTo>
                  <a:pt x="7964469" y="3501425"/>
                </a:lnTo>
                <a:lnTo>
                  <a:pt x="7849041" y="3700644"/>
                </a:lnTo>
                <a:lnTo>
                  <a:pt x="7848996" y="3700565"/>
                </a:lnTo>
                <a:lnTo>
                  <a:pt x="7848880" y="3700764"/>
                </a:lnTo>
                <a:close/>
                <a:moveTo>
                  <a:pt x="1912743" y="3234626"/>
                </a:moveTo>
                <a:lnTo>
                  <a:pt x="1794190" y="3439066"/>
                </a:lnTo>
                <a:lnTo>
                  <a:pt x="1541473" y="3875471"/>
                </a:lnTo>
                <a:lnTo>
                  <a:pt x="1740195" y="3875792"/>
                </a:lnTo>
                <a:lnTo>
                  <a:pt x="1766588" y="3875792"/>
                </a:lnTo>
                <a:lnTo>
                  <a:pt x="1912361" y="3624400"/>
                </a:lnTo>
                <a:lnTo>
                  <a:pt x="1912503" y="3624645"/>
                </a:lnTo>
                <a:lnTo>
                  <a:pt x="1912644" y="3624401"/>
                </a:lnTo>
                <a:lnTo>
                  <a:pt x="1912663" y="3624433"/>
                </a:lnTo>
                <a:lnTo>
                  <a:pt x="1912681" y="3624401"/>
                </a:lnTo>
                <a:lnTo>
                  <a:pt x="2167031" y="4063058"/>
                </a:lnTo>
                <a:lnTo>
                  <a:pt x="2182447" y="4089641"/>
                </a:lnTo>
                <a:lnTo>
                  <a:pt x="2212042" y="4038632"/>
                </a:lnTo>
                <a:lnTo>
                  <a:pt x="2298736" y="3889193"/>
                </a:lnTo>
                <a:lnTo>
                  <a:pt x="2554378" y="3448370"/>
                </a:lnTo>
                <a:lnTo>
                  <a:pt x="2328689" y="3448370"/>
                </a:lnTo>
                <a:lnTo>
                  <a:pt x="2182938" y="3699721"/>
                </a:lnTo>
                <a:lnTo>
                  <a:pt x="2182831" y="3699537"/>
                </a:lnTo>
                <a:lnTo>
                  <a:pt x="2182607" y="3699923"/>
                </a:lnTo>
                <a:lnTo>
                  <a:pt x="2166924" y="3672890"/>
                </a:lnTo>
                <a:lnTo>
                  <a:pt x="2036746" y="3448325"/>
                </a:lnTo>
                <a:close/>
                <a:moveTo>
                  <a:pt x="11637675" y="3216721"/>
                </a:moveTo>
                <a:lnTo>
                  <a:pt x="11513811" y="3430299"/>
                </a:lnTo>
                <a:lnTo>
                  <a:pt x="11637683" y="3643892"/>
                </a:lnTo>
                <a:lnTo>
                  <a:pt x="11885643" y="3643892"/>
                </a:lnTo>
                <a:lnTo>
                  <a:pt x="12009585" y="3430148"/>
                </a:lnTo>
                <a:lnTo>
                  <a:pt x="11885871" y="3216721"/>
                </a:lnTo>
                <a:close/>
                <a:moveTo>
                  <a:pt x="5971054" y="3216638"/>
                </a:moveTo>
                <a:lnTo>
                  <a:pt x="5847632" y="3429462"/>
                </a:lnTo>
                <a:lnTo>
                  <a:pt x="5971504" y="3643130"/>
                </a:lnTo>
                <a:lnTo>
                  <a:pt x="6219552" y="3643130"/>
                </a:lnTo>
                <a:lnTo>
                  <a:pt x="6342998" y="3430262"/>
                </a:lnTo>
                <a:lnTo>
                  <a:pt x="6219105" y="3216638"/>
                </a:lnTo>
                <a:close/>
                <a:moveTo>
                  <a:pt x="7881813" y="3216632"/>
                </a:moveTo>
                <a:lnTo>
                  <a:pt x="7932376" y="3303827"/>
                </a:lnTo>
                <a:lnTo>
                  <a:pt x="7994693" y="3411277"/>
                </a:lnTo>
                <a:lnTo>
                  <a:pt x="8286399" y="3411277"/>
                </a:lnTo>
                <a:lnTo>
                  <a:pt x="8286309" y="3411431"/>
                </a:lnTo>
                <a:lnTo>
                  <a:pt x="8286479" y="3411431"/>
                </a:lnTo>
                <a:lnTo>
                  <a:pt x="8016809" y="3876514"/>
                </a:lnTo>
                <a:lnTo>
                  <a:pt x="8220773" y="3876514"/>
                </a:lnTo>
                <a:lnTo>
                  <a:pt x="8760380" y="3876514"/>
                </a:lnTo>
                <a:lnTo>
                  <a:pt x="8647496" y="3681874"/>
                </a:lnTo>
                <a:lnTo>
                  <a:pt x="8355795" y="3681874"/>
                </a:lnTo>
                <a:lnTo>
                  <a:pt x="8355911" y="3681674"/>
                </a:lnTo>
                <a:lnTo>
                  <a:pt x="8355675" y="3681674"/>
                </a:lnTo>
                <a:lnTo>
                  <a:pt x="8625366" y="3216632"/>
                </a:lnTo>
                <a:close/>
                <a:moveTo>
                  <a:pt x="2215709" y="3215752"/>
                </a:moveTo>
                <a:lnTo>
                  <a:pt x="2328709" y="3410551"/>
                </a:lnTo>
                <a:lnTo>
                  <a:pt x="2620166" y="3410551"/>
                </a:lnTo>
                <a:lnTo>
                  <a:pt x="2620163" y="3410557"/>
                </a:lnTo>
                <a:lnTo>
                  <a:pt x="2620415" y="3410557"/>
                </a:lnTo>
                <a:lnTo>
                  <a:pt x="2350613" y="3875792"/>
                </a:lnTo>
                <a:lnTo>
                  <a:pt x="2554733" y="3875792"/>
                </a:lnTo>
                <a:lnTo>
                  <a:pt x="2554708" y="3875751"/>
                </a:lnTo>
                <a:lnTo>
                  <a:pt x="3094099" y="3875751"/>
                </a:lnTo>
                <a:lnTo>
                  <a:pt x="2981187" y="3680992"/>
                </a:lnTo>
                <a:lnTo>
                  <a:pt x="2689239" y="3680992"/>
                </a:lnTo>
                <a:lnTo>
                  <a:pt x="2959041" y="3215752"/>
                </a:lnTo>
                <a:close/>
                <a:moveTo>
                  <a:pt x="304412" y="3215750"/>
                </a:moveTo>
                <a:lnTo>
                  <a:pt x="248058" y="3312904"/>
                </a:lnTo>
                <a:lnTo>
                  <a:pt x="180470" y="3429456"/>
                </a:lnTo>
                <a:lnTo>
                  <a:pt x="304412" y="3643170"/>
                </a:lnTo>
                <a:lnTo>
                  <a:pt x="552434" y="3643170"/>
                </a:lnTo>
                <a:lnTo>
                  <a:pt x="676385" y="3429480"/>
                </a:lnTo>
                <a:lnTo>
                  <a:pt x="552434" y="3215750"/>
                </a:lnTo>
                <a:close/>
                <a:moveTo>
                  <a:pt x="11222045" y="3002934"/>
                </a:moveTo>
                <a:lnTo>
                  <a:pt x="11109067" y="3197746"/>
                </a:lnTo>
                <a:lnTo>
                  <a:pt x="11254919" y="3449254"/>
                </a:lnTo>
                <a:lnTo>
                  <a:pt x="10715187" y="3449254"/>
                </a:lnTo>
                <a:lnTo>
                  <a:pt x="10715319" y="3449482"/>
                </a:lnTo>
                <a:lnTo>
                  <a:pt x="11087051" y="4090130"/>
                </a:lnTo>
                <a:lnTo>
                  <a:pt x="11115607" y="4040833"/>
                </a:lnTo>
                <a:lnTo>
                  <a:pt x="11199845" y="3895405"/>
                </a:lnTo>
                <a:lnTo>
                  <a:pt x="11053993" y="3643893"/>
                </a:lnTo>
                <a:lnTo>
                  <a:pt x="11054031" y="3643893"/>
                </a:lnTo>
                <a:lnTo>
                  <a:pt x="11054031" y="3643892"/>
                </a:lnTo>
                <a:lnTo>
                  <a:pt x="11054353" y="3643892"/>
                </a:lnTo>
                <a:lnTo>
                  <a:pt x="11593599" y="3643892"/>
                </a:lnTo>
                <a:close/>
                <a:moveTo>
                  <a:pt x="8793359" y="3002907"/>
                </a:moveTo>
                <a:lnTo>
                  <a:pt x="8674818" y="3207327"/>
                </a:lnTo>
                <a:lnTo>
                  <a:pt x="8422102" y="3643732"/>
                </a:lnTo>
                <a:lnTo>
                  <a:pt x="8521055" y="3643892"/>
                </a:lnTo>
                <a:lnTo>
                  <a:pt x="8647405" y="3643892"/>
                </a:lnTo>
                <a:lnTo>
                  <a:pt x="8793193" y="3392542"/>
                </a:lnTo>
                <a:lnTo>
                  <a:pt x="8793268" y="3392671"/>
                </a:lnTo>
                <a:lnTo>
                  <a:pt x="8793273" y="3392661"/>
                </a:lnTo>
                <a:lnTo>
                  <a:pt x="8793288" y="3392689"/>
                </a:lnTo>
                <a:lnTo>
                  <a:pt x="8793393" y="3392508"/>
                </a:lnTo>
                <a:lnTo>
                  <a:pt x="9063101" y="3857604"/>
                </a:lnTo>
                <a:lnTo>
                  <a:pt x="9165086" y="3681714"/>
                </a:lnTo>
                <a:lnTo>
                  <a:pt x="9399282" y="3277872"/>
                </a:lnTo>
                <a:lnTo>
                  <a:pt x="9434707" y="3216757"/>
                </a:lnTo>
                <a:lnTo>
                  <a:pt x="9209090" y="3216757"/>
                </a:lnTo>
                <a:lnTo>
                  <a:pt x="9063317" y="3468143"/>
                </a:lnTo>
                <a:lnTo>
                  <a:pt x="9063113" y="3467792"/>
                </a:lnTo>
                <a:lnTo>
                  <a:pt x="9062956" y="3468062"/>
                </a:lnTo>
                <a:lnTo>
                  <a:pt x="9047312" y="3441030"/>
                </a:lnTo>
                <a:lnTo>
                  <a:pt x="8882065" y="3155777"/>
                </a:lnTo>
                <a:close/>
                <a:moveTo>
                  <a:pt x="5555853" y="3002123"/>
                </a:moveTo>
                <a:lnTo>
                  <a:pt x="5442940" y="3196844"/>
                </a:lnTo>
                <a:lnTo>
                  <a:pt x="5588768" y="3448331"/>
                </a:lnTo>
                <a:lnTo>
                  <a:pt x="5588745" y="3448331"/>
                </a:lnTo>
                <a:lnTo>
                  <a:pt x="5588768" y="3448371"/>
                </a:lnTo>
                <a:lnTo>
                  <a:pt x="5588521" y="3448371"/>
                </a:lnTo>
                <a:lnTo>
                  <a:pt x="5588569" y="3448451"/>
                </a:lnTo>
                <a:lnTo>
                  <a:pt x="5049247" y="3448451"/>
                </a:lnTo>
                <a:lnTo>
                  <a:pt x="5420997" y="4089481"/>
                </a:lnTo>
                <a:lnTo>
                  <a:pt x="5533842" y="3894662"/>
                </a:lnTo>
                <a:lnTo>
                  <a:pt x="5388017" y="3643171"/>
                </a:lnTo>
                <a:lnTo>
                  <a:pt x="5388039" y="3643171"/>
                </a:lnTo>
                <a:lnTo>
                  <a:pt x="5388017" y="3643130"/>
                </a:lnTo>
                <a:lnTo>
                  <a:pt x="5927502" y="3643130"/>
                </a:lnTo>
                <a:close/>
                <a:moveTo>
                  <a:pt x="3127130" y="3001904"/>
                </a:moveTo>
                <a:lnTo>
                  <a:pt x="3008515" y="3206449"/>
                </a:lnTo>
                <a:lnTo>
                  <a:pt x="2755798" y="3642849"/>
                </a:lnTo>
                <a:lnTo>
                  <a:pt x="2954523" y="3643170"/>
                </a:lnTo>
                <a:lnTo>
                  <a:pt x="2981187" y="3643170"/>
                </a:lnTo>
                <a:lnTo>
                  <a:pt x="3126759" y="3391779"/>
                </a:lnTo>
                <a:lnTo>
                  <a:pt x="3126937" y="3392087"/>
                </a:lnTo>
                <a:lnTo>
                  <a:pt x="3127089" y="3391824"/>
                </a:lnTo>
                <a:lnTo>
                  <a:pt x="3127138" y="3391910"/>
                </a:lnTo>
                <a:lnTo>
                  <a:pt x="3127209" y="3391787"/>
                </a:lnTo>
                <a:lnTo>
                  <a:pt x="3396964" y="3856936"/>
                </a:lnTo>
                <a:lnTo>
                  <a:pt x="3499022" y="3680991"/>
                </a:lnTo>
                <a:lnTo>
                  <a:pt x="3768787" y="3215752"/>
                </a:lnTo>
                <a:lnTo>
                  <a:pt x="3542992" y="3215752"/>
                </a:lnTo>
                <a:lnTo>
                  <a:pt x="3397264" y="3467061"/>
                </a:lnTo>
                <a:lnTo>
                  <a:pt x="3397182" y="3466918"/>
                </a:lnTo>
                <a:lnTo>
                  <a:pt x="3397053" y="3467141"/>
                </a:lnTo>
                <a:lnTo>
                  <a:pt x="3397028" y="3467097"/>
                </a:lnTo>
                <a:lnTo>
                  <a:pt x="3396933" y="3467260"/>
                </a:lnTo>
                <a:lnTo>
                  <a:pt x="3381250" y="3440229"/>
                </a:lnTo>
                <a:lnTo>
                  <a:pt x="3127821" y="3003094"/>
                </a:lnTo>
                <a:close/>
                <a:moveTo>
                  <a:pt x="7185100" y="2984172"/>
                </a:moveTo>
                <a:lnTo>
                  <a:pt x="7061717" y="3196885"/>
                </a:lnTo>
                <a:lnTo>
                  <a:pt x="7185612" y="3410515"/>
                </a:lnTo>
                <a:lnTo>
                  <a:pt x="7433740" y="3410515"/>
                </a:lnTo>
                <a:lnTo>
                  <a:pt x="7557147" y="3197708"/>
                </a:lnTo>
                <a:lnTo>
                  <a:pt x="7433313" y="2984172"/>
                </a:lnTo>
                <a:close/>
                <a:moveTo>
                  <a:pt x="9096130" y="2984016"/>
                </a:moveTo>
                <a:lnTo>
                  <a:pt x="9209039" y="3178730"/>
                </a:lnTo>
                <a:lnTo>
                  <a:pt x="9500676" y="3178730"/>
                </a:lnTo>
                <a:lnTo>
                  <a:pt x="9500625" y="3178818"/>
                </a:lnTo>
                <a:lnTo>
                  <a:pt x="9500796" y="3178818"/>
                </a:lnTo>
                <a:lnTo>
                  <a:pt x="9231039" y="3643973"/>
                </a:lnTo>
                <a:lnTo>
                  <a:pt x="9435257" y="3643973"/>
                </a:lnTo>
                <a:lnTo>
                  <a:pt x="9435210" y="3643893"/>
                </a:lnTo>
                <a:lnTo>
                  <a:pt x="9974411" y="3643893"/>
                </a:lnTo>
                <a:lnTo>
                  <a:pt x="9861567" y="3449254"/>
                </a:lnTo>
                <a:lnTo>
                  <a:pt x="9570112" y="3449254"/>
                </a:lnTo>
                <a:lnTo>
                  <a:pt x="9570182" y="3449133"/>
                </a:lnTo>
                <a:lnTo>
                  <a:pt x="9569791" y="3449133"/>
                </a:lnTo>
                <a:lnTo>
                  <a:pt x="9839483" y="2984016"/>
                </a:lnTo>
                <a:close/>
                <a:moveTo>
                  <a:pt x="4173491" y="2983173"/>
                </a:moveTo>
                <a:lnTo>
                  <a:pt x="3430083" y="2983213"/>
                </a:lnTo>
                <a:lnTo>
                  <a:pt x="3543038" y="3177935"/>
                </a:lnTo>
                <a:lnTo>
                  <a:pt x="3834492" y="3177935"/>
                </a:lnTo>
                <a:lnTo>
                  <a:pt x="3834744" y="3177935"/>
                </a:lnTo>
                <a:lnTo>
                  <a:pt x="3564938" y="3643171"/>
                </a:lnTo>
                <a:lnTo>
                  <a:pt x="3769157" y="3643171"/>
                </a:lnTo>
                <a:lnTo>
                  <a:pt x="4308343" y="3643171"/>
                </a:lnTo>
                <a:lnTo>
                  <a:pt x="4195389" y="3448410"/>
                </a:lnTo>
                <a:lnTo>
                  <a:pt x="3903686" y="3448410"/>
                </a:lnTo>
                <a:close/>
                <a:moveTo>
                  <a:pt x="1518848" y="2983134"/>
                </a:moveTo>
                <a:lnTo>
                  <a:pt x="1394899" y="3196860"/>
                </a:lnTo>
                <a:lnTo>
                  <a:pt x="1518849" y="3410551"/>
                </a:lnTo>
                <a:lnTo>
                  <a:pt x="1766871" y="3410551"/>
                </a:lnTo>
                <a:lnTo>
                  <a:pt x="1890782" y="3196860"/>
                </a:lnTo>
                <a:lnTo>
                  <a:pt x="1766874" y="2983134"/>
                </a:lnTo>
                <a:close/>
                <a:moveTo>
                  <a:pt x="6769574" y="2770286"/>
                </a:moveTo>
                <a:lnTo>
                  <a:pt x="6657068" y="2964284"/>
                </a:lnTo>
                <a:lnTo>
                  <a:pt x="6802920" y="3215794"/>
                </a:lnTo>
                <a:lnTo>
                  <a:pt x="6802083" y="3215794"/>
                </a:lnTo>
                <a:lnTo>
                  <a:pt x="6802479" y="3216481"/>
                </a:lnTo>
                <a:lnTo>
                  <a:pt x="6802226" y="3216481"/>
                </a:lnTo>
                <a:lnTo>
                  <a:pt x="6802319" y="3216638"/>
                </a:lnTo>
                <a:lnTo>
                  <a:pt x="6263803" y="3216638"/>
                </a:lnTo>
                <a:lnTo>
                  <a:pt x="6365323" y="3391772"/>
                </a:lnTo>
                <a:lnTo>
                  <a:pt x="6365361" y="3391706"/>
                </a:lnTo>
                <a:lnTo>
                  <a:pt x="6635280" y="3856932"/>
                </a:lnTo>
                <a:lnTo>
                  <a:pt x="6648980" y="3833303"/>
                </a:lnTo>
                <a:lnTo>
                  <a:pt x="6747804" y="3662714"/>
                </a:lnTo>
                <a:lnTo>
                  <a:pt x="6601993" y="3411277"/>
                </a:lnTo>
                <a:lnTo>
                  <a:pt x="6602771" y="3411277"/>
                </a:lnTo>
                <a:lnTo>
                  <a:pt x="6602353" y="3410558"/>
                </a:lnTo>
                <a:lnTo>
                  <a:pt x="6602376" y="3410558"/>
                </a:lnTo>
                <a:lnTo>
                  <a:pt x="6602352" y="3410515"/>
                </a:lnTo>
                <a:lnTo>
                  <a:pt x="7141156" y="3410515"/>
                </a:lnTo>
                <a:lnTo>
                  <a:pt x="7039458" y="3235155"/>
                </a:lnTo>
                <a:lnTo>
                  <a:pt x="7039309" y="3235409"/>
                </a:lnTo>
                <a:close/>
                <a:moveTo>
                  <a:pt x="10007737" y="2770187"/>
                </a:moveTo>
                <a:lnTo>
                  <a:pt x="9889135" y="2974711"/>
                </a:lnTo>
                <a:lnTo>
                  <a:pt x="9636420" y="3411157"/>
                </a:lnTo>
                <a:lnTo>
                  <a:pt x="9716775" y="3411272"/>
                </a:lnTo>
                <a:lnTo>
                  <a:pt x="9861497" y="3411272"/>
                </a:lnTo>
                <a:lnTo>
                  <a:pt x="10007269" y="3159880"/>
                </a:lnTo>
                <a:lnTo>
                  <a:pt x="10007452" y="3160195"/>
                </a:lnTo>
                <a:lnTo>
                  <a:pt x="10007631" y="3159885"/>
                </a:lnTo>
                <a:lnTo>
                  <a:pt x="10277395" y="3625123"/>
                </a:lnTo>
                <a:lnTo>
                  <a:pt x="10379523" y="3449052"/>
                </a:lnTo>
                <a:lnTo>
                  <a:pt x="10649209" y="2984016"/>
                </a:lnTo>
                <a:lnTo>
                  <a:pt x="10423607" y="2984016"/>
                </a:lnTo>
                <a:lnTo>
                  <a:pt x="10277835" y="3235369"/>
                </a:lnTo>
                <a:lnTo>
                  <a:pt x="10277679" y="3235098"/>
                </a:lnTo>
                <a:lnTo>
                  <a:pt x="10277595" y="3235249"/>
                </a:lnTo>
                <a:lnTo>
                  <a:pt x="10277591" y="3235245"/>
                </a:lnTo>
                <a:lnTo>
                  <a:pt x="10277475" y="3235449"/>
                </a:lnTo>
                <a:lnTo>
                  <a:pt x="10261789" y="3208417"/>
                </a:lnTo>
                <a:lnTo>
                  <a:pt x="10033059" y="2813827"/>
                </a:lnTo>
                <a:close/>
                <a:moveTo>
                  <a:pt x="1103152" y="2769397"/>
                </a:moveTo>
                <a:lnTo>
                  <a:pt x="990148" y="2964297"/>
                </a:lnTo>
                <a:lnTo>
                  <a:pt x="1135968" y="3215750"/>
                </a:lnTo>
                <a:lnTo>
                  <a:pt x="1135896" y="3215750"/>
                </a:lnTo>
                <a:lnTo>
                  <a:pt x="1135965" y="3215870"/>
                </a:lnTo>
                <a:lnTo>
                  <a:pt x="596548" y="3215870"/>
                </a:lnTo>
                <a:lnTo>
                  <a:pt x="968337" y="3856964"/>
                </a:lnTo>
                <a:lnTo>
                  <a:pt x="997012" y="3807530"/>
                </a:lnTo>
                <a:lnTo>
                  <a:pt x="1081250" y="3662061"/>
                </a:lnTo>
                <a:lnTo>
                  <a:pt x="935397" y="3410551"/>
                </a:lnTo>
                <a:lnTo>
                  <a:pt x="1474803" y="3410551"/>
                </a:lnTo>
                <a:close/>
                <a:moveTo>
                  <a:pt x="4341648" y="2769297"/>
                </a:moveTo>
                <a:lnTo>
                  <a:pt x="4223042" y="2973829"/>
                </a:lnTo>
                <a:lnTo>
                  <a:pt x="3970329" y="3410275"/>
                </a:lnTo>
                <a:lnTo>
                  <a:pt x="4140347" y="3410515"/>
                </a:lnTo>
                <a:lnTo>
                  <a:pt x="4195252" y="3410515"/>
                </a:lnTo>
                <a:lnTo>
                  <a:pt x="4341041" y="3159165"/>
                </a:lnTo>
                <a:lnTo>
                  <a:pt x="4341288" y="3159593"/>
                </a:lnTo>
                <a:lnTo>
                  <a:pt x="4341537" y="3159166"/>
                </a:lnTo>
                <a:lnTo>
                  <a:pt x="4341563" y="3159211"/>
                </a:lnTo>
                <a:lnTo>
                  <a:pt x="4341616" y="3159123"/>
                </a:lnTo>
                <a:lnTo>
                  <a:pt x="4611388" y="3624311"/>
                </a:lnTo>
                <a:lnTo>
                  <a:pt x="4752908" y="3380355"/>
                </a:lnTo>
                <a:lnTo>
                  <a:pt x="4983268" y="2983134"/>
                </a:lnTo>
                <a:lnTo>
                  <a:pt x="4757470" y="2983134"/>
                </a:lnTo>
                <a:lnTo>
                  <a:pt x="4611697" y="3234487"/>
                </a:lnTo>
                <a:lnTo>
                  <a:pt x="4611638" y="3234381"/>
                </a:lnTo>
                <a:lnTo>
                  <a:pt x="4611580" y="3234487"/>
                </a:lnTo>
                <a:lnTo>
                  <a:pt x="4611567" y="3234466"/>
                </a:lnTo>
                <a:lnTo>
                  <a:pt x="4611462" y="3234643"/>
                </a:lnTo>
                <a:lnTo>
                  <a:pt x="4595774" y="3207612"/>
                </a:lnTo>
                <a:lnTo>
                  <a:pt x="4360619" y="2801992"/>
                </a:lnTo>
                <a:close/>
                <a:moveTo>
                  <a:pt x="8399436" y="2751430"/>
                </a:moveTo>
                <a:lnTo>
                  <a:pt x="8275482" y="2965182"/>
                </a:lnTo>
                <a:lnTo>
                  <a:pt x="8399340" y="3178656"/>
                </a:lnTo>
                <a:lnTo>
                  <a:pt x="8647477" y="3178656"/>
                </a:lnTo>
                <a:lnTo>
                  <a:pt x="8771329" y="2965156"/>
                </a:lnTo>
                <a:lnTo>
                  <a:pt x="8647380" y="2751430"/>
                </a:lnTo>
                <a:close/>
                <a:moveTo>
                  <a:pt x="10849751" y="2751355"/>
                </a:moveTo>
                <a:lnTo>
                  <a:pt x="10849775" y="2751396"/>
                </a:lnTo>
                <a:lnTo>
                  <a:pt x="10310631" y="2751396"/>
                </a:lnTo>
                <a:lnTo>
                  <a:pt x="10423537" y="2946074"/>
                </a:lnTo>
                <a:lnTo>
                  <a:pt x="10714911" y="2946074"/>
                </a:lnTo>
                <a:lnTo>
                  <a:pt x="10714843" y="2946196"/>
                </a:lnTo>
                <a:lnTo>
                  <a:pt x="10715313" y="2946196"/>
                </a:lnTo>
                <a:lnTo>
                  <a:pt x="10445579" y="3411318"/>
                </a:lnTo>
                <a:lnTo>
                  <a:pt x="10649671" y="3411318"/>
                </a:lnTo>
                <a:lnTo>
                  <a:pt x="10649647" y="3411277"/>
                </a:lnTo>
                <a:lnTo>
                  <a:pt x="11189031" y="3411277"/>
                </a:lnTo>
                <a:lnTo>
                  <a:pt x="11076165" y="3216601"/>
                </a:lnTo>
                <a:lnTo>
                  <a:pt x="10784629" y="3216601"/>
                </a:lnTo>
                <a:lnTo>
                  <a:pt x="10784699" y="3216479"/>
                </a:lnTo>
                <a:lnTo>
                  <a:pt x="10784187" y="3216479"/>
                </a:lnTo>
                <a:lnTo>
                  <a:pt x="11053923" y="2751355"/>
                </a:lnTo>
                <a:close/>
                <a:moveTo>
                  <a:pt x="2733295" y="2750551"/>
                </a:moveTo>
                <a:lnTo>
                  <a:pt x="2609345" y="2964283"/>
                </a:lnTo>
                <a:lnTo>
                  <a:pt x="2733269" y="3177929"/>
                </a:lnTo>
                <a:lnTo>
                  <a:pt x="2981303" y="3177929"/>
                </a:lnTo>
                <a:lnTo>
                  <a:pt x="3017237" y="3115969"/>
                </a:lnTo>
                <a:lnTo>
                  <a:pt x="3105106" y="2964283"/>
                </a:lnTo>
                <a:lnTo>
                  <a:pt x="2981197" y="2750551"/>
                </a:lnTo>
                <a:close/>
                <a:moveTo>
                  <a:pt x="5388017" y="2750514"/>
                </a:moveTo>
                <a:lnTo>
                  <a:pt x="4644718" y="2750551"/>
                </a:lnTo>
                <a:lnTo>
                  <a:pt x="4757672" y="2945313"/>
                </a:lnTo>
                <a:lnTo>
                  <a:pt x="5049377" y="2945313"/>
                </a:lnTo>
                <a:lnTo>
                  <a:pt x="4779573" y="3410558"/>
                </a:lnTo>
                <a:lnTo>
                  <a:pt x="4983629" y="3410545"/>
                </a:lnTo>
                <a:lnTo>
                  <a:pt x="4983588" y="3410475"/>
                </a:lnTo>
                <a:lnTo>
                  <a:pt x="5522832" y="3410475"/>
                </a:lnTo>
                <a:lnTo>
                  <a:pt x="5409920" y="3215753"/>
                </a:lnTo>
                <a:lnTo>
                  <a:pt x="5118216" y="3215753"/>
                </a:lnTo>
                <a:close/>
                <a:moveTo>
                  <a:pt x="12192000" y="2650435"/>
                </a:moveTo>
                <a:lnTo>
                  <a:pt x="12192000" y="2726980"/>
                </a:lnTo>
                <a:lnTo>
                  <a:pt x="12065253" y="2945876"/>
                </a:lnTo>
                <a:lnTo>
                  <a:pt x="12177259" y="2946034"/>
                </a:lnTo>
                <a:lnTo>
                  <a:pt x="12192000" y="2946034"/>
                </a:lnTo>
                <a:lnTo>
                  <a:pt x="12192000" y="2983979"/>
                </a:lnTo>
                <a:lnTo>
                  <a:pt x="11998985" y="2983979"/>
                </a:lnTo>
                <a:lnTo>
                  <a:pt x="11999079" y="2983817"/>
                </a:lnTo>
                <a:lnTo>
                  <a:pt x="11998987" y="2983817"/>
                </a:lnTo>
                <a:lnTo>
                  <a:pt x="11998985" y="2983817"/>
                </a:lnTo>
                <a:lnTo>
                  <a:pt x="11998705" y="2983817"/>
                </a:lnTo>
                <a:close/>
                <a:moveTo>
                  <a:pt x="7983796" y="2537722"/>
                </a:moveTo>
                <a:lnTo>
                  <a:pt x="7870862" y="2732498"/>
                </a:lnTo>
                <a:lnTo>
                  <a:pt x="8016716" y="2984010"/>
                </a:lnTo>
                <a:lnTo>
                  <a:pt x="8016462" y="2984010"/>
                </a:lnTo>
                <a:lnTo>
                  <a:pt x="8016555" y="2984172"/>
                </a:lnTo>
                <a:lnTo>
                  <a:pt x="7477202" y="2984172"/>
                </a:lnTo>
                <a:lnTo>
                  <a:pt x="7625717" y="3240263"/>
                </a:lnTo>
                <a:lnTo>
                  <a:pt x="7849041" y="3625123"/>
                </a:lnTo>
                <a:lnTo>
                  <a:pt x="7961894" y="3430277"/>
                </a:lnTo>
                <a:lnTo>
                  <a:pt x="7816068" y="3178810"/>
                </a:lnTo>
                <a:lnTo>
                  <a:pt x="7816158" y="3178810"/>
                </a:lnTo>
                <a:lnTo>
                  <a:pt x="7816068" y="3178656"/>
                </a:lnTo>
                <a:lnTo>
                  <a:pt x="7816108" y="3178656"/>
                </a:lnTo>
                <a:lnTo>
                  <a:pt x="7816109" y="3178656"/>
                </a:lnTo>
                <a:lnTo>
                  <a:pt x="8355675" y="3178656"/>
                </a:lnTo>
                <a:lnTo>
                  <a:pt x="8253681" y="3002779"/>
                </a:lnTo>
                <a:lnTo>
                  <a:pt x="8253586" y="3002942"/>
                </a:lnTo>
                <a:close/>
                <a:moveTo>
                  <a:pt x="5555632" y="2537701"/>
                </a:moveTo>
                <a:lnTo>
                  <a:pt x="5437676" y="2741209"/>
                </a:lnTo>
                <a:lnTo>
                  <a:pt x="5184963" y="3177653"/>
                </a:lnTo>
                <a:lnTo>
                  <a:pt x="5383723" y="3177935"/>
                </a:lnTo>
                <a:lnTo>
                  <a:pt x="5409838" y="3177935"/>
                </a:lnTo>
                <a:lnTo>
                  <a:pt x="5555632" y="2926541"/>
                </a:lnTo>
                <a:lnTo>
                  <a:pt x="5555807" y="2926842"/>
                </a:lnTo>
                <a:lnTo>
                  <a:pt x="5555956" y="2926585"/>
                </a:lnTo>
                <a:lnTo>
                  <a:pt x="5556044" y="2926737"/>
                </a:lnTo>
                <a:lnTo>
                  <a:pt x="5556154" y="2926543"/>
                </a:lnTo>
                <a:lnTo>
                  <a:pt x="5825867" y="3391633"/>
                </a:lnTo>
                <a:lnTo>
                  <a:pt x="5927334" y="3216638"/>
                </a:lnTo>
                <a:lnTo>
                  <a:pt x="5927329" y="3216638"/>
                </a:lnTo>
                <a:lnTo>
                  <a:pt x="6197132" y="2751400"/>
                </a:lnTo>
                <a:lnTo>
                  <a:pt x="5971313" y="2751400"/>
                </a:lnTo>
                <a:lnTo>
                  <a:pt x="5826078" y="3002024"/>
                </a:lnTo>
                <a:lnTo>
                  <a:pt x="5825962" y="3001829"/>
                </a:lnTo>
                <a:lnTo>
                  <a:pt x="5825918" y="3001905"/>
                </a:lnTo>
                <a:lnTo>
                  <a:pt x="5825836" y="3001765"/>
                </a:lnTo>
                <a:lnTo>
                  <a:pt x="5825241" y="3002791"/>
                </a:lnTo>
                <a:close/>
                <a:moveTo>
                  <a:pt x="11222027" y="2537546"/>
                </a:moveTo>
                <a:lnTo>
                  <a:pt x="11103411" y="2742090"/>
                </a:lnTo>
                <a:lnTo>
                  <a:pt x="10850695" y="3178535"/>
                </a:lnTo>
                <a:lnTo>
                  <a:pt x="11047619" y="3178818"/>
                </a:lnTo>
                <a:lnTo>
                  <a:pt x="11076095" y="3178818"/>
                </a:lnTo>
                <a:lnTo>
                  <a:pt x="11221707" y="2927264"/>
                </a:lnTo>
                <a:lnTo>
                  <a:pt x="11221879" y="2927562"/>
                </a:lnTo>
                <a:lnTo>
                  <a:pt x="11222027" y="2927304"/>
                </a:lnTo>
                <a:lnTo>
                  <a:pt x="11222103" y="2927435"/>
                </a:lnTo>
                <a:lnTo>
                  <a:pt x="11222107" y="2927426"/>
                </a:lnTo>
                <a:lnTo>
                  <a:pt x="11491835" y="3392539"/>
                </a:lnTo>
                <a:lnTo>
                  <a:pt x="11593959" y="3216480"/>
                </a:lnTo>
                <a:lnTo>
                  <a:pt x="11863583" y="2751477"/>
                </a:lnTo>
                <a:lnTo>
                  <a:pt x="11637963" y="2751477"/>
                </a:lnTo>
                <a:lnTo>
                  <a:pt x="11492191" y="3002868"/>
                </a:lnTo>
                <a:lnTo>
                  <a:pt x="11492023" y="3002575"/>
                </a:lnTo>
                <a:lnTo>
                  <a:pt x="11491991" y="3002626"/>
                </a:lnTo>
                <a:lnTo>
                  <a:pt x="11491971" y="3002590"/>
                </a:lnTo>
                <a:lnTo>
                  <a:pt x="11491831" y="3002827"/>
                </a:lnTo>
                <a:lnTo>
                  <a:pt x="11476147" y="2975794"/>
                </a:lnTo>
                <a:close/>
                <a:moveTo>
                  <a:pt x="2317580" y="2537106"/>
                </a:moveTo>
                <a:lnTo>
                  <a:pt x="2204760" y="2731622"/>
                </a:lnTo>
                <a:lnTo>
                  <a:pt x="2350613" y="2983134"/>
                </a:lnTo>
                <a:lnTo>
                  <a:pt x="2350494" y="2983134"/>
                </a:lnTo>
                <a:lnTo>
                  <a:pt x="2350136" y="2983134"/>
                </a:lnTo>
                <a:lnTo>
                  <a:pt x="2350204" y="2983249"/>
                </a:lnTo>
                <a:lnTo>
                  <a:pt x="1811113" y="2983249"/>
                </a:lnTo>
                <a:lnTo>
                  <a:pt x="2182759" y="3624092"/>
                </a:lnTo>
                <a:lnTo>
                  <a:pt x="2198974" y="3596140"/>
                </a:lnTo>
                <a:lnTo>
                  <a:pt x="2295527" y="3429440"/>
                </a:lnTo>
                <a:lnTo>
                  <a:pt x="2149672" y="3177929"/>
                </a:lnTo>
                <a:lnTo>
                  <a:pt x="2689241" y="3177929"/>
                </a:lnTo>
                <a:close/>
                <a:moveTo>
                  <a:pt x="5859177" y="2518976"/>
                </a:moveTo>
                <a:lnTo>
                  <a:pt x="5971529" y="2712732"/>
                </a:lnTo>
                <a:lnTo>
                  <a:pt x="6263233" y="2712732"/>
                </a:lnTo>
                <a:lnTo>
                  <a:pt x="6263186" y="2712812"/>
                </a:lnTo>
                <a:lnTo>
                  <a:pt x="6263233" y="2712812"/>
                </a:lnTo>
                <a:lnTo>
                  <a:pt x="6262650" y="2713816"/>
                </a:lnTo>
                <a:lnTo>
                  <a:pt x="6262715" y="2713816"/>
                </a:lnTo>
                <a:lnTo>
                  <a:pt x="5993587" y="3177975"/>
                </a:lnTo>
                <a:lnTo>
                  <a:pt x="6736126" y="3177975"/>
                </a:lnTo>
                <a:lnTo>
                  <a:pt x="6623782" y="2984219"/>
                </a:lnTo>
                <a:lnTo>
                  <a:pt x="6332189" y="2984219"/>
                </a:lnTo>
                <a:lnTo>
                  <a:pt x="6332030" y="2984219"/>
                </a:lnTo>
                <a:lnTo>
                  <a:pt x="6332660" y="2983134"/>
                </a:lnTo>
                <a:lnTo>
                  <a:pt x="6332549" y="2983134"/>
                </a:lnTo>
                <a:lnTo>
                  <a:pt x="6601724" y="2518976"/>
                </a:lnTo>
                <a:close/>
                <a:moveTo>
                  <a:pt x="9613702" y="2518934"/>
                </a:moveTo>
                <a:lnTo>
                  <a:pt x="9489845" y="2732505"/>
                </a:lnTo>
                <a:lnTo>
                  <a:pt x="9613675" y="2946029"/>
                </a:lnTo>
                <a:lnTo>
                  <a:pt x="9861888" y="2946029"/>
                </a:lnTo>
                <a:lnTo>
                  <a:pt x="9963039" y="2771640"/>
                </a:lnTo>
                <a:lnTo>
                  <a:pt x="9985729" y="2732505"/>
                </a:lnTo>
                <a:lnTo>
                  <a:pt x="9861910" y="2518934"/>
                </a:lnTo>
                <a:close/>
                <a:moveTo>
                  <a:pt x="3947945" y="2517892"/>
                </a:moveTo>
                <a:lnTo>
                  <a:pt x="3823993" y="2731622"/>
                </a:lnTo>
                <a:lnTo>
                  <a:pt x="3947922" y="2945311"/>
                </a:lnTo>
                <a:lnTo>
                  <a:pt x="4195726" y="2945311"/>
                </a:lnTo>
                <a:lnTo>
                  <a:pt x="4319763" y="2731427"/>
                </a:lnTo>
                <a:lnTo>
                  <a:pt x="4195964" y="2517892"/>
                </a:lnTo>
                <a:close/>
                <a:moveTo>
                  <a:pt x="191775" y="2517888"/>
                </a:moveTo>
                <a:lnTo>
                  <a:pt x="304713" y="2712687"/>
                </a:lnTo>
                <a:lnTo>
                  <a:pt x="596119" y="2712687"/>
                </a:lnTo>
                <a:lnTo>
                  <a:pt x="596096" y="2712727"/>
                </a:lnTo>
                <a:lnTo>
                  <a:pt x="596118" y="2712727"/>
                </a:lnTo>
                <a:lnTo>
                  <a:pt x="596118" y="2712729"/>
                </a:lnTo>
                <a:lnTo>
                  <a:pt x="596481" y="2712729"/>
                </a:lnTo>
                <a:lnTo>
                  <a:pt x="326678" y="3177968"/>
                </a:lnTo>
                <a:lnTo>
                  <a:pt x="363810" y="3177968"/>
                </a:lnTo>
                <a:lnTo>
                  <a:pt x="530910" y="3177960"/>
                </a:lnTo>
                <a:lnTo>
                  <a:pt x="530894" y="3177930"/>
                </a:lnTo>
                <a:lnTo>
                  <a:pt x="1070278" y="3177930"/>
                </a:lnTo>
                <a:lnTo>
                  <a:pt x="957301" y="2983129"/>
                </a:lnTo>
                <a:lnTo>
                  <a:pt x="665597" y="2983129"/>
                </a:lnTo>
                <a:lnTo>
                  <a:pt x="665597" y="2983128"/>
                </a:lnTo>
                <a:lnTo>
                  <a:pt x="665593" y="2983128"/>
                </a:lnTo>
                <a:lnTo>
                  <a:pt x="935397" y="2517888"/>
                </a:lnTo>
                <a:close/>
                <a:moveTo>
                  <a:pt x="6769772" y="2305262"/>
                </a:moveTo>
                <a:lnTo>
                  <a:pt x="6651219" y="2509713"/>
                </a:lnTo>
                <a:lnTo>
                  <a:pt x="6398968" y="2945313"/>
                </a:lnTo>
                <a:lnTo>
                  <a:pt x="6624254" y="2945313"/>
                </a:lnTo>
                <a:lnTo>
                  <a:pt x="6770027" y="2693921"/>
                </a:lnTo>
                <a:lnTo>
                  <a:pt x="7039886" y="3159241"/>
                </a:lnTo>
                <a:lnTo>
                  <a:pt x="7141598" y="2983858"/>
                </a:lnTo>
                <a:lnTo>
                  <a:pt x="7381911" y="2569470"/>
                </a:lnTo>
                <a:lnTo>
                  <a:pt x="7411204" y="2518929"/>
                </a:lnTo>
                <a:lnTo>
                  <a:pt x="7185282" y="2518929"/>
                </a:lnTo>
                <a:lnTo>
                  <a:pt x="7054165" y="2744985"/>
                </a:lnTo>
                <a:lnTo>
                  <a:pt x="7039670" y="2770008"/>
                </a:lnTo>
                <a:lnTo>
                  <a:pt x="7039660" y="2769991"/>
                </a:lnTo>
                <a:lnTo>
                  <a:pt x="7039469" y="2770321"/>
                </a:lnTo>
                <a:close/>
                <a:moveTo>
                  <a:pt x="9198059" y="2305037"/>
                </a:moveTo>
                <a:lnTo>
                  <a:pt x="9085051" y="2499941"/>
                </a:lnTo>
                <a:lnTo>
                  <a:pt x="9230872" y="2751396"/>
                </a:lnTo>
                <a:lnTo>
                  <a:pt x="9230872" y="2751397"/>
                </a:lnTo>
                <a:lnTo>
                  <a:pt x="9230806" y="2751397"/>
                </a:lnTo>
                <a:lnTo>
                  <a:pt x="9230872" y="2751509"/>
                </a:lnTo>
                <a:lnTo>
                  <a:pt x="8691492" y="2751509"/>
                </a:lnTo>
                <a:lnTo>
                  <a:pt x="9027155" y="3330311"/>
                </a:lnTo>
                <a:lnTo>
                  <a:pt x="9063237" y="3392503"/>
                </a:lnTo>
                <a:lnTo>
                  <a:pt x="9176099" y="3197642"/>
                </a:lnTo>
                <a:lnTo>
                  <a:pt x="9030304" y="2946229"/>
                </a:lnTo>
                <a:lnTo>
                  <a:pt x="9030420" y="2946229"/>
                </a:lnTo>
                <a:lnTo>
                  <a:pt x="9030304" y="2946029"/>
                </a:lnTo>
                <a:lnTo>
                  <a:pt x="9569635" y="2946029"/>
                </a:lnTo>
                <a:close/>
                <a:moveTo>
                  <a:pt x="3531949" y="2304353"/>
                </a:moveTo>
                <a:lnTo>
                  <a:pt x="3419088" y="2499001"/>
                </a:lnTo>
                <a:lnTo>
                  <a:pt x="3564939" y="2750514"/>
                </a:lnTo>
                <a:lnTo>
                  <a:pt x="3564578" y="2750514"/>
                </a:lnTo>
                <a:lnTo>
                  <a:pt x="3564648" y="2750632"/>
                </a:lnTo>
                <a:lnTo>
                  <a:pt x="3025400" y="2750632"/>
                </a:lnTo>
                <a:lnTo>
                  <a:pt x="3397146" y="3391578"/>
                </a:lnTo>
                <a:lnTo>
                  <a:pt x="3425694" y="3342293"/>
                </a:lnTo>
                <a:lnTo>
                  <a:pt x="3509933" y="3196863"/>
                </a:lnTo>
                <a:lnTo>
                  <a:pt x="3364080" y="2945353"/>
                </a:lnTo>
                <a:lnTo>
                  <a:pt x="3364144" y="2945353"/>
                </a:lnTo>
                <a:lnTo>
                  <a:pt x="3364119" y="2945311"/>
                </a:lnTo>
                <a:lnTo>
                  <a:pt x="3903665" y="2945311"/>
                </a:lnTo>
                <a:close/>
                <a:moveTo>
                  <a:pt x="1103347" y="2304161"/>
                </a:moveTo>
                <a:lnTo>
                  <a:pt x="984780" y="2508622"/>
                </a:lnTo>
                <a:lnTo>
                  <a:pt x="732064" y="2945028"/>
                </a:lnTo>
                <a:lnTo>
                  <a:pt x="905728" y="2945309"/>
                </a:lnTo>
                <a:lnTo>
                  <a:pt x="957162" y="2945309"/>
                </a:lnTo>
                <a:lnTo>
                  <a:pt x="1102912" y="2693956"/>
                </a:lnTo>
                <a:lnTo>
                  <a:pt x="1103082" y="2694248"/>
                </a:lnTo>
                <a:lnTo>
                  <a:pt x="1103273" y="2693916"/>
                </a:lnTo>
                <a:lnTo>
                  <a:pt x="1373070" y="3159148"/>
                </a:lnTo>
                <a:lnTo>
                  <a:pt x="1418403" y="3081004"/>
                </a:lnTo>
                <a:lnTo>
                  <a:pt x="1475167" y="2983128"/>
                </a:lnTo>
                <a:lnTo>
                  <a:pt x="1744966" y="2517892"/>
                </a:lnTo>
                <a:lnTo>
                  <a:pt x="1519181" y="2517892"/>
                </a:lnTo>
                <a:lnTo>
                  <a:pt x="1373409" y="2769283"/>
                </a:lnTo>
                <a:lnTo>
                  <a:pt x="1373361" y="2769201"/>
                </a:lnTo>
                <a:lnTo>
                  <a:pt x="1373199" y="2769481"/>
                </a:lnTo>
                <a:lnTo>
                  <a:pt x="1357554" y="2742448"/>
                </a:lnTo>
                <a:lnTo>
                  <a:pt x="1221402" y="2507613"/>
                </a:lnTo>
                <a:close/>
                <a:moveTo>
                  <a:pt x="7072487" y="2286348"/>
                </a:moveTo>
                <a:lnTo>
                  <a:pt x="7185282" y="2480835"/>
                </a:lnTo>
                <a:lnTo>
                  <a:pt x="7476988" y="2480835"/>
                </a:lnTo>
                <a:lnTo>
                  <a:pt x="7476783" y="2481189"/>
                </a:lnTo>
                <a:lnTo>
                  <a:pt x="7476988" y="2481189"/>
                </a:lnTo>
                <a:lnTo>
                  <a:pt x="7207390" y="2946077"/>
                </a:lnTo>
                <a:lnTo>
                  <a:pt x="7950787" y="2946077"/>
                </a:lnTo>
                <a:lnTo>
                  <a:pt x="7838010" y="2751590"/>
                </a:lnTo>
                <a:lnTo>
                  <a:pt x="7546264" y="2751590"/>
                </a:lnTo>
                <a:lnTo>
                  <a:pt x="7546468" y="2751238"/>
                </a:lnTo>
                <a:lnTo>
                  <a:pt x="7546304" y="2751238"/>
                </a:lnTo>
                <a:lnTo>
                  <a:pt x="7815863" y="2286348"/>
                </a:lnTo>
                <a:close/>
                <a:moveTo>
                  <a:pt x="5161572" y="2286315"/>
                </a:moveTo>
                <a:lnTo>
                  <a:pt x="5038228" y="2499001"/>
                </a:lnTo>
                <a:lnTo>
                  <a:pt x="5162152" y="2712691"/>
                </a:lnTo>
                <a:lnTo>
                  <a:pt x="5410222" y="2712691"/>
                </a:lnTo>
                <a:lnTo>
                  <a:pt x="5533658" y="2499792"/>
                </a:lnTo>
                <a:lnTo>
                  <a:pt x="5409920" y="2286315"/>
                </a:lnTo>
                <a:close/>
                <a:moveTo>
                  <a:pt x="10828311" y="2286196"/>
                </a:moveTo>
                <a:lnTo>
                  <a:pt x="10704331" y="2499968"/>
                </a:lnTo>
                <a:lnTo>
                  <a:pt x="10828207" y="2713573"/>
                </a:lnTo>
                <a:lnTo>
                  <a:pt x="11076139" y="2713573"/>
                </a:lnTo>
                <a:lnTo>
                  <a:pt x="11183711" y="2528060"/>
                </a:lnTo>
                <a:lnTo>
                  <a:pt x="11200005" y="2499924"/>
                </a:lnTo>
                <a:lnTo>
                  <a:pt x="11076119" y="2286196"/>
                </a:lnTo>
                <a:close/>
                <a:moveTo>
                  <a:pt x="1406100" y="2285310"/>
                </a:moveTo>
                <a:lnTo>
                  <a:pt x="1519034" y="2480106"/>
                </a:lnTo>
                <a:lnTo>
                  <a:pt x="1810554" y="2480106"/>
                </a:lnTo>
                <a:lnTo>
                  <a:pt x="1810529" y="2480151"/>
                </a:lnTo>
                <a:lnTo>
                  <a:pt x="1810766" y="2480151"/>
                </a:lnTo>
                <a:lnTo>
                  <a:pt x="1541028" y="2945347"/>
                </a:lnTo>
                <a:lnTo>
                  <a:pt x="1745320" y="2945347"/>
                </a:lnTo>
                <a:lnTo>
                  <a:pt x="1745299" y="2945312"/>
                </a:lnTo>
                <a:lnTo>
                  <a:pt x="2284516" y="2945312"/>
                </a:lnTo>
                <a:lnTo>
                  <a:pt x="2171603" y="2750551"/>
                </a:lnTo>
                <a:lnTo>
                  <a:pt x="1880082" y="2750551"/>
                </a:lnTo>
                <a:lnTo>
                  <a:pt x="1880108" y="2750509"/>
                </a:lnTo>
                <a:lnTo>
                  <a:pt x="1879870" y="2750509"/>
                </a:lnTo>
                <a:lnTo>
                  <a:pt x="2149649" y="2285310"/>
                </a:lnTo>
                <a:close/>
                <a:moveTo>
                  <a:pt x="10412483" y="2072745"/>
                </a:moveTo>
                <a:lnTo>
                  <a:pt x="10392407" y="2107354"/>
                </a:lnTo>
                <a:lnTo>
                  <a:pt x="10299663" y="2267274"/>
                </a:lnTo>
                <a:lnTo>
                  <a:pt x="10445509" y="2518775"/>
                </a:lnTo>
                <a:lnTo>
                  <a:pt x="10445335" y="2518775"/>
                </a:lnTo>
                <a:lnTo>
                  <a:pt x="10445427" y="2518934"/>
                </a:lnTo>
                <a:lnTo>
                  <a:pt x="9906035" y="2518934"/>
                </a:lnTo>
                <a:lnTo>
                  <a:pt x="10277679" y="3159779"/>
                </a:lnTo>
                <a:lnTo>
                  <a:pt x="10282501" y="3151470"/>
                </a:lnTo>
                <a:lnTo>
                  <a:pt x="10390463" y="2965105"/>
                </a:lnTo>
                <a:lnTo>
                  <a:pt x="10244623" y="2713615"/>
                </a:lnTo>
                <a:lnTo>
                  <a:pt x="10244647" y="2713615"/>
                </a:lnTo>
                <a:lnTo>
                  <a:pt x="10244623" y="2713573"/>
                </a:lnTo>
                <a:lnTo>
                  <a:pt x="10784163" y="2713573"/>
                </a:lnTo>
                <a:close/>
                <a:moveTo>
                  <a:pt x="7983902" y="2072538"/>
                </a:moveTo>
                <a:lnTo>
                  <a:pt x="7865287" y="2277083"/>
                </a:lnTo>
                <a:lnTo>
                  <a:pt x="7612572" y="2713489"/>
                </a:lnTo>
                <a:lnTo>
                  <a:pt x="7686365" y="2713607"/>
                </a:lnTo>
                <a:lnTo>
                  <a:pt x="7838086" y="2713607"/>
                </a:lnTo>
                <a:lnTo>
                  <a:pt x="7983783" y="2462419"/>
                </a:lnTo>
                <a:lnTo>
                  <a:pt x="7983784" y="2462421"/>
                </a:lnTo>
                <a:lnTo>
                  <a:pt x="7983902" y="2462217"/>
                </a:lnTo>
                <a:lnTo>
                  <a:pt x="8253705" y="2927457"/>
                </a:lnTo>
                <a:lnTo>
                  <a:pt x="8625383" y="2286152"/>
                </a:lnTo>
                <a:lnTo>
                  <a:pt x="8399679" y="2286152"/>
                </a:lnTo>
                <a:lnTo>
                  <a:pt x="8253906" y="2537546"/>
                </a:lnTo>
                <a:lnTo>
                  <a:pt x="8253884" y="2537508"/>
                </a:lnTo>
                <a:lnTo>
                  <a:pt x="8253866" y="2537538"/>
                </a:lnTo>
                <a:lnTo>
                  <a:pt x="8253738" y="2537316"/>
                </a:lnTo>
                <a:lnTo>
                  <a:pt x="8253586" y="2537578"/>
                </a:lnTo>
                <a:lnTo>
                  <a:pt x="8237901" y="2510546"/>
                </a:lnTo>
                <a:close/>
                <a:moveTo>
                  <a:pt x="4746486" y="2071895"/>
                </a:moveTo>
                <a:lnTo>
                  <a:pt x="4633722" y="2266380"/>
                </a:lnTo>
                <a:lnTo>
                  <a:pt x="4779573" y="2517892"/>
                </a:lnTo>
                <a:lnTo>
                  <a:pt x="4778981" y="2517892"/>
                </a:lnTo>
                <a:lnTo>
                  <a:pt x="4779053" y="2518012"/>
                </a:lnTo>
                <a:lnTo>
                  <a:pt x="4240034" y="2518012"/>
                </a:lnTo>
                <a:lnTo>
                  <a:pt x="4611688" y="3158800"/>
                </a:lnTo>
                <a:lnTo>
                  <a:pt x="4640141" y="3109672"/>
                </a:lnTo>
                <a:lnTo>
                  <a:pt x="4724382" y="2964244"/>
                </a:lnTo>
                <a:lnTo>
                  <a:pt x="4578528" y="2712732"/>
                </a:lnTo>
                <a:lnTo>
                  <a:pt x="4578590" y="2712732"/>
                </a:lnTo>
                <a:lnTo>
                  <a:pt x="4578567" y="2712691"/>
                </a:lnTo>
                <a:lnTo>
                  <a:pt x="5118112" y="2712691"/>
                </a:lnTo>
                <a:close/>
                <a:moveTo>
                  <a:pt x="2317721" y="2071500"/>
                </a:moveTo>
                <a:lnTo>
                  <a:pt x="2199105" y="2276045"/>
                </a:lnTo>
                <a:lnTo>
                  <a:pt x="1946390" y="2712452"/>
                </a:lnTo>
                <a:lnTo>
                  <a:pt x="2117573" y="2712728"/>
                </a:lnTo>
                <a:lnTo>
                  <a:pt x="2171577" y="2712728"/>
                </a:lnTo>
                <a:lnTo>
                  <a:pt x="2317349" y="2461336"/>
                </a:lnTo>
                <a:lnTo>
                  <a:pt x="2317467" y="2461538"/>
                </a:lnTo>
                <a:lnTo>
                  <a:pt x="2317560" y="2461380"/>
                </a:lnTo>
                <a:lnTo>
                  <a:pt x="2317641" y="2461518"/>
                </a:lnTo>
                <a:lnTo>
                  <a:pt x="2317721" y="2461380"/>
                </a:lnTo>
                <a:lnTo>
                  <a:pt x="2587444" y="2926485"/>
                </a:lnTo>
                <a:lnTo>
                  <a:pt x="2956536" y="2290276"/>
                </a:lnTo>
                <a:lnTo>
                  <a:pt x="2959415" y="2285310"/>
                </a:lnTo>
                <a:lnTo>
                  <a:pt x="2733606" y="2285310"/>
                </a:lnTo>
                <a:lnTo>
                  <a:pt x="2587856" y="2536662"/>
                </a:lnTo>
                <a:lnTo>
                  <a:pt x="2587781" y="2536533"/>
                </a:lnTo>
                <a:lnTo>
                  <a:pt x="2587683" y="2536703"/>
                </a:lnTo>
                <a:lnTo>
                  <a:pt x="2587661" y="2536665"/>
                </a:lnTo>
                <a:lnTo>
                  <a:pt x="2587526" y="2536903"/>
                </a:lnTo>
                <a:lnTo>
                  <a:pt x="2571841" y="2509869"/>
                </a:lnTo>
                <a:close/>
                <a:moveTo>
                  <a:pt x="8286719" y="2053772"/>
                </a:moveTo>
                <a:lnTo>
                  <a:pt x="8399559" y="2248366"/>
                </a:lnTo>
                <a:lnTo>
                  <a:pt x="8691064" y="2248366"/>
                </a:lnTo>
                <a:lnTo>
                  <a:pt x="8690970" y="2248527"/>
                </a:lnTo>
                <a:lnTo>
                  <a:pt x="8691064" y="2248527"/>
                </a:lnTo>
                <a:lnTo>
                  <a:pt x="8691038" y="2248572"/>
                </a:lnTo>
                <a:lnTo>
                  <a:pt x="8691425" y="2248572"/>
                </a:lnTo>
                <a:lnTo>
                  <a:pt x="8421741" y="2713607"/>
                </a:lnTo>
                <a:lnTo>
                  <a:pt x="9165205" y="2713607"/>
                </a:lnTo>
                <a:lnTo>
                  <a:pt x="9052350" y="2519016"/>
                </a:lnTo>
                <a:lnTo>
                  <a:pt x="8760701" y="2519016"/>
                </a:lnTo>
                <a:lnTo>
                  <a:pt x="8760748" y="2518934"/>
                </a:lnTo>
                <a:lnTo>
                  <a:pt x="8760701" y="2518934"/>
                </a:lnTo>
                <a:lnTo>
                  <a:pt x="8760798" y="2518768"/>
                </a:lnTo>
                <a:lnTo>
                  <a:pt x="8760500" y="2518768"/>
                </a:lnTo>
                <a:lnTo>
                  <a:pt x="9030161" y="2053772"/>
                </a:lnTo>
                <a:close/>
                <a:moveTo>
                  <a:pt x="6375936" y="2053687"/>
                </a:moveTo>
                <a:lnTo>
                  <a:pt x="6252455" y="2266672"/>
                </a:lnTo>
                <a:lnTo>
                  <a:pt x="6376203" y="2480072"/>
                </a:lnTo>
                <a:lnTo>
                  <a:pt x="6624436" y="2480072"/>
                </a:lnTo>
                <a:lnTo>
                  <a:pt x="6747803" y="2267380"/>
                </a:lnTo>
                <a:lnTo>
                  <a:pt x="6623878" y="2053687"/>
                </a:lnTo>
                <a:close/>
                <a:moveTo>
                  <a:pt x="2620627" y="2052695"/>
                </a:moveTo>
                <a:lnTo>
                  <a:pt x="2733627" y="2247491"/>
                </a:lnTo>
                <a:lnTo>
                  <a:pt x="3025001" y="2247491"/>
                </a:lnTo>
                <a:lnTo>
                  <a:pt x="3025333" y="2247491"/>
                </a:lnTo>
                <a:lnTo>
                  <a:pt x="2755528" y="2712732"/>
                </a:lnTo>
                <a:lnTo>
                  <a:pt x="2959769" y="2712732"/>
                </a:lnTo>
                <a:lnTo>
                  <a:pt x="2959746" y="2712691"/>
                </a:lnTo>
                <a:lnTo>
                  <a:pt x="3498937" y="2712691"/>
                </a:lnTo>
                <a:lnTo>
                  <a:pt x="3386024" y="2517933"/>
                </a:lnTo>
                <a:lnTo>
                  <a:pt x="3094648" y="2517933"/>
                </a:lnTo>
                <a:lnTo>
                  <a:pt x="3094650" y="2517932"/>
                </a:lnTo>
                <a:lnTo>
                  <a:pt x="3094316" y="2517932"/>
                </a:lnTo>
                <a:lnTo>
                  <a:pt x="3364077" y="2052695"/>
                </a:lnTo>
                <a:close/>
                <a:moveTo>
                  <a:pt x="709438" y="2052689"/>
                </a:moveTo>
                <a:lnTo>
                  <a:pt x="653622" y="2148916"/>
                </a:lnTo>
                <a:lnTo>
                  <a:pt x="585499" y="2266391"/>
                </a:lnTo>
                <a:lnTo>
                  <a:pt x="709440" y="2480105"/>
                </a:lnTo>
                <a:lnTo>
                  <a:pt x="957464" y="2480105"/>
                </a:lnTo>
                <a:lnTo>
                  <a:pt x="1054428" y="2312938"/>
                </a:lnTo>
                <a:lnTo>
                  <a:pt x="1081412" y="2266412"/>
                </a:lnTo>
                <a:lnTo>
                  <a:pt x="957465" y="2052689"/>
                </a:lnTo>
                <a:close/>
                <a:moveTo>
                  <a:pt x="11626991" y="1840223"/>
                </a:moveTo>
                <a:lnTo>
                  <a:pt x="11514215" y="2034691"/>
                </a:lnTo>
                <a:lnTo>
                  <a:pt x="11660067" y="2286196"/>
                </a:lnTo>
                <a:lnTo>
                  <a:pt x="11659539" y="2286196"/>
                </a:lnTo>
                <a:lnTo>
                  <a:pt x="11659585" y="2286274"/>
                </a:lnTo>
                <a:lnTo>
                  <a:pt x="11120287" y="2286274"/>
                </a:lnTo>
                <a:lnTo>
                  <a:pt x="11492033" y="2927152"/>
                </a:lnTo>
                <a:lnTo>
                  <a:pt x="11604831" y="2732439"/>
                </a:lnTo>
                <a:lnTo>
                  <a:pt x="11459019" y="2480994"/>
                </a:lnTo>
                <a:lnTo>
                  <a:pt x="11459175" y="2480994"/>
                </a:lnTo>
                <a:lnTo>
                  <a:pt x="11459059" y="2480793"/>
                </a:lnTo>
                <a:lnTo>
                  <a:pt x="11998507" y="2480793"/>
                </a:lnTo>
                <a:close/>
                <a:moveTo>
                  <a:pt x="5960264" y="1840137"/>
                </a:moveTo>
                <a:lnTo>
                  <a:pt x="5847852" y="2033940"/>
                </a:lnTo>
                <a:lnTo>
                  <a:pt x="5993673" y="2285390"/>
                </a:lnTo>
                <a:lnTo>
                  <a:pt x="5992667" y="2285390"/>
                </a:lnTo>
                <a:lnTo>
                  <a:pt x="5993203" y="2286315"/>
                </a:lnTo>
                <a:lnTo>
                  <a:pt x="5992933" y="2286315"/>
                </a:lnTo>
                <a:lnTo>
                  <a:pt x="5992957" y="2286356"/>
                </a:lnTo>
                <a:lnTo>
                  <a:pt x="5454679" y="2286356"/>
                </a:lnTo>
                <a:lnTo>
                  <a:pt x="5556117" y="2461326"/>
                </a:lnTo>
                <a:lnTo>
                  <a:pt x="5556154" y="2461260"/>
                </a:lnTo>
                <a:lnTo>
                  <a:pt x="5825998" y="2926366"/>
                </a:lnTo>
                <a:lnTo>
                  <a:pt x="5896866" y="2804310"/>
                </a:lnTo>
                <a:lnTo>
                  <a:pt x="5938392" y="2732629"/>
                </a:lnTo>
                <a:lnTo>
                  <a:pt x="5792588" y="2481197"/>
                </a:lnTo>
                <a:lnTo>
                  <a:pt x="5793773" y="2481197"/>
                </a:lnTo>
                <a:lnTo>
                  <a:pt x="5793143" y="2480111"/>
                </a:lnTo>
                <a:lnTo>
                  <a:pt x="5793168" y="2480111"/>
                </a:lnTo>
                <a:lnTo>
                  <a:pt x="5793143" y="2480072"/>
                </a:lnTo>
                <a:lnTo>
                  <a:pt x="6331376" y="2480072"/>
                </a:lnTo>
                <a:close/>
                <a:moveTo>
                  <a:pt x="9198339" y="1839922"/>
                </a:moveTo>
                <a:lnTo>
                  <a:pt x="9079724" y="2044467"/>
                </a:lnTo>
                <a:lnTo>
                  <a:pt x="8827009" y="2480872"/>
                </a:lnTo>
                <a:lnTo>
                  <a:pt x="8900884" y="2480992"/>
                </a:lnTo>
                <a:lnTo>
                  <a:pt x="9052198" y="2480992"/>
                </a:lnTo>
                <a:lnTo>
                  <a:pt x="9197858" y="2229796"/>
                </a:lnTo>
                <a:lnTo>
                  <a:pt x="9197983" y="2230010"/>
                </a:lnTo>
                <a:lnTo>
                  <a:pt x="9198220" y="2229601"/>
                </a:lnTo>
                <a:lnTo>
                  <a:pt x="9468023" y="2694843"/>
                </a:lnTo>
                <a:lnTo>
                  <a:pt x="9570112" y="2518775"/>
                </a:lnTo>
                <a:lnTo>
                  <a:pt x="9638186" y="2401390"/>
                </a:lnTo>
                <a:lnTo>
                  <a:pt x="9839707" y="2053699"/>
                </a:lnTo>
                <a:lnTo>
                  <a:pt x="9614116" y="2053699"/>
                </a:lnTo>
                <a:lnTo>
                  <a:pt x="9468343" y="2305044"/>
                </a:lnTo>
                <a:lnTo>
                  <a:pt x="9468227" y="2304845"/>
                </a:lnTo>
                <a:lnTo>
                  <a:pt x="9468183" y="2304922"/>
                </a:lnTo>
                <a:lnTo>
                  <a:pt x="9468095" y="2304770"/>
                </a:lnTo>
                <a:lnTo>
                  <a:pt x="9467983" y="2304963"/>
                </a:lnTo>
                <a:lnTo>
                  <a:pt x="9452338" y="2277931"/>
                </a:lnTo>
                <a:close/>
                <a:moveTo>
                  <a:pt x="3532238" y="1838927"/>
                </a:moveTo>
                <a:lnTo>
                  <a:pt x="3413675" y="2043391"/>
                </a:lnTo>
                <a:lnTo>
                  <a:pt x="3160957" y="2479790"/>
                </a:lnTo>
                <a:lnTo>
                  <a:pt x="3358227" y="2480109"/>
                </a:lnTo>
                <a:lnTo>
                  <a:pt x="3386024" y="2480109"/>
                </a:lnTo>
                <a:lnTo>
                  <a:pt x="3531795" y="2228718"/>
                </a:lnTo>
                <a:lnTo>
                  <a:pt x="3531963" y="2229007"/>
                </a:lnTo>
                <a:lnTo>
                  <a:pt x="3532130" y="2228719"/>
                </a:lnTo>
                <a:lnTo>
                  <a:pt x="3532148" y="2228753"/>
                </a:lnTo>
                <a:lnTo>
                  <a:pt x="3532168" y="2228719"/>
                </a:lnTo>
                <a:lnTo>
                  <a:pt x="3795990" y="2683716"/>
                </a:lnTo>
                <a:lnTo>
                  <a:pt x="3801930" y="2693961"/>
                </a:lnTo>
                <a:lnTo>
                  <a:pt x="3904058" y="2517892"/>
                </a:lnTo>
                <a:lnTo>
                  <a:pt x="4173823" y="2052654"/>
                </a:lnTo>
                <a:lnTo>
                  <a:pt x="3948038" y="2052654"/>
                </a:lnTo>
                <a:lnTo>
                  <a:pt x="3802288" y="2303961"/>
                </a:lnTo>
                <a:lnTo>
                  <a:pt x="3802259" y="2303910"/>
                </a:lnTo>
                <a:lnTo>
                  <a:pt x="3802092" y="2304202"/>
                </a:lnTo>
                <a:lnTo>
                  <a:pt x="3786407" y="2277169"/>
                </a:lnTo>
                <a:lnTo>
                  <a:pt x="3662436" y="2063335"/>
                </a:lnTo>
                <a:close/>
                <a:moveTo>
                  <a:pt x="9501156" y="1821158"/>
                </a:moveTo>
                <a:lnTo>
                  <a:pt x="9614018" y="2015790"/>
                </a:lnTo>
                <a:lnTo>
                  <a:pt x="9905502" y="2015790"/>
                </a:lnTo>
                <a:lnTo>
                  <a:pt x="9905405" y="2015958"/>
                </a:lnTo>
                <a:lnTo>
                  <a:pt x="9905821" y="2015958"/>
                </a:lnTo>
                <a:lnTo>
                  <a:pt x="9636152" y="2481034"/>
                </a:lnTo>
                <a:lnTo>
                  <a:pt x="10379483" y="2481034"/>
                </a:lnTo>
                <a:lnTo>
                  <a:pt x="10266639" y="2286395"/>
                </a:lnTo>
                <a:lnTo>
                  <a:pt x="9975138" y="2286395"/>
                </a:lnTo>
                <a:lnTo>
                  <a:pt x="9975185" y="2286314"/>
                </a:lnTo>
                <a:lnTo>
                  <a:pt x="9975138" y="2286314"/>
                </a:lnTo>
                <a:lnTo>
                  <a:pt x="9975208" y="2286193"/>
                </a:lnTo>
                <a:lnTo>
                  <a:pt x="9974817" y="2286193"/>
                </a:lnTo>
                <a:lnTo>
                  <a:pt x="10244501" y="1821158"/>
                </a:lnTo>
                <a:close/>
                <a:moveTo>
                  <a:pt x="7590021" y="1820952"/>
                </a:moveTo>
                <a:lnTo>
                  <a:pt x="7466045" y="2034744"/>
                </a:lnTo>
                <a:lnTo>
                  <a:pt x="7589991" y="2248407"/>
                </a:lnTo>
                <a:lnTo>
                  <a:pt x="7837969" y="2248407"/>
                </a:lnTo>
                <a:lnTo>
                  <a:pt x="7961760" y="2034676"/>
                </a:lnTo>
                <a:lnTo>
                  <a:pt x="7837813" y="1820952"/>
                </a:lnTo>
                <a:close/>
                <a:moveTo>
                  <a:pt x="1923885" y="1820108"/>
                </a:moveTo>
                <a:lnTo>
                  <a:pt x="1799875" y="2033941"/>
                </a:lnTo>
                <a:lnTo>
                  <a:pt x="1923738" y="2247484"/>
                </a:lnTo>
                <a:lnTo>
                  <a:pt x="2171815" y="2247484"/>
                </a:lnTo>
                <a:lnTo>
                  <a:pt x="2295740" y="2033838"/>
                </a:lnTo>
                <a:lnTo>
                  <a:pt x="2171789" y="1820108"/>
                </a:lnTo>
                <a:close/>
                <a:moveTo>
                  <a:pt x="4578528" y="1820073"/>
                </a:moveTo>
                <a:lnTo>
                  <a:pt x="3834963" y="1820113"/>
                </a:lnTo>
                <a:lnTo>
                  <a:pt x="3947943" y="2014873"/>
                </a:lnTo>
                <a:lnTo>
                  <a:pt x="4239764" y="2014873"/>
                </a:lnTo>
                <a:lnTo>
                  <a:pt x="3969966" y="2480111"/>
                </a:lnTo>
                <a:lnTo>
                  <a:pt x="4174180" y="2480111"/>
                </a:lnTo>
                <a:lnTo>
                  <a:pt x="4174182" y="2480111"/>
                </a:lnTo>
                <a:lnTo>
                  <a:pt x="4713407" y="2480111"/>
                </a:lnTo>
                <a:lnTo>
                  <a:pt x="4600430" y="2285311"/>
                </a:lnTo>
                <a:lnTo>
                  <a:pt x="4308723" y="2285311"/>
                </a:lnTo>
                <a:close/>
                <a:moveTo>
                  <a:pt x="10412775" y="1607310"/>
                </a:moveTo>
                <a:lnTo>
                  <a:pt x="10294159" y="1811853"/>
                </a:lnTo>
                <a:lnTo>
                  <a:pt x="10041445" y="2248291"/>
                </a:lnTo>
                <a:lnTo>
                  <a:pt x="10126559" y="2248413"/>
                </a:lnTo>
                <a:lnTo>
                  <a:pt x="10266615" y="2248413"/>
                </a:lnTo>
                <a:lnTo>
                  <a:pt x="10412295" y="1997180"/>
                </a:lnTo>
                <a:lnTo>
                  <a:pt x="10412431" y="1997414"/>
                </a:lnTo>
                <a:lnTo>
                  <a:pt x="10412655" y="1997026"/>
                </a:lnTo>
                <a:lnTo>
                  <a:pt x="10682459" y="2462265"/>
                </a:lnTo>
                <a:lnTo>
                  <a:pt x="10784547" y="2286194"/>
                </a:lnTo>
                <a:lnTo>
                  <a:pt x="11054351" y="1820961"/>
                </a:lnTo>
                <a:lnTo>
                  <a:pt x="10828753" y="1820961"/>
                </a:lnTo>
                <a:lnTo>
                  <a:pt x="10682981" y="2072351"/>
                </a:lnTo>
                <a:lnTo>
                  <a:pt x="10682799" y="2072039"/>
                </a:lnTo>
                <a:lnTo>
                  <a:pt x="10682621" y="2072348"/>
                </a:lnTo>
                <a:lnTo>
                  <a:pt x="10675639" y="2060315"/>
                </a:lnTo>
                <a:close/>
                <a:moveTo>
                  <a:pt x="7174409" y="1607279"/>
                </a:moveTo>
                <a:lnTo>
                  <a:pt x="7061423" y="1802144"/>
                </a:lnTo>
                <a:lnTo>
                  <a:pt x="7207224" y="2053567"/>
                </a:lnTo>
                <a:lnTo>
                  <a:pt x="7207122" y="2053567"/>
                </a:lnTo>
                <a:lnTo>
                  <a:pt x="7207225" y="2053744"/>
                </a:lnTo>
                <a:lnTo>
                  <a:pt x="6667720" y="2053744"/>
                </a:lnTo>
                <a:lnTo>
                  <a:pt x="6856493" y="2379391"/>
                </a:lnTo>
                <a:lnTo>
                  <a:pt x="7039547" y="2694906"/>
                </a:lnTo>
                <a:lnTo>
                  <a:pt x="7152489" y="2499982"/>
                </a:lnTo>
                <a:lnTo>
                  <a:pt x="7006697" y="2248576"/>
                </a:lnTo>
                <a:lnTo>
                  <a:pt x="7006813" y="2248576"/>
                </a:lnTo>
                <a:lnTo>
                  <a:pt x="7006697" y="2248374"/>
                </a:lnTo>
                <a:lnTo>
                  <a:pt x="7006702" y="2248374"/>
                </a:lnTo>
                <a:lnTo>
                  <a:pt x="7006697" y="2248367"/>
                </a:lnTo>
                <a:lnTo>
                  <a:pt x="7546103" y="2248367"/>
                </a:lnTo>
                <a:lnTo>
                  <a:pt x="7384295" y="1969201"/>
                </a:lnTo>
                <a:close/>
                <a:moveTo>
                  <a:pt x="4746216" y="1607226"/>
                </a:moveTo>
                <a:lnTo>
                  <a:pt x="4561583" y="1925581"/>
                </a:lnTo>
                <a:lnTo>
                  <a:pt x="4375352" y="2247208"/>
                </a:lnTo>
                <a:lnTo>
                  <a:pt x="4574113" y="2247491"/>
                </a:lnTo>
                <a:lnTo>
                  <a:pt x="4600386" y="2247491"/>
                </a:lnTo>
                <a:lnTo>
                  <a:pt x="4746198" y="1996103"/>
                </a:lnTo>
                <a:lnTo>
                  <a:pt x="4746380" y="1996414"/>
                </a:lnTo>
                <a:lnTo>
                  <a:pt x="4746564" y="1996103"/>
                </a:lnTo>
                <a:lnTo>
                  <a:pt x="4746672" y="1996292"/>
                </a:lnTo>
                <a:lnTo>
                  <a:pt x="4746759" y="1996142"/>
                </a:lnTo>
                <a:lnTo>
                  <a:pt x="5016451" y="2461190"/>
                </a:lnTo>
                <a:lnTo>
                  <a:pt x="5387769" y="1821084"/>
                </a:lnTo>
                <a:lnTo>
                  <a:pt x="5161823" y="1821084"/>
                </a:lnTo>
                <a:lnTo>
                  <a:pt x="5133118" y="1870570"/>
                </a:lnTo>
                <a:lnTo>
                  <a:pt x="5016725" y="2071463"/>
                </a:lnTo>
                <a:lnTo>
                  <a:pt x="5016659" y="2071351"/>
                </a:lnTo>
                <a:lnTo>
                  <a:pt x="5016008" y="2072475"/>
                </a:lnTo>
                <a:close/>
                <a:moveTo>
                  <a:pt x="1508152" y="1606561"/>
                </a:moveTo>
                <a:lnTo>
                  <a:pt x="1455310" y="1697667"/>
                </a:lnTo>
                <a:lnTo>
                  <a:pt x="1395282" y="1801197"/>
                </a:lnTo>
                <a:lnTo>
                  <a:pt x="1541125" y="2052689"/>
                </a:lnTo>
                <a:lnTo>
                  <a:pt x="1541100" y="2052689"/>
                </a:lnTo>
                <a:lnTo>
                  <a:pt x="1541123" y="2052729"/>
                </a:lnTo>
                <a:lnTo>
                  <a:pt x="1540790" y="2052729"/>
                </a:lnTo>
                <a:lnTo>
                  <a:pt x="1540834" y="2052805"/>
                </a:lnTo>
                <a:lnTo>
                  <a:pt x="1001439" y="2052805"/>
                </a:lnTo>
                <a:lnTo>
                  <a:pt x="1373217" y="2693879"/>
                </a:lnTo>
                <a:lnTo>
                  <a:pt x="1389995" y="2664958"/>
                </a:lnTo>
                <a:lnTo>
                  <a:pt x="1486116" y="2498997"/>
                </a:lnTo>
                <a:lnTo>
                  <a:pt x="1340264" y="2247484"/>
                </a:lnTo>
                <a:lnTo>
                  <a:pt x="1879833" y="2247484"/>
                </a:lnTo>
                <a:close/>
                <a:moveTo>
                  <a:pt x="5049787" y="1588502"/>
                </a:moveTo>
                <a:lnTo>
                  <a:pt x="5092933" y="1662923"/>
                </a:lnTo>
                <a:lnTo>
                  <a:pt x="5162175" y="1782291"/>
                </a:lnTo>
                <a:lnTo>
                  <a:pt x="5453879" y="1782291"/>
                </a:lnTo>
                <a:lnTo>
                  <a:pt x="5453272" y="1783343"/>
                </a:lnTo>
                <a:lnTo>
                  <a:pt x="5453534" y="1783343"/>
                </a:lnTo>
                <a:lnTo>
                  <a:pt x="5184334" y="2247530"/>
                </a:lnTo>
                <a:lnTo>
                  <a:pt x="5926909" y="2247530"/>
                </a:lnTo>
                <a:lnTo>
                  <a:pt x="5814532" y="2053744"/>
                </a:lnTo>
                <a:lnTo>
                  <a:pt x="5522991" y="2053744"/>
                </a:lnTo>
                <a:lnTo>
                  <a:pt x="5522787" y="2053744"/>
                </a:lnTo>
                <a:lnTo>
                  <a:pt x="5523398" y="2052693"/>
                </a:lnTo>
                <a:lnTo>
                  <a:pt x="5523343" y="2052693"/>
                </a:lnTo>
                <a:lnTo>
                  <a:pt x="5792533" y="1588502"/>
                </a:lnTo>
                <a:close/>
                <a:moveTo>
                  <a:pt x="10715755" y="1588499"/>
                </a:moveTo>
                <a:lnTo>
                  <a:pt x="10828659" y="1783175"/>
                </a:lnTo>
                <a:lnTo>
                  <a:pt x="11119939" y="1783175"/>
                </a:lnTo>
                <a:lnTo>
                  <a:pt x="11119843" y="1783340"/>
                </a:lnTo>
                <a:lnTo>
                  <a:pt x="11120459" y="1783340"/>
                </a:lnTo>
                <a:lnTo>
                  <a:pt x="10850749" y="2248413"/>
                </a:lnTo>
                <a:lnTo>
                  <a:pt x="11593919" y="2248413"/>
                </a:lnTo>
                <a:lnTo>
                  <a:pt x="11481057" y="2053741"/>
                </a:lnTo>
                <a:lnTo>
                  <a:pt x="11189775" y="2053741"/>
                </a:lnTo>
                <a:lnTo>
                  <a:pt x="11189845" y="2053621"/>
                </a:lnTo>
                <a:lnTo>
                  <a:pt x="11189575" y="2053621"/>
                </a:lnTo>
                <a:lnTo>
                  <a:pt x="11189599" y="2053577"/>
                </a:lnTo>
                <a:lnTo>
                  <a:pt x="11189255" y="2053577"/>
                </a:lnTo>
                <a:lnTo>
                  <a:pt x="11458923" y="1588499"/>
                </a:lnTo>
                <a:close/>
                <a:moveTo>
                  <a:pt x="8804364" y="1588377"/>
                </a:moveTo>
                <a:lnTo>
                  <a:pt x="8680443" y="1802075"/>
                </a:lnTo>
                <a:lnTo>
                  <a:pt x="8804384" y="2015791"/>
                </a:lnTo>
                <a:lnTo>
                  <a:pt x="9052406" y="2015791"/>
                </a:lnTo>
                <a:lnTo>
                  <a:pt x="9176357" y="1802059"/>
                </a:lnTo>
                <a:lnTo>
                  <a:pt x="9052434" y="1588377"/>
                </a:lnTo>
                <a:close/>
                <a:moveTo>
                  <a:pt x="3138308" y="1587492"/>
                </a:moveTo>
                <a:lnTo>
                  <a:pt x="3014383" y="1801183"/>
                </a:lnTo>
                <a:lnTo>
                  <a:pt x="3138305" y="2014867"/>
                </a:lnTo>
                <a:lnTo>
                  <a:pt x="3386343" y="2014867"/>
                </a:lnTo>
                <a:lnTo>
                  <a:pt x="3510265" y="1801181"/>
                </a:lnTo>
                <a:lnTo>
                  <a:pt x="3386380" y="1587492"/>
                </a:lnTo>
                <a:close/>
                <a:moveTo>
                  <a:pt x="8388693" y="1374878"/>
                </a:moveTo>
                <a:lnTo>
                  <a:pt x="8275806" y="1569574"/>
                </a:lnTo>
                <a:lnTo>
                  <a:pt x="8421581" y="1820952"/>
                </a:lnTo>
                <a:lnTo>
                  <a:pt x="8421506" y="1820952"/>
                </a:lnTo>
                <a:lnTo>
                  <a:pt x="8421621" y="1821150"/>
                </a:lnTo>
                <a:lnTo>
                  <a:pt x="7882014" y="1821150"/>
                </a:lnTo>
                <a:lnTo>
                  <a:pt x="8253733" y="2462126"/>
                </a:lnTo>
                <a:lnTo>
                  <a:pt x="8282387" y="2412726"/>
                </a:lnTo>
                <a:lnTo>
                  <a:pt x="8366580" y="2267378"/>
                </a:lnTo>
                <a:lnTo>
                  <a:pt x="8220773" y="2015945"/>
                </a:lnTo>
                <a:lnTo>
                  <a:pt x="8220866" y="2015945"/>
                </a:lnTo>
                <a:lnTo>
                  <a:pt x="8220773" y="2015786"/>
                </a:lnTo>
                <a:lnTo>
                  <a:pt x="8760380" y="2015786"/>
                </a:lnTo>
                <a:close/>
                <a:moveTo>
                  <a:pt x="5960377" y="1374774"/>
                </a:moveTo>
                <a:lnTo>
                  <a:pt x="5841807" y="1579237"/>
                </a:lnTo>
                <a:lnTo>
                  <a:pt x="5589541" y="2014872"/>
                </a:lnTo>
                <a:lnTo>
                  <a:pt x="5814845" y="2014872"/>
                </a:lnTo>
                <a:lnTo>
                  <a:pt x="5960658" y="1763480"/>
                </a:lnTo>
                <a:lnTo>
                  <a:pt x="6230570" y="2228932"/>
                </a:lnTo>
                <a:lnTo>
                  <a:pt x="6320893" y="2073092"/>
                </a:lnTo>
                <a:lnTo>
                  <a:pt x="6332190" y="2053585"/>
                </a:lnTo>
                <a:lnTo>
                  <a:pt x="6339503" y="2040973"/>
                </a:lnTo>
                <a:lnTo>
                  <a:pt x="6601763" y="1588445"/>
                </a:lnTo>
                <a:lnTo>
                  <a:pt x="6375871" y="1588445"/>
                </a:lnTo>
                <a:lnTo>
                  <a:pt x="6324245" y="1677477"/>
                </a:lnTo>
                <a:lnTo>
                  <a:pt x="6230263" y="1839733"/>
                </a:lnTo>
                <a:lnTo>
                  <a:pt x="6230211" y="1839644"/>
                </a:lnTo>
                <a:lnTo>
                  <a:pt x="6230099" y="1839836"/>
                </a:lnTo>
                <a:lnTo>
                  <a:pt x="6230043" y="1839740"/>
                </a:lnTo>
                <a:lnTo>
                  <a:pt x="6230024" y="1839774"/>
                </a:lnTo>
                <a:lnTo>
                  <a:pt x="6214342" y="1812700"/>
                </a:lnTo>
                <a:lnTo>
                  <a:pt x="6171403" y="1738631"/>
                </a:lnTo>
                <a:close/>
                <a:moveTo>
                  <a:pt x="2722559" y="1373944"/>
                </a:moveTo>
                <a:lnTo>
                  <a:pt x="2615259" y="1558938"/>
                </a:lnTo>
                <a:lnTo>
                  <a:pt x="2609677" y="1568564"/>
                </a:lnTo>
                <a:lnTo>
                  <a:pt x="2755530" y="1820075"/>
                </a:lnTo>
                <a:lnTo>
                  <a:pt x="2755173" y="1820075"/>
                </a:lnTo>
                <a:lnTo>
                  <a:pt x="2755240" y="1820188"/>
                </a:lnTo>
                <a:lnTo>
                  <a:pt x="2216028" y="1820188"/>
                </a:lnTo>
                <a:lnTo>
                  <a:pt x="2587738" y="2461137"/>
                </a:lnTo>
                <a:lnTo>
                  <a:pt x="2604218" y="2432721"/>
                </a:lnTo>
                <a:lnTo>
                  <a:pt x="2700551" y="2266399"/>
                </a:lnTo>
                <a:lnTo>
                  <a:pt x="2554712" y="2014909"/>
                </a:lnTo>
                <a:lnTo>
                  <a:pt x="2554734" y="2014909"/>
                </a:lnTo>
                <a:lnTo>
                  <a:pt x="2554710" y="2014867"/>
                </a:lnTo>
                <a:lnTo>
                  <a:pt x="3094133" y="2014867"/>
                </a:lnTo>
                <a:close/>
                <a:moveTo>
                  <a:pt x="6262962" y="1355863"/>
                </a:moveTo>
                <a:lnTo>
                  <a:pt x="6375919" y="1550560"/>
                </a:lnTo>
                <a:lnTo>
                  <a:pt x="6667620" y="1550560"/>
                </a:lnTo>
                <a:lnTo>
                  <a:pt x="6667537" y="1550704"/>
                </a:lnTo>
                <a:lnTo>
                  <a:pt x="6667577" y="1550704"/>
                </a:lnTo>
                <a:lnTo>
                  <a:pt x="6540671" y="1769539"/>
                </a:lnTo>
                <a:lnTo>
                  <a:pt x="6397902" y="2015804"/>
                </a:lnTo>
                <a:lnTo>
                  <a:pt x="7141539" y="2015804"/>
                </a:lnTo>
                <a:lnTo>
                  <a:pt x="7028639" y="1821106"/>
                </a:lnTo>
                <a:lnTo>
                  <a:pt x="6736894" y="1821106"/>
                </a:lnTo>
                <a:lnTo>
                  <a:pt x="6736893" y="1821106"/>
                </a:lnTo>
                <a:lnTo>
                  <a:pt x="6736976" y="1820963"/>
                </a:lnTo>
                <a:lnTo>
                  <a:pt x="6736894" y="1820963"/>
                </a:lnTo>
                <a:lnTo>
                  <a:pt x="7006614" y="1355863"/>
                </a:lnTo>
                <a:close/>
                <a:moveTo>
                  <a:pt x="4352217" y="1355842"/>
                </a:moveTo>
                <a:lnTo>
                  <a:pt x="4228829" y="1568587"/>
                </a:lnTo>
                <a:lnTo>
                  <a:pt x="4352743" y="1782252"/>
                </a:lnTo>
                <a:lnTo>
                  <a:pt x="4600723" y="1782252"/>
                </a:lnTo>
                <a:lnTo>
                  <a:pt x="4724233" y="1569314"/>
                </a:lnTo>
                <a:lnTo>
                  <a:pt x="4600443" y="1355842"/>
                </a:lnTo>
                <a:close/>
                <a:moveTo>
                  <a:pt x="10018831" y="1355759"/>
                </a:moveTo>
                <a:lnTo>
                  <a:pt x="9894805" y="1569607"/>
                </a:lnTo>
                <a:lnTo>
                  <a:pt x="10018662" y="1783176"/>
                </a:lnTo>
                <a:lnTo>
                  <a:pt x="10266683" y="1783176"/>
                </a:lnTo>
                <a:lnTo>
                  <a:pt x="10390635" y="1569485"/>
                </a:lnTo>
                <a:lnTo>
                  <a:pt x="10266711" y="1355759"/>
                </a:lnTo>
                <a:close/>
                <a:moveTo>
                  <a:pt x="596653" y="1354825"/>
                </a:moveTo>
                <a:lnTo>
                  <a:pt x="709625" y="1549622"/>
                </a:lnTo>
                <a:lnTo>
                  <a:pt x="1001147" y="1549622"/>
                </a:lnTo>
                <a:lnTo>
                  <a:pt x="1001124" y="1549662"/>
                </a:lnTo>
                <a:lnTo>
                  <a:pt x="1001146" y="1549662"/>
                </a:lnTo>
                <a:lnTo>
                  <a:pt x="1001144" y="1549667"/>
                </a:lnTo>
                <a:lnTo>
                  <a:pt x="1001357" y="1549667"/>
                </a:lnTo>
                <a:lnTo>
                  <a:pt x="731557" y="2014904"/>
                </a:lnTo>
                <a:lnTo>
                  <a:pt x="833926" y="2014904"/>
                </a:lnTo>
                <a:lnTo>
                  <a:pt x="1475147" y="2014869"/>
                </a:lnTo>
                <a:lnTo>
                  <a:pt x="1362170" y="1820068"/>
                </a:lnTo>
                <a:lnTo>
                  <a:pt x="1070752" y="1820068"/>
                </a:lnTo>
                <a:lnTo>
                  <a:pt x="1070755" y="1820064"/>
                </a:lnTo>
                <a:lnTo>
                  <a:pt x="1070463" y="1820064"/>
                </a:lnTo>
                <a:lnTo>
                  <a:pt x="1340264" y="1354825"/>
                </a:lnTo>
                <a:close/>
                <a:moveTo>
                  <a:pt x="9603111" y="1142228"/>
                </a:moveTo>
                <a:lnTo>
                  <a:pt x="9490211" y="1336945"/>
                </a:lnTo>
                <a:lnTo>
                  <a:pt x="9636018" y="1588377"/>
                </a:lnTo>
                <a:lnTo>
                  <a:pt x="9635926" y="1588377"/>
                </a:lnTo>
                <a:lnTo>
                  <a:pt x="9636018" y="1588536"/>
                </a:lnTo>
                <a:lnTo>
                  <a:pt x="9096451" y="1588536"/>
                </a:lnTo>
                <a:lnTo>
                  <a:pt x="9468171" y="2229507"/>
                </a:lnTo>
                <a:lnTo>
                  <a:pt x="9496824" y="2180110"/>
                </a:lnTo>
                <a:lnTo>
                  <a:pt x="9581028" y="2034741"/>
                </a:lnTo>
                <a:lnTo>
                  <a:pt x="9435210" y="1783328"/>
                </a:lnTo>
                <a:lnTo>
                  <a:pt x="9435302" y="1783328"/>
                </a:lnTo>
                <a:lnTo>
                  <a:pt x="9435210" y="1783169"/>
                </a:lnTo>
                <a:lnTo>
                  <a:pt x="9974778" y="1783169"/>
                </a:lnTo>
                <a:close/>
                <a:moveTo>
                  <a:pt x="7174432" y="1141995"/>
                </a:moveTo>
                <a:lnTo>
                  <a:pt x="7055916" y="1346438"/>
                </a:lnTo>
                <a:lnTo>
                  <a:pt x="6803201" y="1782844"/>
                </a:lnTo>
                <a:lnTo>
                  <a:pt x="7001614" y="1783165"/>
                </a:lnTo>
                <a:lnTo>
                  <a:pt x="7028639" y="1783165"/>
                </a:lnTo>
                <a:lnTo>
                  <a:pt x="7174372" y="1531813"/>
                </a:lnTo>
                <a:lnTo>
                  <a:pt x="7424546" y="1963208"/>
                </a:lnTo>
                <a:lnTo>
                  <a:pt x="7444178" y="1997050"/>
                </a:lnTo>
                <a:lnTo>
                  <a:pt x="7546264" y="1820985"/>
                </a:lnTo>
                <a:lnTo>
                  <a:pt x="7816068" y="1355743"/>
                </a:lnTo>
                <a:lnTo>
                  <a:pt x="7590289" y="1355743"/>
                </a:lnTo>
                <a:lnTo>
                  <a:pt x="7444495" y="1607101"/>
                </a:lnTo>
                <a:lnTo>
                  <a:pt x="7444471" y="1607060"/>
                </a:lnTo>
                <a:lnTo>
                  <a:pt x="7444335" y="1607295"/>
                </a:lnTo>
                <a:lnTo>
                  <a:pt x="7428651" y="1580263"/>
                </a:lnTo>
                <a:lnTo>
                  <a:pt x="7318232" y="1389813"/>
                </a:lnTo>
                <a:close/>
                <a:moveTo>
                  <a:pt x="3937058" y="1141348"/>
                </a:moveTo>
                <a:lnTo>
                  <a:pt x="3824191" y="1335940"/>
                </a:lnTo>
                <a:lnTo>
                  <a:pt x="3970046" y="1587451"/>
                </a:lnTo>
                <a:lnTo>
                  <a:pt x="3969944" y="1587451"/>
                </a:lnTo>
                <a:lnTo>
                  <a:pt x="3969967" y="1587492"/>
                </a:lnTo>
                <a:lnTo>
                  <a:pt x="3969679" y="1587492"/>
                </a:lnTo>
                <a:lnTo>
                  <a:pt x="3969727" y="1587572"/>
                </a:lnTo>
                <a:lnTo>
                  <a:pt x="3430549" y="1587572"/>
                </a:lnTo>
                <a:lnTo>
                  <a:pt x="3802190" y="2228548"/>
                </a:lnTo>
                <a:lnTo>
                  <a:pt x="3915000" y="2033783"/>
                </a:lnTo>
                <a:lnTo>
                  <a:pt x="3769118" y="1782293"/>
                </a:lnTo>
                <a:lnTo>
                  <a:pt x="3769182" y="1782293"/>
                </a:lnTo>
                <a:lnTo>
                  <a:pt x="3769157" y="1782252"/>
                </a:lnTo>
                <a:lnTo>
                  <a:pt x="4308703" y="1782252"/>
                </a:lnTo>
                <a:close/>
                <a:moveTo>
                  <a:pt x="1508231" y="1141084"/>
                </a:moveTo>
                <a:lnTo>
                  <a:pt x="1389655" y="1345561"/>
                </a:lnTo>
                <a:lnTo>
                  <a:pt x="1136941" y="1781966"/>
                </a:lnTo>
                <a:lnTo>
                  <a:pt x="1333021" y="1782283"/>
                </a:lnTo>
                <a:lnTo>
                  <a:pt x="1362167" y="1782283"/>
                </a:lnTo>
                <a:lnTo>
                  <a:pt x="1507940" y="1530891"/>
                </a:lnTo>
                <a:lnTo>
                  <a:pt x="1508048" y="1531075"/>
                </a:lnTo>
                <a:lnTo>
                  <a:pt x="1508151" y="1530896"/>
                </a:lnTo>
                <a:lnTo>
                  <a:pt x="1508182" y="1530950"/>
                </a:lnTo>
                <a:lnTo>
                  <a:pt x="1508190" y="1530936"/>
                </a:lnTo>
                <a:lnTo>
                  <a:pt x="1777942" y="1996090"/>
                </a:lnTo>
                <a:lnTo>
                  <a:pt x="1948741" y="1701713"/>
                </a:lnTo>
                <a:lnTo>
                  <a:pt x="2149887" y="1354865"/>
                </a:lnTo>
                <a:lnTo>
                  <a:pt x="1924201" y="1354865"/>
                </a:lnTo>
                <a:lnTo>
                  <a:pt x="1778446" y="1606224"/>
                </a:lnTo>
                <a:lnTo>
                  <a:pt x="1778337" y="1606036"/>
                </a:lnTo>
                <a:lnTo>
                  <a:pt x="1778116" y="1606417"/>
                </a:lnTo>
                <a:lnTo>
                  <a:pt x="1762431" y="1579385"/>
                </a:lnTo>
                <a:lnTo>
                  <a:pt x="1605163" y="1308133"/>
                </a:lnTo>
                <a:close/>
                <a:moveTo>
                  <a:pt x="7477229" y="1123289"/>
                </a:moveTo>
                <a:lnTo>
                  <a:pt x="7590154" y="1317962"/>
                </a:lnTo>
                <a:lnTo>
                  <a:pt x="7881653" y="1317962"/>
                </a:lnTo>
                <a:lnTo>
                  <a:pt x="7881606" y="1318043"/>
                </a:lnTo>
                <a:lnTo>
                  <a:pt x="7881653" y="1318043"/>
                </a:lnTo>
                <a:lnTo>
                  <a:pt x="7881627" y="1318089"/>
                </a:lnTo>
                <a:lnTo>
                  <a:pt x="7882014" y="1318089"/>
                </a:lnTo>
                <a:lnTo>
                  <a:pt x="7612284" y="1783205"/>
                </a:lnTo>
                <a:lnTo>
                  <a:pt x="7816449" y="1783205"/>
                </a:lnTo>
                <a:lnTo>
                  <a:pt x="7816428" y="1783169"/>
                </a:lnTo>
                <a:lnTo>
                  <a:pt x="8355655" y="1783169"/>
                </a:lnTo>
                <a:lnTo>
                  <a:pt x="8242771" y="1588531"/>
                </a:lnTo>
                <a:lnTo>
                  <a:pt x="7951210" y="1588531"/>
                </a:lnTo>
                <a:lnTo>
                  <a:pt x="7951307" y="1588364"/>
                </a:lnTo>
                <a:lnTo>
                  <a:pt x="7950969" y="1588364"/>
                </a:lnTo>
                <a:lnTo>
                  <a:pt x="8220676" y="1123289"/>
                </a:lnTo>
                <a:close/>
                <a:moveTo>
                  <a:pt x="5566486" y="1123204"/>
                </a:moveTo>
                <a:lnTo>
                  <a:pt x="5442976" y="1336220"/>
                </a:lnTo>
                <a:lnTo>
                  <a:pt x="5566647" y="1549629"/>
                </a:lnTo>
                <a:lnTo>
                  <a:pt x="5815030" y="1549629"/>
                </a:lnTo>
                <a:lnTo>
                  <a:pt x="5938420" y="1336916"/>
                </a:lnTo>
                <a:lnTo>
                  <a:pt x="5814473" y="1123204"/>
                </a:lnTo>
                <a:close/>
                <a:moveTo>
                  <a:pt x="11233251" y="1123143"/>
                </a:moveTo>
                <a:lnTo>
                  <a:pt x="11109319" y="1336849"/>
                </a:lnTo>
                <a:lnTo>
                  <a:pt x="11233259" y="1550557"/>
                </a:lnTo>
                <a:lnTo>
                  <a:pt x="11481279" y="1550557"/>
                </a:lnTo>
                <a:lnTo>
                  <a:pt x="11605151" y="1336866"/>
                </a:lnTo>
                <a:lnTo>
                  <a:pt x="11481267" y="1123143"/>
                </a:lnTo>
                <a:close/>
                <a:moveTo>
                  <a:pt x="1811259" y="1122292"/>
                </a:moveTo>
                <a:lnTo>
                  <a:pt x="1924191" y="1317045"/>
                </a:lnTo>
                <a:lnTo>
                  <a:pt x="2215632" y="1317045"/>
                </a:lnTo>
                <a:lnTo>
                  <a:pt x="2215606" y="1317092"/>
                </a:lnTo>
                <a:lnTo>
                  <a:pt x="2215924" y="1317092"/>
                </a:lnTo>
                <a:lnTo>
                  <a:pt x="1946166" y="1782327"/>
                </a:lnTo>
                <a:lnTo>
                  <a:pt x="2150358" y="1782327"/>
                </a:lnTo>
                <a:lnTo>
                  <a:pt x="2150338" y="1782293"/>
                </a:lnTo>
                <a:lnTo>
                  <a:pt x="2689434" y="1782293"/>
                </a:lnTo>
                <a:lnTo>
                  <a:pt x="2576521" y="1587534"/>
                </a:lnTo>
                <a:lnTo>
                  <a:pt x="2285240" y="1587534"/>
                </a:lnTo>
                <a:lnTo>
                  <a:pt x="2285268" y="1587487"/>
                </a:lnTo>
                <a:lnTo>
                  <a:pt x="2284787" y="1587487"/>
                </a:lnTo>
                <a:lnTo>
                  <a:pt x="2554564" y="1122292"/>
                </a:lnTo>
                <a:close/>
                <a:moveTo>
                  <a:pt x="10817635" y="909874"/>
                </a:moveTo>
                <a:lnTo>
                  <a:pt x="10704803" y="1104406"/>
                </a:lnTo>
                <a:lnTo>
                  <a:pt x="10850655" y="1355917"/>
                </a:lnTo>
                <a:lnTo>
                  <a:pt x="10311089" y="1355917"/>
                </a:lnTo>
                <a:lnTo>
                  <a:pt x="10682707" y="1996720"/>
                </a:lnTo>
                <a:lnTo>
                  <a:pt x="10711259" y="1947495"/>
                </a:lnTo>
                <a:lnTo>
                  <a:pt x="10795453" y="1802146"/>
                </a:lnTo>
                <a:lnTo>
                  <a:pt x="10649647" y="1550714"/>
                </a:lnTo>
                <a:lnTo>
                  <a:pt x="10649739" y="1550714"/>
                </a:lnTo>
                <a:lnTo>
                  <a:pt x="10649647" y="1550555"/>
                </a:lnTo>
                <a:lnTo>
                  <a:pt x="11189055" y="1550555"/>
                </a:lnTo>
                <a:close/>
                <a:moveTo>
                  <a:pt x="5150917" y="909449"/>
                </a:moveTo>
                <a:lnTo>
                  <a:pt x="5038331" y="1103619"/>
                </a:lnTo>
                <a:lnTo>
                  <a:pt x="5184120" y="1354950"/>
                </a:lnTo>
                <a:lnTo>
                  <a:pt x="5183210" y="1354950"/>
                </a:lnTo>
                <a:lnTo>
                  <a:pt x="5183727" y="1355842"/>
                </a:lnTo>
                <a:lnTo>
                  <a:pt x="5183705" y="1355842"/>
                </a:lnTo>
                <a:lnTo>
                  <a:pt x="5183727" y="1355880"/>
                </a:lnTo>
                <a:lnTo>
                  <a:pt x="4645050" y="1355880"/>
                </a:lnTo>
                <a:lnTo>
                  <a:pt x="4746524" y="1530884"/>
                </a:lnTo>
                <a:lnTo>
                  <a:pt x="4746560" y="1530819"/>
                </a:lnTo>
                <a:lnTo>
                  <a:pt x="5016523" y="1996060"/>
                </a:lnTo>
                <a:lnTo>
                  <a:pt x="5045164" y="1946610"/>
                </a:lnTo>
                <a:lnTo>
                  <a:pt x="5128947" y="1801975"/>
                </a:lnTo>
                <a:lnTo>
                  <a:pt x="4983237" y="1550722"/>
                </a:lnTo>
                <a:lnTo>
                  <a:pt x="4984162" y="1550722"/>
                </a:lnTo>
                <a:lnTo>
                  <a:pt x="4983556" y="1549671"/>
                </a:lnTo>
                <a:lnTo>
                  <a:pt x="4983615" y="1549671"/>
                </a:lnTo>
                <a:lnTo>
                  <a:pt x="4983590" y="1549629"/>
                </a:lnTo>
                <a:lnTo>
                  <a:pt x="5522154" y="1549629"/>
                </a:lnTo>
                <a:close/>
                <a:moveTo>
                  <a:pt x="8388889" y="909437"/>
                </a:moveTo>
                <a:lnTo>
                  <a:pt x="8270313" y="1113984"/>
                </a:lnTo>
                <a:lnTo>
                  <a:pt x="8017598" y="1550389"/>
                </a:lnTo>
                <a:lnTo>
                  <a:pt x="8116418" y="1550549"/>
                </a:lnTo>
                <a:lnTo>
                  <a:pt x="8242805" y="1550549"/>
                </a:lnTo>
                <a:lnTo>
                  <a:pt x="8388487" y="1299312"/>
                </a:lnTo>
                <a:lnTo>
                  <a:pt x="8388603" y="1299512"/>
                </a:lnTo>
                <a:lnTo>
                  <a:pt x="8388809" y="1299156"/>
                </a:lnTo>
                <a:lnTo>
                  <a:pt x="8658612" y="1764399"/>
                </a:lnTo>
                <a:lnTo>
                  <a:pt x="8760701" y="1588330"/>
                </a:lnTo>
                <a:lnTo>
                  <a:pt x="9030411" y="1123248"/>
                </a:lnTo>
                <a:lnTo>
                  <a:pt x="8804679" y="1123248"/>
                </a:lnTo>
                <a:lnTo>
                  <a:pt x="8658932" y="1374486"/>
                </a:lnTo>
                <a:lnTo>
                  <a:pt x="8658923" y="1374472"/>
                </a:lnTo>
                <a:lnTo>
                  <a:pt x="8658733" y="1374800"/>
                </a:lnTo>
                <a:lnTo>
                  <a:pt x="8643048" y="1347768"/>
                </a:lnTo>
                <a:close/>
                <a:moveTo>
                  <a:pt x="2722842" y="908505"/>
                </a:moveTo>
                <a:lnTo>
                  <a:pt x="2604264" y="1112987"/>
                </a:lnTo>
                <a:lnTo>
                  <a:pt x="2351547" y="1549392"/>
                </a:lnTo>
                <a:lnTo>
                  <a:pt x="2521121" y="1549666"/>
                </a:lnTo>
                <a:lnTo>
                  <a:pt x="2576493" y="1549666"/>
                </a:lnTo>
                <a:lnTo>
                  <a:pt x="2722266" y="1298274"/>
                </a:lnTo>
                <a:lnTo>
                  <a:pt x="2722505" y="1298689"/>
                </a:lnTo>
                <a:lnTo>
                  <a:pt x="2722719" y="1298322"/>
                </a:lnTo>
                <a:lnTo>
                  <a:pt x="2722726" y="1298335"/>
                </a:lnTo>
                <a:lnTo>
                  <a:pt x="2722757" y="1298281"/>
                </a:lnTo>
                <a:lnTo>
                  <a:pt x="2992552" y="1763511"/>
                </a:lnTo>
                <a:lnTo>
                  <a:pt x="3017502" y="1720506"/>
                </a:lnTo>
                <a:lnTo>
                  <a:pt x="3094648" y="1587452"/>
                </a:lnTo>
                <a:lnTo>
                  <a:pt x="3364430" y="1122251"/>
                </a:lnTo>
                <a:lnTo>
                  <a:pt x="3138652" y="1122251"/>
                </a:lnTo>
                <a:lnTo>
                  <a:pt x="2992879" y="1373602"/>
                </a:lnTo>
                <a:lnTo>
                  <a:pt x="2992838" y="1373532"/>
                </a:lnTo>
                <a:lnTo>
                  <a:pt x="2992683" y="1373803"/>
                </a:lnTo>
                <a:lnTo>
                  <a:pt x="2977037" y="1346771"/>
                </a:lnTo>
                <a:lnTo>
                  <a:pt x="2822822" y="1080805"/>
                </a:lnTo>
                <a:close/>
                <a:moveTo>
                  <a:pt x="8691746" y="890675"/>
                </a:moveTo>
                <a:lnTo>
                  <a:pt x="8804648" y="1085307"/>
                </a:lnTo>
                <a:lnTo>
                  <a:pt x="9096090" y="1085307"/>
                </a:lnTo>
                <a:lnTo>
                  <a:pt x="9096068" y="1085346"/>
                </a:lnTo>
                <a:lnTo>
                  <a:pt x="9096090" y="1085346"/>
                </a:lnTo>
                <a:lnTo>
                  <a:pt x="9096015" y="1085474"/>
                </a:lnTo>
                <a:lnTo>
                  <a:pt x="9096451" y="1085474"/>
                </a:lnTo>
                <a:lnTo>
                  <a:pt x="8826722" y="1550588"/>
                </a:lnTo>
                <a:lnTo>
                  <a:pt x="9570112" y="1550588"/>
                </a:lnTo>
                <a:lnTo>
                  <a:pt x="9457209" y="1355916"/>
                </a:lnTo>
                <a:lnTo>
                  <a:pt x="9165647" y="1355916"/>
                </a:lnTo>
                <a:lnTo>
                  <a:pt x="9165745" y="1355747"/>
                </a:lnTo>
                <a:lnTo>
                  <a:pt x="9165406" y="1355747"/>
                </a:lnTo>
                <a:lnTo>
                  <a:pt x="9435112" y="890675"/>
                </a:lnTo>
                <a:close/>
                <a:moveTo>
                  <a:pt x="6780576" y="890541"/>
                </a:moveTo>
                <a:lnTo>
                  <a:pt x="6664171" y="1091262"/>
                </a:lnTo>
                <a:lnTo>
                  <a:pt x="6656627" y="1104273"/>
                </a:lnTo>
                <a:lnTo>
                  <a:pt x="6740194" y="1248343"/>
                </a:lnTo>
                <a:lnTo>
                  <a:pt x="6780565" y="1317940"/>
                </a:lnTo>
                <a:lnTo>
                  <a:pt x="7028612" y="1317940"/>
                </a:lnTo>
                <a:lnTo>
                  <a:pt x="7152549" y="1104272"/>
                </a:lnTo>
                <a:lnTo>
                  <a:pt x="7028639" y="890541"/>
                </a:lnTo>
                <a:close/>
                <a:moveTo>
                  <a:pt x="1114473" y="889631"/>
                </a:moveTo>
                <a:lnTo>
                  <a:pt x="990526" y="1103355"/>
                </a:lnTo>
                <a:lnTo>
                  <a:pt x="1114474" y="1317040"/>
                </a:lnTo>
                <a:lnTo>
                  <a:pt x="1362502" y="1317040"/>
                </a:lnTo>
                <a:lnTo>
                  <a:pt x="1478432" y="1117177"/>
                </a:lnTo>
                <a:lnTo>
                  <a:pt x="1486448" y="1103353"/>
                </a:lnTo>
                <a:lnTo>
                  <a:pt x="1362504" y="889631"/>
                </a:lnTo>
                <a:close/>
                <a:moveTo>
                  <a:pt x="3564939" y="889629"/>
                </a:moveTo>
                <a:lnTo>
                  <a:pt x="3564941" y="889630"/>
                </a:lnTo>
                <a:lnTo>
                  <a:pt x="3025696" y="889630"/>
                </a:lnTo>
                <a:lnTo>
                  <a:pt x="3138652" y="1084430"/>
                </a:lnTo>
                <a:lnTo>
                  <a:pt x="3430359" y="1084430"/>
                </a:lnTo>
                <a:lnTo>
                  <a:pt x="3160554" y="1549672"/>
                </a:lnTo>
                <a:lnTo>
                  <a:pt x="3364821" y="1549672"/>
                </a:lnTo>
                <a:lnTo>
                  <a:pt x="3364770" y="1549590"/>
                </a:lnTo>
                <a:lnTo>
                  <a:pt x="3903950" y="1549590"/>
                </a:lnTo>
                <a:lnTo>
                  <a:pt x="3791060" y="1354871"/>
                </a:lnTo>
                <a:lnTo>
                  <a:pt x="3499676" y="1354871"/>
                </a:lnTo>
                <a:lnTo>
                  <a:pt x="3499356" y="1354871"/>
                </a:lnTo>
                <a:lnTo>
                  <a:pt x="3769118" y="889629"/>
                </a:lnTo>
                <a:close/>
                <a:moveTo>
                  <a:pt x="9603272" y="676984"/>
                </a:moveTo>
                <a:lnTo>
                  <a:pt x="9484750" y="881370"/>
                </a:lnTo>
                <a:lnTo>
                  <a:pt x="9232035" y="1317814"/>
                </a:lnTo>
                <a:lnTo>
                  <a:pt x="9344823" y="1317974"/>
                </a:lnTo>
                <a:lnTo>
                  <a:pt x="9457177" y="1317974"/>
                </a:lnTo>
                <a:lnTo>
                  <a:pt x="9602884" y="1066695"/>
                </a:lnTo>
                <a:lnTo>
                  <a:pt x="9602951" y="1066812"/>
                </a:lnTo>
                <a:lnTo>
                  <a:pt x="9603085" y="1066582"/>
                </a:lnTo>
                <a:lnTo>
                  <a:pt x="9603201" y="1066782"/>
                </a:lnTo>
                <a:lnTo>
                  <a:pt x="9603246" y="1066704"/>
                </a:lnTo>
                <a:lnTo>
                  <a:pt x="9872913" y="1531781"/>
                </a:lnTo>
                <a:lnTo>
                  <a:pt x="9974977" y="1355754"/>
                </a:lnTo>
                <a:lnTo>
                  <a:pt x="10244711" y="890634"/>
                </a:lnTo>
                <a:lnTo>
                  <a:pt x="10019073" y="890634"/>
                </a:lnTo>
                <a:lnTo>
                  <a:pt x="9874181" y="1140507"/>
                </a:lnTo>
                <a:lnTo>
                  <a:pt x="9873209" y="1142185"/>
                </a:lnTo>
                <a:lnTo>
                  <a:pt x="9857526" y="1115153"/>
                </a:lnTo>
                <a:lnTo>
                  <a:pt x="9857353" y="1114854"/>
                </a:lnTo>
                <a:close/>
                <a:moveTo>
                  <a:pt x="6364997" y="676872"/>
                </a:moveTo>
                <a:lnTo>
                  <a:pt x="6252006" y="871748"/>
                </a:lnTo>
                <a:lnTo>
                  <a:pt x="6397856" y="1123260"/>
                </a:lnTo>
                <a:lnTo>
                  <a:pt x="6397760" y="1123260"/>
                </a:lnTo>
                <a:lnTo>
                  <a:pt x="6397773" y="1123282"/>
                </a:lnTo>
                <a:lnTo>
                  <a:pt x="5858267" y="1123282"/>
                </a:lnTo>
                <a:lnTo>
                  <a:pt x="5960349" y="1299329"/>
                </a:lnTo>
                <a:lnTo>
                  <a:pt x="5960406" y="1299432"/>
                </a:lnTo>
                <a:lnTo>
                  <a:pt x="5960466" y="1299330"/>
                </a:lnTo>
                <a:lnTo>
                  <a:pt x="6230238" y="1764316"/>
                </a:lnTo>
                <a:lnTo>
                  <a:pt x="6263362" y="1707187"/>
                </a:lnTo>
                <a:lnTo>
                  <a:pt x="6342969" y="1569751"/>
                </a:lnTo>
                <a:lnTo>
                  <a:pt x="6343100" y="1569527"/>
                </a:lnTo>
                <a:lnTo>
                  <a:pt x="6197286" y="1318083"/>
                </a:lnTo>
                <a:lnTo>
                  <a:pt x="6197372" y="1318083"/>
                </a:lnTo>
                <a:lnTo>
                  <a:pt x="6197289" y="1317940"/>
                </a:lnTo>
                <a:lnTo>
                  <a:pt x="6197297" y="1317940"/>
                </a:lnTo>
                <a:lnTo>
                  <a:pt x="6197297" y="1317939"/>
                </a:lnTo>
                <a:lnTo>
                  <a:pt x="6736810" y="1317939"/>
                </a:lnTo>
                <a:close/>
                <a:moveTo>
                  <a:pt x="3936847" y="676794"/>
                </a:moveTo>
                <a:lnTo>
                  <a:pt x="3818819" y="880325"/>
                </a:lnTo>
                <a:lnTo>
                  <a:pt x="3566101" y="1316769"/>
                </a:lnTo>
                <a:lnTo>
                  <a:pt x="3763543" y="1317049"/>
                </a:lnTo>
                <a:lnTo>
                  <a:pt x="3791060" y="1317049"/>
                </a:lnTo>
                <a:lnTo>
                  <a:pt x="3936834" y="1065659"/>
                </a:lnTo>
                <a:lnTo>
                  <a:pt x="3936993" y="1065934"/>
                </a:lnTo>
                <a:lnTo>
                  <a:pt x="3937153" y="1065660"/>
                </a:lnTo>
                <a:lnTo>
                  <a:pt x="3937173" y="1065693"/>
                </a:lnTo>
                <a:lnTo>
                  <a:pt x="3937192" y="1065658"/>
                </a:lnTo>
                <a:lnTo>
                  <a:pt x="4198823" y="1516878"/>
                </a:lnTo>
                <a:lnTo>
                  <a:pt x="4206954" y="1530899"/>
                </a:lnTo>
                <a:lnTo>
                  <a:pt x="4309081" y="1354830"/>
                </a:lnTo>
                <a:lnTo>
                  <a:pt x="4578299" y="890600"/>
                </a:lnTo>
                <a:lnTo>
                  <a:pt x="4352466" y="890600"/>
                </a:lnTo>
                <a:lnTo>
                  <a:pt x="4207235" y="1141141"/>
                </a:lnTo>
                <a:lnTo>
                  <a:pt x="4207166" y="1141021"/>
                </a:lnTo>
                <a:lnTo>
                  <a:pt x="4206600" y="1141992"/>
                </a:lnTo>
                <a:close/>
                <a:moveTo>
                  <a:pt x="698738" y="675781"/>
                </a:moveTo>
                <a:lnTo>
                  <a:pt x="585943" y="870735"/>
                </a:lnTo>
                <a:lnTo>
                  <a:pt x="731756" y="1122246"/>
                </a:lnTo>
                <a:lnTo>
                  <a:pt x="731357" y="1122246"/>
                </a:lnTo>
                <a:lnTo>
                  <a:pt x="731423" y="1122361"/>
                </a:lnTo>
                <a:lnTo>
                  <a:pt x="192174" y="1122361"/>
                </a:lnTo>
                <a:lnTo>
                  <a:pt x="563812" y="1763472"/>
                </a:lnTo>
                <a:lnTo>
                  <a:pt x="676707" y="1568552"/>
                </a:lnTo>
                <a:lnTo>
                  <a:pt x="530855" y="1317040"/>
                </a:lnTo>
                <a:lnTo>
                  <a:pt x="1070463" y="1317040"/>
                </a:lnTo>
                <a:close/>
                <a:moveTo>
                  <a:pt x="9906183" y="658015"/>
                </a:moveTo>
                <a:lnTo>
                  <a:pt x="10019069" y="852731"/>
                </a:lnTo>
                <a:lnTo>
                  <a:pt x="10310527" y="852731"/>
                </a:lnTo>
                <a:lnTo>
                  <a:pt x="10310479" y="852813"/>
                </a:lnTo>
                <a:lnTo>
                  <a:pt x="10310527" y="852813"/>
                </a:lnTo>
                <a:lnTo>
                  <a:pt x="10310503" y="852856"/>
                </a:lnTo>
                <a:lnTo>
                  <a:pt x="10310847" y="852856"/>
                </a:lnTo>
                <a:lnTo>
                  <a:pt x="10041155" y="1317974"/>
                </a:lnTo>
                <a:lnTo>
                  <a:pt x="10784347" y="1317974"/>
                </a:lnTo>
                <a:lnTo>
                  <a:pt x="10671459" y="1123258"/>
                </a:lnTo>
                <a:lnTo>
                  <a:pt x="10380163" y="1123258"/>
                </a:lnTo>
                <a:lnTo>
                  <a:pt x="10380187" y="1123216"/>
                </a:lnTo>
                <a:lnTo>
                  <a:pt x="10380163" y="1123216"/>
                </a:lnTo>
                <a:lnTo>
                  <a:pt x="10380211" y="1123133"/>
                </a:lnTo>
                <a:lnTo>
                  <a:pt x="10379683" y="1123133"/>
                </a:lnTo>
                <a:lnTo>
                  <a:pt x="10649415" y="658015"/>
                </a:lnTo>
                <a:close/>
                <a:moveTo>
                  <a:pt x="4240333" y="657980"/>
                </a:moveTo>
                <a:lnTo>
                  <a:pt x="4265094" y="700710"/>
                </a:lnTo>
                <a:lnTo>
                  <a:pt x="4352766" y="851847"/>
                </a:lnTo>
                <a:lnTo>
                  <a:pt x="4644471" y="851847"/>
                </a:lnTo>
                <a:lnTo>
                  <a:pt x="4644426" y="851929"/>
                </a:lnTo>
                <a:lnTo>
                  <a:pt x="4644474" y="851929"/>
                </a:lnTo>
                <a:lnTo>
                  <a:pt x="4643956" y="852819"/>
                </a:lnTo>
                <a:lnTo>
                  <a:pt x="4644119" y="852819"/>
                </a:lnTo>
                <a:lnTo>
                  <a:pt x="4374881" y="1317090"/>
                </a:lnTo>
                <a:lnTo>
                  <a:pt x="5117578" y="1317090"/>
                </a:lnTo>
                <a:lnTo>
                  <a:pt x="5005139" y="1123260"/>
                </a:lnTo>
                <a:lnTo>
                  <a:pt x="4713433" y="1123260"/>
                </a:lnTo>
                <a:lnTo>
                  <a:pt x="4713458" y="1123221"/>
                </a:lnTo>
                <a:lnTo>
                  <a:pt x="4713402" y="1123221"/>
                </a:lnTo>
                <a:lnTo>
                  <a:pt x="4713965" y="1122249"/>
                </a:lnTo>
                <a:lnTo>
                  <a:pt x="4713747" y="1122249"/>
                </a:lnTo>
                <a:lnTo>
                  <a:pt x="4982988" y="657980"/>
                </a:lnTo>
                <a:close/>
                <a:moveTo>
                  <a:pt x="7994978" y="657892"/>
                </a:moveTo>
                <a:lnTo>
                  <a:pt x="7871032" y="871631"/>
                </a:lnTo>
                <a:lnTo>
                  <a:pt x="7994973" y="1085347"/>
                </a:lnTo>
                <a:lnTo>
                  <a:pt x="8242996" y="1085347"/>
                </a:lnTo>
                <a:lnTo>
                  <a:pt x="8366907" y="871616"/>
                </a:lnTo>
                <a:lnTo>
                  <a:pt x="8242959" y="657892"/>
                </a:lnTo>
                <a:close/>
                <a:moveTo>
                  <a:pt x="2329069" y="657050"/>
                </a:moveTo>
                <a:lnTo>
                  <a:pt x="2205050" y="870915"/>
                </a:lnTo>
                <a:lnTo>
                  <a:pt x="2328895" y="1084423"/>
                </a:lnTo>
                <a:lnTo>
                  <a:pt x="2576941" y="1084423"/>
                </a:lnTo>
                <a:lnTo>
                  <a:pt x="2700864" y="870724"/>
                </a:lnTo>
                <a:lnTo>
                  <a:pt x="2576945" y="657050"/>
                </a:lnTo>
                <a:close/>
                <a:moveTo>
                  <a:pt x="0" y="619178"/>
                </a:moveTo>
                <a:lnTo>
                  <a:pt x="191738" y="619178"/>
                </a:lnTo>
                <a:lnTo>
                  <a:pt x="191715" y="619218"/>
                </a:lnTo>
                <a:lnTo>
                  <a:pt x="191736" y="619218"/>
                </a:lnTo>
                <a:lnTo>
                  <a:pt x="191733" y="619224"/>
                </a:lnTo>
                <a:lnTo>
                  <a:pt x="192109" y="619224"/>
                </a:lnTo>
                <a:lnTo>
                  <a:pt x="0" y="950492"/>
                </a:lnTo>
                <a:lnTo>
                  <a:pt x="0" y="874184"/>
                </a:lnTo>
                <a:lnTo>
                  <a:pt x="125946" y="657004"/>
                </a:lnTo>
                <a:lnTo>
                  <a:pt x="0" y="657004"/>
                </a:lnTo>
                <a:close/>
                <a:moveTo>
                  <a:pt x="7579259" y="444551"/>
                </a:moveTo>
                <a:lnTo>
                  <a:pt x="7466518" y="638995"/>
                </a:lnTo>
                <a:lnTo>
                  <a:pt x="7612371" y="890507"/>
                </a:lnTo>
                <a:lnTo>
                  <a:pt x="7612210" y="890507"/>
                </a:lnTo>
                <a:lnTo>
                  <a:pt x="7612210" y="890508"/>
                </a:lnTo>
                <a:lnTo>
                  <a:pt x="7611824" y="890508"/>
                </a:lnTo>
                <a:lnTo>
                  <a:pt x="7611889" y="890621"/>
                </a:lnTo>
                <a:lnTo>
                  <a:pt x="7072830" y="890621"/>
                </a:lnTo>
                <a:lnTo>
                  <a:pt x="7444354" y="1531695"/>
                </a:lnTo>
                <a:lnTo>
                  <a:pt x="7472976" y="1482281"/>
                </a:lnTo>
                <a:lnTo>
                  <a:pt x="7557189" y="1336858"/>
                </a:lnTo>
                <a:lnTo>
                  <a:pt x="7411362" y="1085461"/>
                </a:lnTo>
                <a:lnTo>
                  <a:pt x="7411432" y="1085461"/>
                </a:lnTo>
                <a:lnTo>
                  <a:pt x="7411362" y="1085341"/>
                </a:lnTo>
                <a:lnTo>
                  <a:pt x="7411743" y="1085341"/>
                </a:lnTo>
                <a:lnTo>
                  <a:pt x="7411723" y="1085307"/>
                </a:lnTo>
                <a:lnTo>
                  <a:pt x="7950950" y="1085307"/>
                </a:lnTo>
                <a:close/>
                <a:moveTo>
                  <a:pt x="5150942" y="444218"/>
                </a:moveTo>
                <a:lnTo>
                  <a:pt x="5032420" y="648675"/>
                </a:lnTo>
                <a:lnTo>
                  <a:pt x="4780103" y="1084428"/>
                </a:lnTo>
                <a:lnTo>
                  <a:pt x="5005575" y="1084428"/>
                </a:lnTo>
                <a:lnTo>
                  <a:pt x="5151347" y="833036"/>
                </a:lnTo>
                <a:lnTo>
                  <a:pt x="5421146" y="1298549"/>
                </a:lnTo>
                <a:lnTo>
                  <a:pt x="5440815" y="1264654"/>
                </a:lnTo>
                <a:lnTo>
                  <a:pt x="5522787" y="1123140"/>
                </a:lnTo>
                <a:lnTo>
                  <a:pt x="5792551" y="657962"/>
                </a:lnTo>
                <a:lnTo>
                  <a:pt x="5566579" y="657962"/>
                </a:lnTo>
                <a:lnTo>
                  <a:pt x="5420839" y="909531"/>
                </a:lnTo>
                <a:lnTo>
                  <a:pt x="5420715" y="909315"/>
                </a:lnTo>
                <a:lnTo>
                  <a:pt x="5420692" y="909353"/>
                </a:lnTo>
                <a:close/>
                <a:moveTo>
                  <a:pt x="10817779" y="444206"/>
                </a:moveTo>
                <a:lnTo>
                  <a:pt x="10699187" y="648711"/>
                </a:lnTo>
                <a:lnTo>
                  <a:pt x="10446471" y="1085156"/>
                </a:lnTo>
                <a:lnTo>
                  <a:pt x="10587465" y="1085355"/>
                </a:lnTo>
                <a:lnTo>
                  <a:pt x="10671615" y="1085355"/>
                </a:lnTo>
                <a:lnTo>
                  <a:pt x="10817323" y="834081"/>
                </a:lnTo>
                <a:lnTo>
                  <a:pt x="10817467" y="834334"/>
                </a:lnTo>
                <a:lnTo>
                  <a:pt x="10817683" y="833964"/>
                </a:lnTo>
                <a:lnTo>
                  <a:pt x="11087485" y="1299206"/>
                </a:lnTo>
                <a:lnTo>
                  <a:pt x="11189575" y="1123137"/>
                </a:lnTo>
                <a:lnTo>
                  <a:pt x="11459331" y="657976"/>
                </a:lnTo>
                <a:lnTo>
                  <a:pt x="11233535" y="657976"/>
                </a:lnTo>
                <a:lnTo>
                  <a:pt x="11087807" y="909292"/>
                </a:lnTo>
                <a:lnTo>
                  <a:pt x="11087775" y="909238"/>
                </a:lnTo>
                <a:lnTo>
                  <a:pt x="11087607" y="909527"/>
                </a:lnTo>
                <a:lnTo>
                  <a:pt x="11071963" y="882495"/>
                </a:lnTo>
                <a:lnTo>
                  <a:pt x="10883815" y="558012"/>
                </a:lnTo>
                <a:close/>
                <a:moveTo>
                  <a:pt x="1913250" y="443606"/>
                </a:moveTo>
                <a:lnTo>
                  <a:pt x="1862408" y="531263"/>
                </a:lnTo>
                <a:lnTo>
                  <a:pt x="1800439" y="638139"/>
                </a:lnTo>
                <a:lnTo>
                  <a:pt x="1946282" y="889631"/>
                </a:lnTo>
                <a:lnTo>
                  <a:pt x="1946258" y="889631"/>
                </a:lnTo>
                <a:lnTo>
                  <a:pt x="1946280" y="889670"/>
                </a:lnTo>
                <a:lnTo>
                  <a:pt x="1945826" y="889670"/>
                </a:lnTo>
                <a:lnTo>
                  <a:pt x="1945870" y="889744"/>
                </a:lnTo>
                <a:lnTo>
                  <a:pt x="1406597" y="889744"/>
                </a:lnTo>
                <a:lnTo>
                  <a:pt x="1778314" y="1530715"/>
                </a:lnTo>
                <a:lnTo>
                  <a:pt x="1795067" y="1501834"/>
                </a:lnTo>
                <a:lnTo>
                  <a:pt x="1891153" y="1335935"/>
                </a:lnTo>
                <a:lnTo>
                  <a:pt x="1745300" y="1084423"/>
                </a:lnTo>
                <a:lnTo>
                  <a:pt x="2284867" y="1084423"/>
                </a:lnTo>
                <a:close/>
                <a:moveTo>
                  <a:pt x="11120619" y="425399"/>
                </a:moveTo>
                <a:lnTo>
                  <a:pt x="11233503" y="620113"/>
                </a:lnTo>
                <a:lnTo>
                  <a:pt x="11524963" y="620113"/>
                </a:lnTo>
                <a:lnTo>
                  <a:pt x="11524963" y="620114"/>
                </a:lnTo>
                <a:lnTo>
                  <a:pt x="11524891" y="620240"/>
                </a:lnTo>
                <a:lnTo>
                  <a:pt x="11525285" y="620240"/>
                </a:lnTo>
                <a:lnTo>
                  <a:pt x="11255555" y="1085355"/>
                </a:lnTo>
                <a:lnTo>
                  <a:pt x="11459719" y="1085355"/>
                </a:lnTo>
                <a:lnTo>
                  <a:pt x="11459699" y="1085320"/>
                </a:lnTo>
                <a:lnTo>
                  <a:pt x="11998925" y="1085320"/>
                </a:lnTo>
                <a:lnTo>
                  <a:pt x="11886059" y="890642"/>
                </a:lnTo>
                <a:lnTo>
                  <a:pt x="11594599" y="890642"/>
                </a:lnTo>
                <a:lnTo>
                  <a:pt x="11594675" y="890515"/>
                </a:lnTo>
                <a:lnTo>
                  <a:pt x="11594281" y="890515"/>
                </a:lnTo>
                <a:lnTo>
                  <a:pt x="11863971" y="425399"/>
                </a:lnTo>
                <a:close/>
                <a:moveTo>
                  <a:pt x="5453771" y="425380"/>
                </a:moveTo>
                <a:lnTo>
                  <a:pt x="5566635" y="620076"/>
                </a:lnTo>
                <a:lnTo>
                  <a:pt x="5858336" y="620076"/>
                </a:lnTo>
                <a:lnTo>
                  <a:pt x="5588572" y="1085319"/>
                </a:lnTo>
                <a:lnTo>
                  <a:pt x="6332105" y="1085319"/>
                </a:lnTo>
                <a:lnTo>
                  <a:pt x="6219189" y="890623"/>
                </a:lnTo>
                <a:lnTo>
                  <a:pt x="5927484" y="890623"/>
                </a:lnTo>
                <a:lnTo>
                  <a:pt x="5927486" y="890621"/>
                </a:lnTo>
                <a:lnTo>
                  <a:pt x="5927484" y="890621"/>
                </a:lnTo>
                <a:lnTo>
                  <a:pt x="5927545" y="890518"/>
                </a:lnTo>
                <a:lnTo>
                  <a:pt x="5927491" y="890518"/>
                </a:lnTo>
                <a:lnTo>
                  <a:pt x="6197236" y="425380"/>
                </a:lnTo>
                <a:close/>
                <a:moveTo>
                  <a:pt x="3542816" y="425319"/>
                </a:moveTo>
                <a:lnTo>
                  <a:pt x="3419407" y="638118"/>
                </a:lnTo>
                <a:lnTo>
                  <a:pt x="3543333" y="851808"/>
                </a:lnTo>
                <a:lnTo>
                  <a:pt x="3791367" y="851808"/>
                </a:lnTo>
                <a:lnTo>
                  <a:pt x="3914859" y="638880"/>
                </a:lnTo>
                <a:lnTo>
                  <a:pt x="3791017" y="425319"/>
                </a:lnTo>
                <a:close/>
                <a:moveTo>
                  <a:pt x="9209439" y="425315"/>
                </a:moveTo>
                <a:lnTo>
                  <a:pt x="9085489" y="639052"/>
                </a:lnTo>
                <a:lnTo>
                  <a:pt x="9209410" y="852732"/>
                </a:lnTo>
                <a:lnTo>
                  <a:pt x="9457433" y="852732"/>
                </a:lnTo>
                <a:lnTo>
                  <a:pt x="9581383" y="639043"/>
                </a:lnTo>
                <a:lnTo>
                  <a:pt x="9457458" y="425315"/>
                </a:lnTo>
                <a:close/>
                <a:moveTo>
                  <a:pt x="8793783" y="211671"/>
                </a:moveTo>
                <a:lnTo>
                  <a:pt x="8680861" y="406427"/>
                </a:lnTo>
                <a:lnTo>
                  <a:pt x="8826647" y="657892"/>
                </a:lnTo>
                <a:lnTo>
                  <a:pt x="8826554" y="657892"/>
                </a:lnTo>
                <a:lnTo>
                  <a:pt x="8826647" y="658053"/>
                </a:lnTo>
                <a:lnTo>
                  <a:pt x="8287040" y="658053"/>
                </a:lnTo>
                <a:lnTo>
                  <a:pt x="8658790" y="1299081"/>
                </a:lnTo>
                <a:lnTo>
                  <a:pt x="8687413" y="1249666"/>
                </a:lnTo>
                <a:lnTo>
                  <a:pt x="8771618" y="1104297"/>
                </a:lnTo>
                <a:lnTo>
                  <a:pt x="8625799" y="852845"/>
                </a:lnTo>
                <a:lnTo>
                  <a:pt x="8625868" y="852845"/>
                </a:lnTo>
                <a:lnTo>
                  <a:pt x="8625799" y="852726"/>
                </a:lnTo>
                <a:lnTo>
                  <a:pt x="9165406" y="852726"/>
                </a:lnTo>
                <a:close/>
                <a:moveTo>
                  <a:pt x="6365097" y="211612"/>
                </a:moveTo>
                <a:lnTo>
                  <a:pt x="6246505" y="416116"/>
                </a:lnTo>
                <a:lnTo>
                  <a:pt x="5993793" y="852521"/>
                </a:lnTo>
                <a:lnTo>
                  <a:pt x="6191581" y="852840"/>
                </a:lnTo>
                <a:lnTo>
                  <a:pt x="6219188" y="852840"/>
                </a:lnTo>
                <a:lnTo>
                  <a:pt x="6364961" y="601449"/>
                </a:lnTo>
                <a:lnTo>
                  <a:pt x="6395571" y="654233"/>
                </a:lnTo>
                <a:lnTo>
                  <a:pt x="6634794" y="1066639"/>
                </a:lnTo>
                <a:lnTo>
                  <a:pt x="6736893" y="890541"/>
                </a:lnTo>
                <a:lnTo>
                  <a:pt x="7006610" y="425380"/>
                </a:lnTo>
                <a:lnTo>
                  <a:pt x="6780831" y="425380"/>
                </a:lnTo>
                <a:lnTo>
                  <a:pt x="6635125" y="676657"/>
                </a:lnTo>
                <a:lnTo>
                  <a:pt x="6635117" y="676643"/>
                </a:lnTo>
                <a:lnTo>
                  <a:pt x="6634925" y="676973"/>
                </a:lnTo>
                <a:lnTo>
                  <a:pt x="6619240" y="649940"/>
                </a:lnTo>
                <a:lnTo>
                  <a:pt x="6423809" y="312809"/>
                </a:lnTo>
                <a:close/>
                <a:moveTo>
                  <a:pt x="3127588" y="210873"/>
                </a:moveTo>
                <a:lnTo>
                  <a:pt x="3014703" y="405498"/>
                </a:lnTo>
                <a:lnTo>
                  <a:pt x="3160556" y="657009"/>
                </a:lnTo>
                <a:lnTo>
                  <a:pt x="3160206" y="657009"/>
                </a:lnTo>
                <a:lnTo>
                  <a:pt x="3160276" y="657129"/>
                </a:lnTo>
                <a:lnTo>
                  <a:pt x="2621058" y="657129"/>
                </a:lnTo>
                <a:lnTo>
                  <a:pt x="2992748" y="1298054"/>
                </a:lnTo>
                <a:lnTo>
                  <a:pt x="3009521" y="1269139"/>
                </a:lnTo>
                <a:lnTo>
                  <a:pt x="3105550" y="1103339"/>
                </a:lnTo>
                <a:lnTo>
                  <a:pt x="2959749" y="851849"/>
                </a:lnTo>
                <a:lnTo>
                  <a:pt x="2959770" y="851849"/>
                </a:lnTo>
                <a:lnTo>
                  <a:pt x="2959746" y="851808"/>
                </a:lnTo>
                <a:lnTo>
                  <a:pt x="3499292" y="851808"/>
                </a:lnTo>
                <a:close/>
                <a:moveTo>
                  <a:pt x="698874" y="210760"/>
                </a:moveTo>
                <a:lnTo>
                  <a:pt x="580408" y="415119"/>
                </a:lnTo>
                <a:lnTo>
                  <a:pt x="327692" y="851523"/>
                </a:lnTo>
                <a:lnTo>
                  <a:pt x="500627" y="851803"/>
                </a:lnTo>
                <a:lnTo>
                  <a:pt x="552939" y="851803"/>
                </a:lnTo>
                <a:lnTo>
                  <a:pt x="698731" y="600447"/>
                </a:lnTo>
                <a:lnTo>
                  <a:pt x="698787" y="600540"/>
                </a:lnTo>
                <a:lnTo>
                  <a:pt x="698860" y="600411"/>
                </a:lnTo>
                <a:lnTo>
                  <a:pt x="698895" y="600469"/>
                </a:lnTo>
                <a:lnTo>
                  <a:pt x="698903" y="600454"/>
                </a:lnTo>
                <a:lnTo>
                  <a:pt x="968674" y="1065638"/>
                </a:lnTo>
                <a:lnTo>
                  <a:pt x="1070752" y="889624"/>
                </a:lnTo>
                <a:lnTo>
                  <a:pt x="1340552" y="424389"/>
                </a:lnTo>
                <a:lnTo>
                  <a:pt x="1114849" y="424389"/>
                </a:lnTo>
                <a:lnTo>
                  <a:pt x="969037" y="675780"/>
                </a:lnTo>
                <a:lnTo>
                  <a:pt x="968988" y="675697"/>
                </a:lnTo>
                <a:lnTo>
                  <a:pt x="968827" y="675975"/>
                </a:lnTo>
                <a:lnTo>
                  <a:pt x="968708" y="675769"/>
                </a:lnTo>
                <a:lnTo>
                  <a:pt x="968705" y="675773"/>
                </a:lnTo>
                <a:close/>
                <a:moveTo>
                  <a:pt x="6667898" y="192805"/>
                </a:moveTo>
                <a:lnTo>
                  <a:pt x="6780823" y="387477"/>
                </a:lnTo>
                <a:lnTo>
                  <a:pt x="7072282" y="387477"/>
                </a:lnTo>
                <a:lnTo>
                  <a:pt x="7072235" y="387559"/>
                </a:lnTo>
                <a:lnTo>
                  <a:pt x="7072243" y="387559"/>
                </a:lnTo>
                <a:lnTo>
                  <a:pt x="7072216" y="387605"/>
                </a:lnTo>
                <a:lnTo>
                  <a:pt x="7072603" y="387605"/>
                </a:lnTo>
                <a:lnTo>
                  <a:pt x="6802873" y="852720"/>
                </a:lnTo>
                <a:lnTo>
                  <a:pt x="7546103" y="852720"/>
                </a:lnTo>
                <a:lnTo>
                  <a:pt x="7433338" y="658047"/>
                </a:lnTo>
                <a:lnTo>
                  <a:pt x="7141919" y="658047"/>
                </a:lnTo>
                <a:lnTo>
                  <a:pt x="7141993" y="657919"/>
                </a:lnTo>
                <a:lnTo>
                  <a:pt x="7141558" y="657919"/>
                </a:lnTo>
                <a:lnTo>
                  <a:pt x="7411288" y="192805"/>
                </a:lnTo>
                <a:close/>
                <a:moveTo>
                  <a:pt x="4757106" y="192719"/>
                </a:moveTo>
                <a:lnTo>
                  <a:pt x="4638968" y="396395"/>
                </a:lnTo>
                <a:lnTo>
                  <a:pt x="4633586" y="405670"/>
                </a:lnTo>
                <a:lnTo>
                  <a:pt x="4757402" y="619185"/>
                </a:lnTo>
                <a:lnTo>
                  <a:pt x="5005687" y="619185"/>
                </a:lnTo>
                <a:lnTo>
                  <a:pt x="5129038" y="406451"/>
                </a:lnTo>
                <a:lnTo>
                  <a:pt x="5005085" y="192719"/>
                </a:lnTo>
                <a:close/>
                <a:moveTo>
                  <a:pt x="10424003" y="192699"/>
                </a:moveTo>
                <a:lnTo>
                  <a:pt x="10299989" y="406543"/>
                </a:lnTo>
                <a:lnTo>
                  <a:pt x="10423847" y="620114"/>
                </a:lnTo>
                <a:lnTo>
                  <a:pt x="10671831" y="620114"/>
                </a:lnTo>
                <a:lnTo>
                  <a:pt x="10795819" y="406425"/>
                </a:lnTo>
                <a:lnTo>
                  <a:pt x="10671895" y="192699"/>
                </a:lnTo>
                <a:close/>
                <a:moveTo>
                  <a:pt x="1001810" y="191807"/>
                </a:moveTo>
                <a:lnTo>
                  <a:pt x="1114805" y="386600"/>
                </a:lnTo>
                <a:lnTo>
                  <a:pt x="1406182" y="386600"/>
                </a:lnTo>
                <a:lnTo>
                  <a:pt x="1406178" y="386608"/>
                </a:lnTo>
                <a:lnTo>
                  <a:pt x="1406514" y="386608"/>
                </a:lnTo>
                <a:lnTo>
                  <a:pt x="1136716" y="851843"/>
                </a:lnTo>
                <a:lnTo>
                  <a:pt x="1880203" y="851843"/>
                </a:lnTo>
                <a:lnTo>
                  <a:pt x="1767232" y="657050"/>
                </a:lnTo>
                <a:lnTo>
                  <a:pt x="1475911" y="657050"/>
                </a:lnTo>
                <a:lnTo>
                  <a:pt x="1475934" y="657009"/>
                </a:lnTo>
                <a:lnTo>
                  <a:pt x="1475870" y="657009"/>
                </a:lnTo>
                <a:lnTo>
                  <a:pt x="1475873" y="657003"/>
                </a:lnTo>
                <a:lnTo>
                  <a:pt x="1475497" y="657003"/>
                </a:lnTo>
                <a:lnTo>
                  <a:pt x="1745274" y="191807"/>
                </a:lnTo>
                <a:close/>
                <a:moveTo>
                  <a:pt x="8940997" y="0"/>
                </a:moveTo>
                <a:lnTo>
                  <a:pt x="8984958" y="0"/>
                </a:lnTo>
                <a:lnTo>
                  <a:pt x="9063797" y="135946"/>
                </a:lnTo>
                <a:lnTo>
                  <a:pt x="9092439" y="86606"/>
                </a:lnTo>
                <a:lnTo>
                  <a:pt x="9142606" y="0"/>
                </a:lnTo>
                <a:lnTo>
                  <a:pt x="9186609" y="0"/>
                </a:lnTo>
                <a:lnTo>
                  <a:pt x="9063958" y="211424"/>
                </a:lnTo>
                <a:lnTo>
                  <a:pt x="9063939" y="211391"/>
                </a:lnTo>
                <a:lnTo>
                  <a:pt x="9063759" y="211700"/>
                </a:lnTo>
                <a:lnTo>
                  <a:pt x="9048074" y="184668"/>
                </a:lnTo>
                <a:close/>
                <a:moveTo>
                  <a:pt x="3274602" y="0"/>
                </a:moveTo>
                <a:lnTo>
                  <a:pt x="3319337" y="0"/>
                </a:lnTo>
                <a:lnTo>
                  <a:pt x="3397773" y="135192"/>
                </a:lnTo>
                <a:lnTo>
                  <a:pt x="3417992" y="100336"/>
                </a:lnTo>
                <a:lnTo>
                  <a:pt x="3476118" y="0"/>
                </a:lnTo>
                <a:lnTo>
                  <a:pt x="3519958" y="0"/>
                </a:lnTo>
                <a:lnTo>
                  <a:pt x="3397827" y="210697"/>
                </a:lnTo>
                <a:lnTo>
                  <a:pt x="3397758" y="210577"/>
                </a:lnTo>
                <a:lnTo>
                  <a:pt x="3397241" y="211468"/>
                </a:lnTo>
                <a:close/>
                <a:moveTo>
                  <a:pt x="36879" y="0"/>
                </a:moveTo>
                <a:lnTo>
                  <a:pt x="80885" y="0"/>
                </a:lnTo>
                <a:lnTo>
                  <a:pt x="159297" y="135211"/>
                </a:lnTo>
                <a:lnTo>
                  <a:pt x="237712" y="0"/>
                </a:lnTo>
                <a:lnTo>
                  <a:pt x="281520" y="0"/>
                </a:lnTo>
                <a:lnTo>
                  <a:pt x="181278" y="172872"/>
                </a:lnTo>
                <a:lnTo>
                  <a:pt x="305065" y="386596"/>
                </a:lnTo>
                <a:lnTo>
                  <a:pt x="553134" y="386596"/>
                </a:lnTo>
                <a:lnTo>
                  <a:pt x="568336" y="360407"/>
                </a:lnTo>
                <a:lnTo>
                  <a:pt x="677102" y="172809"/>
                </a:lnTo>
                <a:lnTo>
                  <a:pt x="576916" y="0"/>
                </a:lnTo>
                <a:lnTo>
                  <a:pt x="620774" y="0"/>
                </a:lnTo>
                <a:lnTo>
                  <a:pt x="968909" y="600307"/>
                </a:lnTo>
                <a:lnTo>
                  <a:pt x="1081744" y="405491"/>
                </a:lnTo>
                <a:lnTo>
                  <a:pt x="935891" y="153979"/>
                </a:lnTo>
                <a:lnTo>
                  <a:pt x="1475499" y="153979"/>
                </a:lnTo>
                <a:lnTo>
                  <a:pt x="1386186" y="0"/>
                </a:lnTo>
                <a:lnTo>
                  <a:pt x="1430200" y="0"/>
                </a:lnTo>
                <a:lnTo>
                  <a:pt x="1519487" y="153979"/>
                </a:lnTo>
                <a:lnTo>
                  <a:pt x="1767564" y="153979"/>
                </a:lnTo>
                <a:lnTo>
                  <a:pt x="1798803" y="100123"/>
                </a:lnTo>
                <a:lnTo>
                  <a:pt x="1856864" y="0"/>
                </a:lnTo>
                <a:lnTo>
                  <a:pt x="1900610" y="0"/>
                </a:lnTo>
                <a:lnTo>
                  <a:pt x="1794813" y="182503"/>
                </a:lnTo>
                <a:lnTo>
                  <a:pt x="1542098" y="618908"/>
                </a:lnTo>
                <a:lnTo>
                  <a:pt x="1736372" y="619222"/>
                </a:lnTo>
                <a:lnTo>
                  <a:pt x="1767205" y="619222"/>
                </a:lnTo>
                <a:lnTo>
                  <a:pt x="1912976" y="367830"/>
                </a:lnTo>
                <a:lnTo>
                  <a:pt x="1913146" y="368121"/>
                </a:lnTo>
                <a:lnTo>
                  <a:pt x="1913308" y="367838"/>
                </a:lnTo>
                <a:lnTo>
                  <a:pt x="1913340" y="367891"/>
                </a:lnTo>
                <a:lnTo>
                  <a:pt x="1913349" y="367877"/>
                </a:lnTo>
                <a:lnTo>
                  <a:pt x="2183121" y="833066"/>
                </a:lnTo>
                <a:lnTo>
                  <a:pt x="2344021" y="555689"/>
                </a:lnTo>
                <a:lnTo>
                  <a:pt x="2555044" y="191807"/>
                </a:lnTo>
                <a:lnTo>
                  <a:pt x="2329219" y="191807"/>
                </a:lnTo>
                <a:lnTo>
                  <a:pt x="2183469" y="443158"/>
                </a:lnTo>
                <a:lnTo>
                  <a:pt x="2183402" y="443042"/>
                </a:lnTo>
                <a:lnTo>
                  <a:pt x="2183311" y="443198"/>
                </a:lnTo>
                <a:lnTo>
                  <a:pt x="2183307" y="443191"/>
                </a:lnTo>
                <a:lnTo>
                  <a:pt x="2183232" y="443319"/>
                </a:lnTo>
                <a:lnTo>
                  <a:pt x="2167547" y="416287"/>
                </a:lnTo>
                <a:lnTo>
                  <a:pt x="1968350" y="72743"/>
                </a:lnTo>
                <a:lnTo>
                  <a:pt x="1926139" y="0"/>
                </a:lnTo>
                <a:lnTo>
                  <a:pt x="1970272" y="0"/>
                </a:lnTo>
                <a:lnTo>
                  <a:pt x="2183319" y="367368"/>
                </a:lnTo>
                <a:lnTo>
                  <a:pt x="2209987" y="321712"/>
                </a:lnTo>
                <a:lnTo>
                  <a:pt x="2296180" y="172896"/>
                </a:lnTo>
                <a:lnTo>
                  <a:pt x="2195918" y="0"/>
                </a:lnTo>
                <a:lnTo>
                  <a:pt x="2240072" y="0"/>
                </a:lnTo>
                <a:lnTo>
                  <a:pt x="2329363" y="153986"/>
                </a:lnTo>
                <a:lnTo>
                  <a:pt x="2621108" y="153986"/>
                </a:lnTo>
                <a:lnTo>
                  <a:pt x="2351305" y="619228"/>
                </a:lnTo>
                <a:lnTo>
                  <a:pt x="2555402" y="619228"/>
                </a:lnTo>
                <a:lnTo>
                  <a:pt x="2555402" y="619227"/>
                </a:lnTo>
                <a:lnTo>
                  <a:pt x="3094627" y="619227"/>
                </a:lnTo>
                <a:lnTo>
                  <a:pt x="2981652" y="424429"/>
                </a:lnTo>
                <a:lnTo>
                  <a:pt x="2689943" y="424429"/>
                </a:lnTo>
                <a:lnTo>
                  <a:pt x="2936080" y="0"/>
                </a:lnTo>
                <a:lnTo>
                  <a:pt x="2980385" y="0"/>
                </a:lnTo>
                <a:lnTo>
                  <a:pt x="2756693" y="386286"/>
                </a:lnTo>
                <a:lnTo>
                  <a:pt x="2954966" y="386606"/>
                </a:lnTo>
                <a:lnTo>
                  <a:pt x="2981652" y="386606"/>
                </a:lnTo>
                <a:lnTo>
                  <a:pt x="3127423" y="135216"/>
                </a:lnTo>
                <a:lnTo>
                  <a:pt x="3127603" y="135525"/>
                </a:lnTo>
                <a:lnTo>
                  <a:pt x="3127783" y="135215"/>
                </a:lnTo>
                <a:lnTo>
                  <a:pt x="3127843" y="135320"/>
                </a:lnTo>
                <a:lnTo>
                  <a:pt x="3127904" y="135216"/>
                </a:lnTo>
                <a:lnTo>
                  <a:pt x="3397624" y="600387"/>
                </a:lnTo>
                <a:lnTo>
                  <a:pt x="3499676" y="424387"/>
                </a:lnTo>
                <a:lnTo>
                  <a:pt x="3745786" y="0"/>
                </a:lnTo>
                <a:lnTo>
                  <a:pt x="3789680" y="0"/>
                </a:lnTo>
                <a:lnTo>
                  <a:pt x="3565479" y="386606"/>
                </a:lnTo>
                <a:lnTo>
                  <a:pt x="4308168" y="386606"/>
                </a:lnTo>
                <a:lnTo>
                  <a:pt x="4195728" y="192777"/>
                </a:lnTo>
                <a:lnTo>
                  <a:pt x="3904037" y="192777"/>
                </a:lnTo>
                <a:lnTo>
                  <a:pt x="3904058" y="192738"/>
                </a:lnTo>
                <a:lnTo>
                  <a:pt x="3904037" y="192738"/>
                </a:lnTo>
                <a:lnTo>
                  <a:pt x="3904576" y="191806"/>
                </a:lnTo>
                <a:lnTo>
                  <a:pt x="3904378" y="191806"/>
                </a:lnTo>
                <a:lnTo>
                  <a:pt x="4015612" y="0"/>
                </a:lnTo>
                <a:lnTo>
                  <a:pt x="4059866" y="0"/>
                </a:lnTo>
                <a:lnTo>
                  <a:pt x="3970705" y="153985"/>
                </a:lnTo>
                <a:lnTo>
                  <a:pt x="4196086" y="153985"/>
                </a:lnTo>
                <a:lnTo>
                  <a:pt x="4285376" y="0"/>
                </a:lnTo>
                <a:lnTo>
                  <a:pt x="4329309" y="0"/>
                </a:lnTo>
                <a:lnTo>
                  <a:pt x="4228895" y="173148"/>
                </a:lnTo>
                <a:lnTo>
                  <a:pt x="4374709" y="424507"/>
                </a:lnTo>
                <a:lnTo>
                  <a:pt x="4373847" y="424507"/>
                </a:lnTo>
                <a:lnTo>
                  <a:pt x="4374318" y="425319"/>
                </a:lnTo>
                <a:lnTo>
                  <a:pt x="4374269" y="425319"/>
                </a:lnTo>
                <a:lnTo>
                  <a:pt x="4374318" y="425398"/>
                </a:lnTo>
                <a:lnTo>
                  <a:pt x="3835621" y="425398"/>
                </a:lnTo>
                <a:lnTo>
                  <a:pt x="3937135" y="600474"/>
                </a:lnTo>
                <a:lnTo>
                  <a:pt x="3937192" y="600375"/>
                </a:lnTo>
                <a:lnTo>
                  <a:pt x="4207112" y="1065616"/>
                </a:lnTo>
                <a:lnTo>
                  <a:pt x="4209106" y="1062177"/>
                </a:lnTo>
                <a:lnTo>
                  <a:pt x="4319552" y="871527"/>
                </a:lnTo>
                <a:lnTo>
                  <a:pt x="4173841" y="620239"/>
                </a:lnTo>
                <a:lnTo>
                  <a:pt x="4174772" y="620239"/>
                </a:lnTo>
                <a:lnTo>
                  <a:pt x="4174185" y="619227"/>
                </a:lnTo>
                <a:lnTo>
                  <a:pt x="4174206" y="619227"/>
                </a:lnTo>
                <a:lnTo>
                  <a:pt x="4174182" y="619185"/>
                </a:lnTo>
                <a:lnTo>
                  <a:pt x="4712792" y="619185"/>
                </a:lnTo>
                <a:lnTo>
                  <a:pt x="4353706" y="0"/>
                </a:lnTo>
                <a:lnTo>
                  <a:pt x="4398344" y="0"/>
                </a:lnTo>
                <a:lnTo>
                  <a:pt x="4611769" y="368047"/>
                </a:lnTo>
                <a:lnTo>
                  <a:pt x="4614350" y="363603"/>
                </a:lnTo>
                <a:lnTo>
                  <a:pt x="4713479" y="192719"/>
                </a:lnTo>
                <a:lnTo>
                  <a:pt x="4713371" y="192719"/>
                </a:lnTo>
                <a:lnTo>
                  <a:pt x="4825133" y="0"/>
                </a:lnTo>
                <a:lnTo>
                  <a:pt x="4868858" y="0"/>
                </a:lnTo>
                <a:lnTo>
                  <a:pt x="4779056" y="154876"/>
                </a:lnTo>
                <a:lnTo>
                  <a:pt x="5522746" y="154876"/>
                </a:lnTo>
                <a:lnTo>
                  <a:pt x="5432904" y="0"/>
                </a:lnTo>
                <a:lnTo>
                  <a:pt x="5476809" y="0"/>
                </a:lnTo>
                <a:lnTo>
                  <a:pt x="5588569" y="192719"/>
                </a:lnTo>
                <a:lnTo>
                  <a:pt x="5588541" y="192719"/>
                </a:lnTo>
                <a:lnTo>
                  <a:pt x="5588575" y="192777"/>
                </a:lnTo>
                <a:lnTo>
                  <a:pt x="5588554" y="192777"/>
                </a:lnTo>
                <a:lnTo>
                  <a:pt x="5588567" y="192799"/>
                </a:lnTo>
                <a:lnTo>
                  <a:pt x="5048842" y="192799"/>
                </a:lnTo>
                <a:lnTo>
                  <a:pt x="5150917" y="368847"/>
                </a:lnTo>
                <a:lnTo>
                  <a:pt x="5151263" y="369454"/>
                </a:lnTo>
                <a:lnTo>
                  <a:pt x="5420764" y="833952"/>
                </a:lnTo>
                <a:lnTo>
                  <a:pt x="5512067" y="676643"/>
                </a:lnTo>
                <a:lnTo>
                  <a:pt x="5533830" y="639070"/>
                </a:lnTo>
                <a:lnTo>
                  <a:pt x="5387999" y="387600"/>
                </a:lnTo>
                <a:lnTo>
                  <a:pt x="5388085" y="387600"/>
                </a:lnTo>
                <a:lnTo>
                  <a:pt x="5388026" y="387497"/>
                </a:lnTo>
                <a:lnTo>
                  <a:pt x="5927491" y="387497"/>
                </a:lnTo>
                <a:lnTo>
                  <a:pt x="5702865" y="0"/>
                </a:lnTo>
                <a:lnTo>
                  <a:pt x="5746422" y="0"/>
                </a:lnTo>
                <a:lnTo>
                  <a:pt x="5825328" y="136049"/>
                </a:lnTo>
                <a:lnTo>
                  <a:pt x="5825985" y="134917"/>
                </a:lnTo>
                <a:lnTo>
                  <a:pt x="5904256" y="0"/>
                </a:lnTo>
                <a:lnTo>
                  <a:pt x="5948209" y="0"/>
                </a:lnTo>
                <a:lnTo>
                  <a:pt x="5847338" y="173931"/>
                </a:lnTo>
                <a:lnTo>
                  <a:pt x="5971208" y="387479"/>
                </a:lnTo>
                <a:lnTo>
                  <a:pt x="6219228" y="387479"/>
                </a:lnTo>
                <a:lnTo>
                  <a:pt x="6343139" y="173789"/>
                </a:lnTo>
                <a:lnTo>
                  <a:pt x="6242385" y="0"/>
                </a:lnTo>
                <a:lnTo>
                  <a:pt x="6286286" y="0"/>
                </a:lnTo>
                <a:lnTo>
                  <a:pt x="6634943" y="601142"/>
                </a:lnTo>
                <a:lnTo>
                  <a:pt x="6663606" y="551838"/>
                </a:lnTo>
                <a:lnTo>
                  <a:pt x="6745838" y="409835"/>
                </a:lnTo>
                <a:lnTo>
                  <a:pt x="6747844" y="406369"/>
                </a:lnTo>
                <a:lnTo>
                  <a:pt x="6743515" y="398906"/>
                </a:lnTo>
                <a:lnTo>
                  <a:pt x="6601991" y="154976"/>
                </a:lnTo>
                <a:lnTo>
                  <a:pt x="6602020" y="154976"/>
                </a:lnTo>
                <a:lnTo>
                  <a:pt x="6601951" y="154858"/>
                </a:lnTo>
                <a:lnTo>
                  <a:pt x="7141598" y="154858"/>
                </a:lnTo>
                <a:lnTo>
                  <a:pt x="7051771" y="0"/>
                </a:lnTo>
                <a:lnTo>
                  <a:pt x="7095751" y="0"/>
                </a:lnTo>
                <a:lnTo>
                  <a:pt x="7185602" y="154903"/>
                </a:lnTo>
                <a:lnTo>
                  <a:pt x="7433625" y="154903"/>
                </a:lnTo>
                <a:lnTo>
                  <a:pt x="7448545" y="129207"/>
                </a:lnTo>
                <a:lnTo>
                  <a:pt x="7523483" y="0"/>
                </a:lnTo>
                <a:lnTo>
                  <a:pt x="7567405" y="0"/>
                </a:lnTo>
                <a:lnTo>
                  <a:pt x="7461063" y="183379"/>
                </a:lnTo>
                <a:lnTo>
                  <a:pt x="7208347" y="619785"/>
                </a:lnTo>
                <a:lnTo>
                  <a:pt x="7406661" y="620105"/>
                </a:lnTo>
                <a:lnTo>
                  <a:pt x="7433330" y="620105"/>
                </a:lnTo>
                <a:lnTo>
                  <a:pt x="7579077" y="368827"/>
                </a:lnTo>
                <a:lnTo>
                  <a:pt x="7579240" y="369108"/>
                </a:lnTo>
                <a:lnTo>
                  <a:pt x="7579398" y="368834"/>
                </a:lnTo>
                <a:lnTo>
                  <a:pt x="7849201" y="834076"/>
                </a:lnTo>
                <a:lnTo>
                  <a:pt x="7951290" y="657926"/>
                </a:lnTo>
                <a:lnTo>
                  <a:pt x="8221094" y="192684"/>
                </a:lnTo>
                <a:lnTo>
                  <a:pt x="7995355" y="192684"/>
                </a:lnTo>
                <a:lnTo>
                  <a:pt x="7891378" y="371898"/>
                </a:lnTo>
                <a:lnTo>
                  <a:pt x="7849481" y="444196"/>
                </a:lnTo>
                <a:lnTo>
                  <a:pt x="7849387" y="444033"/>
                </a:lnTo>
                <a:lnTo>
                  <a:pt x="7849362" y="444075"/>
                </a:lnTo>
                <a:lnTo>
                  <a:pt x="7591681" y="0"/>
                </a:lnTo>
                <a:lnTo>
                  <a:pt x="7635621" y="0"/>
                </a:lnTo>
                <a:lnTo>
                  <a:pt x="7849360" y="368562"/>
                </a:lnTo>
                <a:lnTo>
                  <a:pt x="7878002" y="319222"/>
                </a:lnTo>
                <a:lnTo>
                  <a:pt x="7962238" y="173799"/>
                </a:lnTo>
                <a:lnTo>
                  <a:pt x="7861424" y="0"/>
                </a:lnTo>
                <a:lnTo>
                  <a:pt x="7905469" y="0"/>
                </a:lnTo>
                <a:lnTo>
                  <a:pt x="7995302" y="154863"/>
                </a:lnTo>
                <a:lnTo>
                  <a:pt x="8286680" y="154863"/>
                </a:lnTo>
                <a:lnTo>
                  <a:pt x="8286634" y="154943"/>
                </a:lnTo>
                <a:lnTo>
                  <a:pt x="8286680" y="154943"/>
                </a:lnTo>
                <a:lnTo>
                  <a:pt x="8286653" y="154989"/>
                </a:lnTo>
                <a:lnTo>
                  <a:pt x="8287040" y="154989"/>
                </a:lnTo>
                <a:lnTo>
                  <a:pt x="8017263" y="620185"/>
                </a:lnTo>
                <a:lnTo>
                  <a:pt x="8221498" y="620185"/>
                </a:lnTo>
                <a:lnTo>
                  <a:pt x="8221455" y="620112"/>
                </a:lnTo>
                <a:lnTo>
                  <a:pt x="8760658" y="620112"/>
                </a:lnTo>
                <a:lnTo>
                  <a:pt x="8647751" y="425431"/>
                </a:lnTo>
                <a:lnTo>
                  <a:pt x="8356356" y="425431"/>
                </a:lnTo>
                <a:lnTo>
                  <a:pt x="8356406" y="425345"/>
                </a:lnTo>
                <a:lnTo>
                  <a:pt x="8355995" y="425345"/>
                </a:lnTo>
                <a:lnTo>
                  <a:pt x="8602662" y="0"/>
                </a:lnTo>
                <a:lnTo>
                  <a:pt x="8646897" y="0"/>
                </a:lnTo>
                <a:lnTo>
                  <a:pt x="8422624" y="387289"/>
                </a:lnTo>
                <a:lnTo>
                  <a:pt x="8617793" y="387604"/>
                </a:lnTo>
                <a:lnTo>
                  <a:pt x="8647821" y="387604"/>
                </a:lnTo>
                <a:lnTo>
                  <a:pt x="8793634" y="136212"/>
                </a:lnTo>
                <a:lnTo>
                  <a:pt x="8793737" y="136389"/>
                </a:lnTo>
                <a:lnTo>
                  <a:pt x="8793835" y="136219"/>
                </a:lnTo>
                <a:lnTo>
                  <a:pt x="9063638" y="601461"/>
                </a:lnTo>
                <a:lnTo>
                  <a:pt x="9063831" y="601129"/>
                </a:lnTo>
                <a:lnTo>
                  <a:pt x="9165647" y="425231"/>
                </a:lnTo>
                <a:lnTo>
                  <a:pt x="9412248" y="0"/>
                </a:lnTo>
                <a:lnTo>
                  <a:pt x="9456459" y="0"/>
                </a:lnTo>
                <a:lnTo>
                  <a:pt x="9231721" y="387531"/>
                </a:lnTo>
                <a:lnTo>
                  <a:pt x="9435914" y="387531"/>
                </a:lnTo>
                <a:lnTo>
                  <a:pt x="9435892" y="387494"/>
                </a:lnTo>
                <a:lnTo>
                  <a:pt x="9975116" y="387494"/>
                </a:lnTo>
                <a:lnTo>
                  <a:pt x="9862210" y="192814"/>
                </a:lnTo>
                <a:lnTo>
                  <a:pt x="9570793" y="192814"/>
                </a:lnTo>
                <a:lnTo>
                  <a:pt x="9570865" y="192690"/>
                </a:lnTo>
                <a:lnTo>
                  <a:pt x="9570432" y="192690"/>
                </a:lnTo>
                <a:lnTo>
                  <a:pt x="9682178" y="0"/>
                </a:lnTo>
                <a:lnTo>
                  <a:pt x="9726644" y="0"/>
                </a:lnTo>
                <a:lnTo>
                  <a:pt x="9637061" y="154712"/>
                </a:lnTo>
                <a:lnTo>
                  <a:pt x="9833441" y="154990"/>
                </a:lnTo>
                <a:lnTo>
                  <a:pt x="9862138" y="154990"/>
                </a:lnTo>
                <a:lnTo>
                  <a:pt x="9952010" y="0"/>
                </a:lnTo>
                <a:lnTo>
                  <a:pt x="9996153" y="0"/>
                </a:lnTo>
                <a:lnTo>
                  <a:pt x="9895347" y="173863"/>
                </a:lnTo>
                <a:lnTo>
                  <a:pt x="10041163" y="425315"/>
                </a:lnTo>
                <a:lnTo>
                  <a:pt x="10041095" y="425315"/>
                </a:lnTo>
                <a:lnTo>
                  <a:pt x="10041165" y="425435"/>
                </a:lnTo>
                <a:lnTo>
                  <a:pt x="9501477" y="425435"/>
                </a:lnTo>
                <a:lnTo>
                  <a:pt x="9873188" y="1066396"/>
                </a:lnTo>
                <a:lnTo>
                  <a:pt x="9901850" y="1017051"/>
                </a:lnTo>
                <a:lnTo>
                  <a:pt x="9986055" y="871683"/>
                </a:lnTo>
                <a:lnTo>
                  <a:pt x="9840237" y="620230"/>
                </a:lnTo>
                <a:lnTo>
                  <a:pt x="9840306" y="620230"/>
                </a:lnTo>
                <a:lnTo>
                  <a:pt x="9840237" y="620112"/>
                </a:lnTo>
                <a:lnTo>
                  <a:pt x="10379803" y="620112"/>
                </a:lnTo>
                <a:lnTo>
                  <a:pt x="10020176" y="0"/>
                </a:lnTo>
                <a:lnTo>
                  <a:pt x="10064174" y="0"/>
                </a:lnTo>
                <a:lnTo>
                  <a:pt x="10278075" y="368844"/>
                </a:lnTo>
                <a:lnTo>
                  <a:pt x="10380123" y="192694"/>
                </a:lnTo>
                <a:lnTo>
                  <a:pt x="10491870" y="0"/>
                </a:lnTo>
                <a:lnTo>
                  <a:pt x="10536128" y="0"/>
                </a:lnTo>
                <a:lnTo>
                  <a:pt x="10446311" y="154878"/>
                </a:lnTo>
                <a:lnTo>
                  <a:pt x="11189467" y="154798"/>
                </a:lnTo>
                <a:lnTo>
                  <a:pt x="11099691" y="0"/>
                </a:lnTo>
                <a:lnTo>
                  <a:pt x="11143735" y="0"/>
                </a:lnTo>
                <a:lnTo>
                  <a:pt x="11255483" y="192699"/>
                </a:lnTo>
                <a:lnTo>
                  <a:pt x="11255413" y="192699"/>
                </a:lnTo>
                <a:lnTo>
                  <a:pt x="11255483" y="192819"/>
                </a:lnTo>
                <a:lnTo>
                  <a:pt x="10715915" y="192819"/>
                </a:lnTo>
                <a:lnTo>
                  <a:pt x="11087625" y="833778"/>
                </a:lnTo>
                <a:lnTo>
                  <a:pt x="11116207" y="784433"/>
                </a:lnTo>
                <a:lnTo>
                  <a:pt x="11199811" y="640101"/>
                </a:lnTo>
                <a:lnTo>
                  <a:pt x="11200447" y="639005"/>
                </a:lnTo>
                <a:lnTo>
                  <a:pt x="11198539" y="635715"/>
                </a:lnTo>
                <a:lnTo>
                  <a:pt x="11054675" y="387612"/>
                </a:lnTo>
                <a:lnTo>
                  <a:pt x="11054743" y="387612"/>
                </a:lnTo>
                <a:lnTo>
                  <a:pt x="11054675" y="387494"/>
                </a:lnTo>
                <a:lnTo>
                  <a:pt x="11594201" y="387494"/>
                </a:lnTo>
                <a:lnTo>
                  <a:pt x="11369502" y="0"/>
                </a:lnTo>
                <a:lnTo>
                  <a:pt x="11413509" y="0"/>
                </a:lnTo>
                <a:lnTo>
                  <a:pt x="11492491" y="136193"/>
                </a:lnTo>
                <a:lnTo>
                  <a:pt x="11534749" y="63349"/>
                </a:lnTo>
                <a:lnTo>
                  <a:pt x="11571462" y="0"/>
                </a:lnTo>
                <a:lnTo>
                  <a:pt x="11615142" y="0"/>
                </a:lnTo>
                <a:lnTo>
                  <a:pt x="11514347" y="173790"/>
                </a:lnTo>
                <a:lnTo>
                  <a:pt x="11638283" y="387498"/>
                </a:lnTo>
                <a:lnTo>
                  <a:pt x="11886307" y="387498"/>
                </a:lnTo>
                <a:lnTo>
                  <a:pt x="12010299" y="173808"/>
                </a:lnTo>
                <a:lnTo>
                  <a:pt x="11909550" y="0"/>
                </a:lnTo>
                <a:lnTo>
                  <a:pt x="11953682" y="0"/>
                </a:lnTo>
                <a:lnTo>
                  <a:pt x="12192000" y="411224"/>
                </a:lnTo>
                <a:lnTo>
                  <a:pt x="12192000" y="486956"/>
                </a:lnTo>
                <a:lnTo>
                  <a:pt x="12032219" y="211599"/>
                </a:lnTo>
                <a:lnTo>
                  <a:pt x="11913703" y="415974"/>
                </a:lnTo>
                <a:lnTo>
                  <a:pt x="11660989" y="852420"/>
                </a:lnTo>
                <a:lnTo>
                  <a:pt x="11858623" y="852699"/>
                </a:lnTo>
                <a:lnTo>
                  <a:pt x="11886075" y="852699"/>
                </a:lnTo>
                <a:lnTo>
                  <a:pt x="12031759" y="601463"/>
                </a:lnTo>
                <a:lnTo>
                  <a:pt x="12031921" y="601742"/>
                </a:lnTo>
                <a:lnTo>
                  <a:pt x="12032079" y="601470"/>
                </a:lnTo>
                <a:lnTo>
                  <a:pt x="12032099" y="601506"/>
                </a:lnTo>
                <a:lnTo>
                  <a:pt x="12032119" y="601469"/>
                </a:lnTo>
                <a:lnTo>
                  <a:pt x="12192000" y="877203"/>
                </a:lnTo>
                <a:lnTo>
                  <a:pt x="12192000" y="952944"/>
                </a:lnTo>
                <a:lnTo>
                  <a:pt x="12031957" y="676950"/>
                </a:lnTo>
                <a:lnTo>
                  <a:pt x="11984911" y="758044"/>
                </a:lnTo>
                <a:lnTo>
                  <a:pt x="11919051" y="871610"/>
                </a:lnTo>
                <a:lnTo>
                  <a:pt x="12064891" y="1123101"/>
                </a:lnTo>
                <a:lnTo>
                  <a:pt x="12064867" y="1123101"/>
                </a:lnTo>
                <a:lnTo>
                  <a:pt x="12064891" y="1123143"/>
                </a:lnTo>
                <a:lnTo>
                  <a:pt x="12064631" y="1123143"/>
                </a:lnTo>
                <a:lnTo>
                  <a:pt x="12064651" y="1123177"/>
                </a:lnTo>
                <a:lnTo>
                  <a:pt x="11525409" y="1123177"/>
                </a:lnTo>
                <a:lnTo>
                  <a:pt x="11897063" y="1764309"/>
                </a:lnTo>
                <a:lnTo>
                  <a:pt x="11925699" y="1714876"/>
                </a:lnTo>
                <a:lnTo>
                  <a:pt x="12009901" y="1569508"/>
                </a:lnTo>
                <a:lnTo>
                  <a:pt x="11864083" y="1318056"/>
                </a:lnTo>
                <a:lnTo>
                  <a:pt x="11864115" y="1318056"/>
                </a:lnTo>
                <a:lnTo>
                  <a:pt x="11864045" y="1317936"/>
                </a:lnTo>
                <a:lnTo>
                  <a:pt x="12192000" y="1317936"/>
                </a:lnTo>
                <a:lnTo>
                  <a:pt x="12192000" y="1355842"/>
                </a:lnTo>
                <a:lnTo>
                  <a:pt x="11929927" y="1355842"/>
                </a:lnTo>
                <a:lnTo>
                  <a:pt x="12042831" y="1550517"/>
                </a:lnTo>
                <a:lnTo>
                  <a:pt x="12192000" y="1550517"/>
                </a:lnTo>
                <a:lnTo>
                  <a:pt x="12192000" y="1588344"/>
                </a:lnTo>
                <a:lnTo>
                  <a:pt x="12042991" y="1588344"/>
                </a:lnTo>
                <a:lnTo>
                  <a:pt x="11897219" y="1839735"/>
                </a:lnTo>
                <a:lnTo>
                  <a:pt x="11897115" y="1839560"/>
                </a:lnTo>
                <a:lnTo>
                  <a:pt x="11897017" y="1839730"/>
                </a:lnTo>
                <a:lnTo>
                  <a:pt x="11896935" y="1839591"/>
                </a:lnTo>
                <a:lnTo>
                  <a:pt x="11896855" y="1839730"/>
                </a:lnTo>
                <a:lnTo>
                  <a:pt x="11881173" y="1812697"/>
                </a:lnTo>
                <a:lnTo>
                  <a:pt x="11711423" y="1519839"/>
                </a:lnTo>
                <a:lnTo>
                  <a:pt x="11627133" y="1374556"/>
                </a:lnTo>
                <a:lnTo>
                  <a:pt x="11508559" y="1579033"/>
                </a:lnTo>
                <a:lnTo>
                  <a:pt x="11255843" y="2015479"/>
                </a:lnTo>
                <a:lnTo>
                  <a:pt x="11454195" y="2015760"/>
                </a:lnTo>
                <a:lnTo>
                  <a:pt x="11481075" y="2015760"/>
                </a:lnTo>
                <a:lnTo>
                  <a:pt x="11626733" y="1764565"/>
                </a:lnTo>
                <a:lnTo>
                  <a:pt x="11626867" y="1764797"/>
                </a:lnTo>
                <a:lnTo>
                  <a:pt x="11627093" y="1764408"/>
                </a:lnTo>
                <a:lnTo>
                  <a:pt x="11627219" y="1764626"/>
                </a:lnTo>
                <a:lnTo>
                  <a:pt x="11627253" y="1764570"/>
                </a:lnTo>
                <a:lnTo>
                  <a:pt x="11896911" y="2229551"/>
                </a:lnTo>
                <a:lnTo>
                  <a:pt x="11998985" y="2053581"/>
                </a:lnTo>
                <a:lnTo>
                  <a:pt x="12170511" y="1757764"/>
                </a:lnTo>
                <a:lnTo>
                  <a:pt x="12192000" y="1720668"/>
                </a:lnTo>
                <a:lnTo>
                  <a:pt x="12192000" y="1796743"/>
                </a:lnTo>
                <a:lnTo>
                  <a:pt x="12064987" y="2015760"/>
                </a:lnTo>
                <a:lnTo>
                  <a:pt x="12192000" y="2015760"/>
                </a:lnTo>
                <a:lnTo>
                  <a:pt x="12192000" y="2053586"/>
                </a:lnTo>
                <a:lnTo>
                  <a:pt x="12042867" y="2053586"/>
                </a:lnTo>
                <a:lnTo>
                  <a:pt x="11918913" y="2267321"/>
                </a:lnTo>
                <a:lnTo>
                  <a:pt x="12042713" y="2480793"/>
                </a:lnTo>
                <a:lnTo>
                  <a:pt x="12192000" y="2480793"/>
                </a:lnTo>
                <a:lnTo>
                  <a:pt x="12192000" y="2518736"/>
                </a:lnTo>
                <a:lnTo>
                  <a:pt x="12064187" y="2518736"/>
                </a:lnTo>
                <a:lnTo>
                  <a:pt x="12064211" y="2518775"/>
                </a:lnTo>
                <a:lnTo>
                  <a:pt x="11524987" y="2518775"/>
                </a:lnTo>
                <a:lnTo>
                  <a:pt x="11637867" y="2713414"/>
                </a:lnTo>
                <a:lnTo>
                  <a:pt x="11929349" y="2713414"/>
                </a:lnTo>
                <a:lnTo>
                  <a:pt x="11929255" y="2713576"/>
                </a:lnTo>
                <a:lnTo>
                  <a:pt x="11929671" y="2713576"/>
                </a:lnTo>
                <a:lnTo>
                  <a:pt x="11659959" y="3178655"/>
                </a:lnTo>
                <a:lnTo>
                  <a:pt x="12192000" y="3178655"/>
                </a:lnTo>
                <a:lnTo>
                  <a:pt x="12192000" y="3216721"/>
                </a:lnTo>
                <a:lnTo>
                  <a:pt x="11929833" y="3216721"/>
                </a:lnTo>
                <a:lnTo>
                  <a:pt x="12192000" y="3668875"/>
                </a:lnTo>
                <a:lnTo>
                  <a:pt x="12192000" y="3744763"/>
                </a:lnTo>
                <a:lnTo>
                  <a:pt x="12160155" y="3689786"/>
                </a:lnTo>
                <a:lnTo>
                  <a:pt x="12031447" y="3467976"/>
                </a:lnTo>
                <a:lnTo>
                  <a:pt x="11912943" y="3672329"/>
                </a:lnTo>
                <a:lnTo>
                  <a:pt x="11660227" y="4108774"/>
                </a:lnTo>
                <a:lnTo>
                  <a:pt x="11858991" y="4109055"/>
                </a:lnTo>
                <a:lnTo>
                  <a:pt x="11885349" y="4109055"/>
                </a:lnTo>
                <a:lnTo>
                  <a:pt x="12031117" y="3857743"/>
                </a:lnTo>
                <a:lnTo>
                  <a:pt x="12031237" y="3857951"/>
                </a:lnTo>
                <a:lnTo>
                  <a:pt x="12031357" y="3857744"/>
                </a:lnTo>
                <a:lnTo>
                  <a:pt x="12031387" y="3857795"/>
                </a:lnTo>
                <a:lnTo>
                  <a:pt x="12031439" y="3857704"/>
                </a:lnTo>
                <a:lnTo>
                  <a:pt x="12192000" y="4134574"/>
                </a:lnTo>
                <a:lnTo>
                  <a:pt x="12192000" y="4165204"/>
                </a:lnTo>
                <a:lnTo>
                  <a:pt x="12165698" y="4165204"/>
                </a:lnTo>
                <a:lnTo>
                  <a:pt x="12031337" y="3933538"/>
                </a:lnTo>
                <a:lnTo>
                  <a:pt x="11918479" y="4128146"/>
                </a:lnTo>
                <a:lnTo>
                  <a:pt x="11939967" y="4165204"/>
                </a:lnTo>
                <a:lnTo>
                  <a:pt x="11895870" y="4165204"/>
                </a:lnTo>
                <a:lnTo>
                  <a:pt x="11885263" y="4146916"/>
                </a:lnTo>
                <a:lnTo>
                  <a:pt x="11593959" y="4146916"/>
                </a:lnTo>
                <a:lnTo>
                  <a:pt x="11593559" y="4146916"/>
                </a:lnTo>
                <a:lnTo>
                  <a:pt x="11863401" y="3681674"/>
                </a:lnTo>
                <a:lnTo>
                  <a:pt x="11659183" y="3681674"/>
                </a:lnTo>
                <a:lnTo>
                  <a:pt x="11119939" y="3681674"/>
                </a:lnTo>
                <a:lnTo>
                  <a:pt x="11232939" y="3876474"/>
                </a:lnTo>
                <a:lnTo>
                  <a:pt x="11524643" y="3876474"/>
                </a:lnTo>
                <a:lnTo>
                  <a:pt x="11357202" y="4165204"/>
                </a:lnTo>
                <a:lnTo>
                  <a:pt x="11313108" y="4165204"/>
                </a:lnTo>
                <a:lnTo>
                  <a:pt x="11458615" y="3914295"/>
                </a:lnTo>
                <a:lnTo>
                  <a:pt x="11232939" y="3914295"/>
                </a:lnTo>
                <a:lnTo>
                  <a:pt x="11087444" y="4165204"/>
                </a:lnTo>
                <a:lnTo>
                  <a:pt x="11086384" y="4165204"/>
                </a:lnTo>
                <a:lnTo>
                  <a:pt x="11071119" y="4138895"/>
                </a:lnTo>
                <a:lnTo>
                  <a:pt x="10817083" y="3700604"/>
                </a:lnTo>
                <a:lnTo>
                  <a:pt x="10698465" y="3905150"/>
                </a:lnTo>
                <a:lnTo>
                  <a:pt x="10547887" y="4165204"/>
                </a:lnTo>
                <a:lnTo>
                  <a:pt x="10503457" y="4165204"/>
                </a:lnTo>
                <a:lnTo>
                  <a:pt x="10648965" y="3914295"/>
                </a:lnTo>
                <a:lnTo>
                  <a:pt x="10444747" y="3914295"/>
                </a:lnTo>
                <a:lnTo>
                  <a:pt x="9905502" y="3914295"/>
                </a:lnTo>
                <a:lnTo>
                  <a:pt x="10018390" y="4109135"/>
                </a:lnTo>
                <a:lnTo>
                  <a:pt x="10309887" y="4109135"/>
                </a:lnTo>
                <a:lnTo>
                  <a:pt x="10309815" y="4109256"/>
                </a:lnTo>
                <a:lnTo>
                  <a:pt x="10309927" y="4109256"/>
                </a:lnTo>
                <a:lnTo>
                  <a:pt x="10310167" y="4109256"/>
                </a:lnTo>
                <a:lnTo>
                  <a:pt x="10277721" y="4165204"/>
                </a:lnTo>
                <a:lnTo>
                  <a:pt x="10233632" y="4165204"/>
                </a:lnTo>
                <a:lnTo>
                  <a:pt x="10244143" y="4147077"/>
                </a:lnTo>
                <a:lnTo>
                  <a:pt x="10018460" y="4147077"/>
                </a:lnTo>
                <a:lnTo>
                  <a:pt x="10007947" y="4165204"/>
                </a:lnTo>
                <a:lnTo>
                  <a:pt x="9963912" y="4165204"/>
                </a:lnTo>
                <a:lnTo>
                  <a:pt x="9985412" y="4128086"/>
                </a:lnTo>
                <a:lnTo>
                  <a:pt x="9839594" y="3876634"/>
                </a:lnTo>
                <a:lnTo>
                  <a:pt x="9839626" y="3876634"/>
                </a:lnTo>
                <a:lnTo>
                  <a:pt x="9839556" y="3876514"/>
                </a:lnTo>
                <a:lnTo>
                  <a:pt x="9839916" y="3876514"/>
                </a:lnTo>
                <a:lnTo>
                  <a:pt x="10379161" y="3876514"/>
                </a:lnTo>
                <a:lnTo>
                  <a:pt x="10007541" y="3235653"/>
                </a:lnTo>
                <a:lnTo>
                  <a:pt x="9894644" y="3430323"/>
                </a:lnTo>
                <a:lnTo>
                  <a:pt x="10040403" y="3681674"/>
                </a:lnTo>
                <a:lnTo>
                  <a:pt x="10040219" y="3681674"/>
                </a:lnTo>
                <a:lnTo>
                  <a:pt x="10040403" y="3681994"/>
                </a:lnTo>
                <a:lnTo>
                  <a:pt x="9501022" y="3681994"/>
                </a:lnTo>
                <a:lnTo>
                  <a:pt x="9781148" y="4165204"/>
                </a:lnTo>
                <a:lnTo>
                  <a:pt x="9737151" y="4165204"/>
                </a:lnTo>
                <a:lnTo>
                  <a:pt x="9645947" y="4007733"/>
                </a:lnTo>
                <a:lnTo>
                  <a:pt x="9602687" y="3933169"/>
                </a:lnTo>
                <a:lnTo>
                  <a:pt x="9500644" y="4109135"/>
                </a:lnTo>
                <a:lnTo>
                  <a:pt x="9500675" y="4109135"/>
                </a:lnTo>
                <a:lnTo>
                  <a:pt x="9468160" y="4165204"/>
                </a:lnTo>
                <a:lnTo>
                  <a:pt x="9424284" y="4165204"/>
                </a:lnTo>
                <a:lnTo>
                  <a:pt x="9434890" y="4146916"/>
                </a:lnTo>
                <a:lnTo>
                  <a:pt x="9230872" y="4146916"/>
                </a:lnTo>
                <a:lnTo>
                  <a:pt x="8691104" y="4146916"/>
                </a:lnTo>
                <a:lnTo>
                  <a:pt x="8701707" y="4165204"/>
                </a:lnTo>
                <a:lnTo>
                  <a:pt x="8658002" y="4165204"/>
                </a:lnTo>
                <a:lnTo>
                  <a:pt x="8625479" y="4109135"/>
                </a:lnTo>
                <a:lnTo>
                  <a:pt x="8625502" y="4109135"/>
                </a:lnTo>
                <a:lnTo>
                  <a:pt x="8625479" y="4109095"/>
                </a:lnTo>
                <a:lnTo>
                  <a:pt x="9165086" y="4109095"/>
                </a:lnTo>
                <a:lnTo>
                  <a:pt x="9063067" y="3933193"/>
                </a:lnTo>
                <a:lnTo>
                  <a:pt x="9062956" y="3933385"/>
                </a:lnTo>
                <a:lnTo>
                  <a:pt x="8793152" y="3468143"/>
                </a:lnTo>
                <a:lnTo>
                  <a:pt x="8680205" y="3662943"/>
                </a:lnTo>
                <a:lnTo>
                  <a:pt x="8825966" y="3914295"/>
                </a:lnTo>
                <a:lnTo>
                  <a:pt x="8825936" y="3914295"/>
                </a:lnTo>
                <a:lnTo>
                  <a:pt x="8826006" y="3914415"/>
                </a:lnTo>
                <a:lnTo>
                  <a:pt x="8825850" y="3914415"/>
                </a:lnTo>
                <a:lnTo>
                  <a:pt x="8825966" y="3914615"/>
                </a:lnTo>
                <a:lnTo>
                  <a:pt x="8286585" y="3914615"/>
                </a:lnTo>
                <a:lnTo>
                  <a:pt x="8408721" y="4125233"/>
                </a:lnTo>
                <a:lnTo>
                  <a:pt x="8431915" y="4165204"/>
                </a:lnTo>
                <a:lnTo>
                  <a:pt x="8345068" y="4165204"/>
                </a:lnTo>
                <a:lnTo>
                  <a:pt x="8366626" y="4128026"/>
                </a:lnTo>
                <a:lnTo>
                  <a:pt x="8320466" y="4048406"/>
                </a:lnTo>
                <a:lnTo>
                  <a:pt x="8242871" y="3914615"/>
                </a:lnTo>
                <a:lnTo>
                  <a:pt x="7994508" y="3914615"/>
                </a:lnTo>
                <a:lnTo>
                  <a:pt x="7871135" y="4127349"/>
                </a:lnTo>
                <a:lnTo>
                  <a:pt x="7893090" y="4165204"/>
                </a:lnTo>
                <a:lnTo>
                  <a:pt x="7848347" y="4165204"/>
                </a:lnTo>
                <a:lnTo>
                  <a:pt x="7578982" y="3700717"/>
                </a:lnTo>
                <a:lnTo>
                  <a:pt x="7466518" y="3894642"/>
                </a:lnTo>
                <a:lnTo>
                  <a:pt x="7612371" y="4146154"/>
                </a:lnTo>
                <a:lnTo>
                  <a:pt x="7611447" y="4146154"/>
                </a:lnTo>
                <a:lnTo>
                  <a:pt x="7611889" y="4146916"/>
                </a:lnTo>
                <a:lnTo>
                  <a:pt x="7611680" y="4146916"/>
                </a:lnTo>
                <a:lnTo>
                  <a:pt x="7611889" y="4147277"/>
                </a:lnTo>
                <a:lnTo>
                  <a:pt x="7073415" y="4147277"/>
                </a:lnTo>
                <a:lnTo>
                  <a:pt x="7083798" y="4165204"/>
                </a:lnTo>
                <a:lnTo>
                  <a:pt x="7039238" y="4165204"/>
                </a:lnTo>
                <a:lnTo>
                  <a:pt x="7028841" y="4147277"/>
                </a:lnTo>
                <a:lnTo>
                  <a:pt x="6780476" y="4147277"/>
                </a:lnTo>
                <a:lnTo>
                  <a:pt x="6770082" y="4165204"/>
                </a:lnTo>
                <a:lnTo>
                  <a:pt x="6726226" y="4165204"/>
                </a:lnTo>
                <a:lnTo>
                  <a:pt x="6939695" y="3797111"/>
                </a:lnTo>
                <a:lnTo>
                  <a:pt x="7006430" y="3682035"/>
                </a:lnTo>
                <a:lnTo>
                  <a:pt x="6780576" y="3682035"/>
                </a:lnTo>
                <a:lnTo>
                  <a:pt x="6634809" y="3933426"/>
                </a:lnTo>
                <a:lnTo>
                  <a:pt x="6364911" y="3468046"/>
                </a:lnTo>
                <a:lnTo>
                  <a:pt x="6246867" y="3671607"/>
                </a:lnTo>
                <a:lnTo>
                  <a:pt x="5994155" y="4108053"/>
                </a:lnTo>
                <a:lnTo>
                  <a:pt x="6192914" y="4108333"/>
                </a:lnTo>
                <a:lnTo>
                  <a:pt x="6219252" y="4108333"/>
                </a:lnTo>
                <a:lnTo>
                  <a:pt x="6365001" y="3856981"/>
                </a:lnTo>
                <a:lnTo>
                  <a:pt x="6365182" y="3857293"/>
                </a:lnTo>
                <a:lnTo>
                  <a:pt x="6365362" y="3856982"/>
                </a:lnTo>
                <a:lnTo>
                  <a:pt x="6544106" y="4165204"/>
                </a:lnTo>
                <a:lnTo>
                  <a:pt x="6500052" y="4165204"/>
                </a:lnTo>
                <a:lnTo>
                  <a:pt x="6365276" y="3932797"/>
                </a:lnTo>
                <a:lnTo>
                  <a:pt x="6252483" y="4127224"/>
                </a:lnTo>
                <a:lnTo>
                  <a:pt x="6274508" y="4165204"/>
                </a:lnTo>
                <a:lnTo>
                  <a:pt x="6230254" y="4165204"/>
                </a:lnTo>
                <a:lnTo>
                  <a:pt x="6219228" y="4146194"/>
                </a:lnTo>
                <a:lnTo>
                  <a:pt x="5927525" y="4146194"/>
                </a:lnTo>
                <a:lnTo>
                  <a:pt x="6197327" y="3680951"/>
                </a:lnTo>
                <a:lnTo>
                  <a:pt x="5453923" y="3680991"/>
                </a:lnTo>
                <a:lnTo>
                  <a:pt x="5566866" y="3875752"/>
                </a:lnTo>
                <a:lnTo>
                  <a:pt x="5858571" y="3875752"/>
                </a:lnTo>
                <a:lnTo>
                  <a:pt x="5690712" y="4165204"/>
                </a:lnTo>
                <a:lnTo>
                  <a:pt x="5646698" y="4165204"/>
                </a:lnTo>
                <a:lnTo>
                  <a:pt x="5792625" y="3913573"/>
                </a:lnTo>
                <a:lnTo>
                  <a:pt x="5566820" y="3913573"/>
                </a:lnTo>
                <a:lnTo>
                  <a:pt x="5421065" y="4164884"/>
                </a:lnTo>
                <a:lnTo>
                  <a:pt x="5421065" y="4164883"/>
                </a:lnTo>
                <a:lnTo>
                  <a:pt x="5420948" y="4165085"/>
                </a:lnTo>
                <a:lnTo>
                  <a:pt x="5405268" y="4138052"/>
                </a:lnTo>
                <a:lnTo>
                  <a:pt x="5369741" y="4076783"/>
                </a:lnTo>
                <a:lnTo>
                  <a:pt x="5151026" y="3699862"/>
                </a:lnTo>
                <a:lnTo>
                  <a:pt x="5032532" y="3904268"/>
                </a:lnTo>
                <a:lnTo>
                  <a:pt x="4881440" y="4165204"/>
                </a:lnTo>
                <a:lnTo>
                  <a:pt x="4836931" y="4165204"/>
                </a:lnTo>
                <a:lnTo>
                  <a:pt x="4982858" y="3913573"/>
                </a:lnTo>
                <a:lnTo>
                  <a:pt x="4965640" y="3913573"/>
                </a:lnTo>
                <a:lnTo>
                  <a:pt x="4239550" y="3913612"/>
                </a:lnTo>
                <a:lnTo>
                  <a:pt x="4352527" y="4108373"/>
                </a:lnTo>
                <a:lnTo>
                  <a:pt x="4643900" y="4108373"/>
                </a:lnTo>
                <a:lnTo>
                  <a:pt x="4644231" y="4108373"/>
                </a:lnTo>
                <a:lnTo>
                  <a:pt x="4611274" y="4165204"/>
                </a:lnTo>
                <a:lnTo>
                  <a:pt x="4567104" y="4165204"/>
                </a:lnTo>
                <a:lnTo>
                  <a:pt x="4578129" y="4146194"/>
                </a:lnTo>
                <a:lnTo>
                  <a:pt x="4352446" y="4146194"/>
                </a:lnTo>
                <a:lnTo>
                  <a:pt x="4341418" y="4165204"/>
                </a:lnTo>
                <a:lnTo>
                  <a:pt x="4297386" y="4165204"/>
                </a:lnTo>
                <a:lnTo>
                  <a:pt x="4319341" y="4127303"/>
                </a:lnTo>
                <a:lnTo>
                  <a:pt x="4173491" y="3875792"/>
                </a:lnTo>
                <a:lnTo>
                  <a:pt x="4173514" y="3875792"/>
                </a:lnTo>
                <a:lnTo>
                  <a:pt x="4173490" y="3875751"/>
                </a:lnTo>
                <a:lnTo>
                  <a:pt x="4713070" y="3875751"/>
                </a:lnTo>
                <a:lnTo>
                  <a:pt x="4341292" y="3234915"/>
                </a:lnTo>
                <a:lnTo>
                  <a:pt x="4331550" y="3251712"/>
                </a:lnTo>
                <a:lnTo>
                  <a:pt x="4228510" y="3429425"/>
                </a:lnTo>
                <a:lnTo>
                  <a:pt x="4374349" y="3680911"/>
                </a:lnTo>
                <a:lnTo>
                  <a:pt x="4374323" y="3680911"/>
                </a:lnTo>
                <a:lnTo>
                  <a:pt x="4374349" y="3680951"/>
                </a:lnTo>
                <a:lnTo>
                  <a:pt x="4373945" y="3680951"/>
                </a:lnTo>
                <a:lnTo>
                  <a:pt x="4374017" y="3681071"/>
                </a:lnTo>
                <a:lnTo>
                  <a:pt x="3834891" y="3681071"/>
                </a:lnTo>
                <a:lnTo>
                  <a:pt x="4115653" y="4165204"/>
                </a:lnTo>
                <a:lnTo>
                  <a:pt x="4071597" y="4165204"/>
                </a:lnTo>
                <a:lnTo>
                  <a:pt x="4063858" y="4151855"/>
                </a:lnTo>
                <a:lnTo>
                  <a:pt x="3936564" y="3932481"/>
                </a:lnTo>
                <a:lnTo>
                  <a:pt x="3818004" y="4136929"/>
                </a:lnTo>
                <a:lnTo>
                  <a:pt x="3801631" y="4165204"/>
                </a:lnTo>
                <a:lnTo>
                  <a:pt x="3757429" y="4165204"/>
                </a:lnTo>
                <a:lnTo>
                  <a:pt x="3768431" y="4146234"/>
                </a:lnTo>
                <a:lnTo>
                  <a:pt x="3025001" y="4146234"/>
                </a:lnTo>
                <a:lnTo>
                  <a:pt x="3036005" y="4165204"/>
                </a:lnTo>
                <a:lnTo>
                  <a:pt x="2991982" y="4165204"/>
                </a:lnTo>
                <a:lnTo>
                  <a:pt x="2959044" y="4108414"/>
                </a:lnTo>
                <a:lnTo>
                  <a:pt x="2959106" y="4108414"/>
                </a:lnTo>
                <a:lnTo>
                  <a:pt x="2959082" y="4108373"/>
                </a:lnTo>
                <a:lnTo>
                  <a:pt x="2959415" y="4108373"/>
                </a:lnTo>
                <a:lnTo>
                  <a:pt x="3498626" y="4108373"/>
                </a:lnTo>
                <a:lnTo>
                  <a:pt x="3126970" y="3467516"/>
                </a:lnTo>
                <a:lnTo>
                  <a:pt x="3014170" y="3662061"/>
                </a:lnTo>
                <a:lnTo>
                  <a:pt x="3160023" y="3913572"/>
                </a:lnTo>
                <a:lnTo>
                  <a:pt x="3159782" y="3913572"/>
                </a:lnTo>
                <a:lnTo>
                  <a:pt x="3159542" y="3913572"/>
                </a:lnTo>
                <a:lnTo>
                  <a:pt x="3159612" y="3913693"/>
                </a:lnTo>
                <a:lnTo>
                  <a:pt x="2620246" y="3913693"/>
                </a:lnTo>
                <a:lnTo>
                  <a:pt x="2766158" y="4165204"/>
                </a:lnTo>
                <a:lnTo>
                  <a:pt x="2722231" y="4165204"/>
                </a:lnTo>
                <a:lnTo>
                  <a:pt x="2722132" y="4165034"/>
                </a:lnTo>
                <a:lnTo>
                  <a:pt x="2722034" y="4165204"/>
                </a:lnTo>
                <a:lnTo>
                  <a:pt x="2678212" y="4165204"/>
                </a:lnTo>
                <a:lnTo>
                  <a:pt x="2700178" y="4127324"/>
                </a:lnTo>
                <a:lnTo>
                  <a:pt x="2576281" y="3913613"/>
                </a:lnTo>
                <a:lnTo>
                  <a:pt x="2328285" y="3913613"/>
                </a:lnTo>
                <a:lnTo>
                  <a:pt x="2272690" y="4009432"/>
                </a:lnTo>
                <a:lnTo>
                  <a:pt x="2204307" y="4127344"/>
                </a:lnTo>
                <a:lnTo>
                  <a:pt x="2226268" y="4165204"/>
                </a:lnTo>
                <a:lnTo>
                  <a:pt x="2182311" y="4165204"/>
                </a:lnTo>
                <a:lnTo>
                  <a:pt x="1912526" y="3699989"/>
                </a:lnTo>
                <a:lnTo>
                  <a:pt x="1804007" y="3887089"/>
                </a:lnTo>
                <a:lnTo>
                  <a:pt x="1799603" y="3894683"/>
                </a:lnTo>
                <a:lnTo>
                  <a:pt x="1945456" y="4146194"/>
                </a:lnTo>
                <a:lnTo>
                  <a:pt x="1945454" y="4146194"/>
                </a:lnTo>
                <a:lnTo>
                  <a:pt x="1945186" y="4146194"/>
                </a:lnTo>
                <a:lnTo>
                  <a:pt x="1945255" y="4146314"/>
                </a:lnTo>
                <a:lnTo>
                  <a:pt x="1405958" y="4146314"/>
                </a:lnTo>
                <a:lnTo>
                  <a:pt x="1416913" y="4165204"/>
                </a:lnTo>
                <a:lnTo>
                  <a:pt x="1372905" y="4165204"/>
                </a:lnTo>
                <a:lnTo>
                  <a:pt x="1361884" y="4146194"/>
                </a:lnTo>
                <a:lnTo>
                  <a:pt x="1113862" y="4146194"/>
                </a:lnTo>
                <a:lnTo>
                  <a:pt x="1102836" y="4165204"/>
                </a:lnTo>
                <a:lnTo>
                  <a:pt x="1059154" y="4165204"/>
                </a:lnTo>
                <a:lnTo>
                  <a:pt x="1070178" y="4146194"/>
                </a:lnTo>
                <a:lnTo>
                  <a:pt x="1339981" y="3680952"/>
                </a:lnTo>
                <a:lnTo>
                  <a:pt x="1114144" y="3680952"/>
                </a:lnTo>
                <a:lnTo>
                  <a:pt x="1111708" y="3685154"/>
                </a:lnTo>
                <a:lnTo>
                  <a:pt x="968332" y="3932544"/>
                </a:lnTo>
                <a:lnTo>
                  <a:pt x="959675" y="3917565"/>
                </a:lnTo>
                <a:lnTo>
                  <a:pt x="698419" y="3467328"/>
                </a:lnTo>
                <a:lnTo>
                  <a:pt x="579911" y="3671687"/>
                </a:lnTo>
                <a:lnTo>
                  <a:pt x="327195" y="4108092"/>
                </a:lnTo>
                <a:lnTo>
                  <a:pt x="501093" y="4108373"/>
                </a:lnTo>
                <a:lnTo>
                  <a:pt x="552169" y="4108373"/>
                </a:lnTo>
                <a:lnTo>
                  <a:pt x="697920" y="3857021"/>
                </a:lnTo>
                <a:lnTo>
                  <a:pt x="698092" y="3857318"/>
                </a:lnTo>
                <a:lnTo>
                  <a:pt x="698286" y="3856981"/>
                </a:lnTo>
                <a:lnTo>
                  <a:pt x="698339" y="3857071"/>
                </a:lnTo>
                <a:lnTo>
                  <a:pt x="698366" y="3857022"/>
                </a:lnTo>
                <a:lnTo>
                  <a:pt x="877088" y="4165204"/>
                </a:lnTo>
                <a:lnTo>
                  <a:pt x="832994" y="4165204"/>
                </a:lnTo>
                <a:lnTo>
                  <a:pt x="698128" y="3932617"/>
                </a:lnTo>
                <a:lnTo>
                  <a:pt x="585206" y="4127304"/>
                </a:lnTo>
                <a:lnTo>
                  <a:pt x="607185" y="4165204"/>
                </a:lnTo>
                <a:lnTo>
                  <a:pt x="563211" y="4165204"/>
                </a:lnTo>
                <a:lnTo>
                  <a:pt x="552187" y="4146194"/>
                </a:lnTo>
                <a:lnTo>
                  <a:pt x="260929" y="4146194"/>
                </a:lnTo>
                <a:lnTo>
                  <a:pt x="260888" y="4146194"/>
                </a:lnTo>
                <a:lnTo>
                  <a:pt x="260482" y="4146194"/>
                </a:lnTo>
                <a:lnTo>
                  <a:pt x="530285" y="3680951"/>
                </a:lnTo>
                <a:lnTo>
                  <a:pt x="326028" y="3680951"/>
                </a:lnTo>
                <a:lnTo>
                  <a:pt x="0" y="3680951"/>
                </a:lnTo>
                <a:lnTo>
                  <a:pt x="0" y="3643170"/>
                </a:lnTo>
                <a:lnTo>
                  <a:pt x="260402" y="3643170"/>
                </a:lnTo>
                <a:lnTo>
                  <a:pt x="0" y="3194140"/>
                </a:lnTo>
                <a:lnTo>
                  <a:pt x="0" y="3117951"/>
                </a:lnTo>
                <a:lnTo>
                  <a:pt x="158632" y="3391490"/>
                </a:lnTo>
                <a:lnTo>
                  <a:pt x="530452" y="2750510"/>
                </a:lnTo>
                <a:lnTo>
                  <a:pt x="304736" y="2750510"/>
                </a:lnTo>
                <a:lnTo>
                  <a:pt x="158962" y="3001899"/>
                </a:lnTo>
                <a:lnTo>
                  <a:pt x="158961" y="3001896"/>
                </a:lnTo>
                <a:lnTo>
                  <a:pt x="158960" y="3001898"/>
                </a:lnTo>
                <a:lnTo>
                  <a:pt x="158818" y="3001654"/>
                </a:lnTo>
                <a:lnTo>
                  <a:pt x="158560" y="3002101"/>
                </a:lnTo>
                <a:lnTo>
                  <a:pt x="142876" y="2975028"/>
                </a:lnTo>
                <a:lnTo>
                  <a:pt x="0" y="2728621"/>
                </a:lnTo>
                <a:lnTo>
                  <a:pt x="0" y="2652473"/>
                </a:lnTo>
                <a:lnTo>
                  <a:pt x="158847" y="2926381"/>
                </a:lnTo>
                <a:lnTo>
                  <a:pt x="164684" y="2916311"/>
                </a:lnTo>
                <a:lnTo>
                  <a:pt x="271680" y="2731617"/>
                </a:lnTo>
                <a:lnTo>
                  <a:pt x="125827" y="2480105"/>
                </a:lnTo>
                <a:lnTo>
                  <a:pt x="665433" y="2480105"/>
                </a:lnTo>
                <a:lnTo>
                  <a:pt x="293689" y="1839137"/>
                </a:lnTo>
                <a:lnTo>
                  <a:pt x="180838" y="2033774"/>
                </a:lnTo>
                <a:lnTo>
                  <a:pt x="266088" y="2180822"/>
                </a:lnTo>
                <a:lnTo>
                  <a:pt x="326678" y="2285307"/>
                </a:lnTo>
                <a:lnTo>
                  <a:pt x="326326" y="2285307"/>
                </a:lnTo>
                <a:lnTo>
                  <a:pt x="326395" y="2285426"/>
                </a:lnTo>
                <a:lnTo>
                  <a:pt x="0" y="2285426"/>
                </a:lnTo>
                <a:lnTo>
                  <a:pt x="0" y="2247484"/>
                </a:lnTo>
                <a:lnTo>
                  <a:pt x="260529" y="2247484"/>
                </a:lnTo>
                <a:lnTo>
                  <a:pt x="147530" y="2052686"/>
                </a:lnTo>
                <a:lnTo>
                  <a:pt x="0" y="2052686"/>
                </a:lnTo>
                <a:lnTo>
                  <a:pt x="0" y="2014709"/>
                </a:lnTo>
                <a:lnTo>
                  <a:pt x="96153" y="2014864"/>
                </a:lnTo>
                <a:lnTo>
                  <a:pt x="147833" y="2014864"/>
                </a:lnTo>
                <a:lnTo>
                  <a:pt x="293582" y="1763511"/>
                </a:lnTo>
                <a:lnTo>
                  <a:pt x="293625" y="1763584"/>
                </a:lnTo>
                <a:lnTo>
                  <a:pt x="293666" y="1763513"/>
                </a:lnTo>
                <a:lnTo>
                  <a:pt x="293672" y="1763527"/>
                </a:lnTo>
                <a:lnTo>
                  <a:pt x="293704" y="1763472"/>
                </a:lnTo>
                <a:lnTo>
                  <a:pt x="563500" y="2228702"/>
                </a:lnTo>
                <a:lnTo>
                  <a:pt x="929131" y="1598254"/>
                </a:lnTo>
                <a:lnTo>
                  <a:pt x="935397" y="1587448"/>
                </a:lnTo>
                <a:lnTo>
                  <a:pt x="709813" y="1587448"/>
                </a:lnTo>
                <a:lnTo>
                  <a:pt x="563999" y="1838838"/>
                </a:lnTo>
                <a:lnTo>
                  <a:pt x="563912" y="1838689"/>
                </a:lnTo>
                <a:lnTo>
                  <a:pt x="563829" y="1838834"/>
                </a:lnTo>
                <a:lnTo>
                  <a:pt x="563767" y="1838728"/>
                </a:lnTo>
                <a:lnTo>
                  <a:pt x="563588" y="1839034"/>
                </a:lnTo>
                <a:lnTo>
                  <a:pt x="547905" y="1811962"/>
                </a:lnTo>
                <a:lnTo>
                  <a:pt x="293793" y="1373714"/>
                </a:lnTo>
                <a:lnTo>
                  <a:pt x="177836" y="1573579"/>
                </a:lnTo>
                <a:lnTo>
                  <a:pt x="175169" y="1578179"/>
                </a:lnTo>
                <a:lnTo>
                  <a:pt x="0" y="1880673"/>
                </a:lnTo>
                <a:lnTo>
                  <a:pt x="0" y="1804070"/>
                </a:lnTo>
                <a:lnTo>
                  <a:pt x="125626" y="1587443"/>
                </a:lnTo>
                <a:lnTo>
                  <a:pt x="0" y="1587443"/>
                </a:lnTo>
                <a:lnTo>
                  <a:pt x="0" y="1549660"/>
                </a:lnTo>
                <a:lnTo>
                  <a:pt x="147854" y="1549660"/>
                </a:lnTo>
                <a:lnTo>
                  <a:pt x="269929" y="1339542"/>
                </a:lnTo>
                <a:lnTo>
                  <a:pt x="272002" y="1335968"/>
                </a:lnTo>
                <a:lnTo>
                  <a:pt x="148057" y="1122246"/>
                </a:lnTo>
                <a:lnTo>
                  <a:pt x="0" y="1122246"/>
                </a:lnTo>
                <a:lnTo>
                  <a:pt x="0" y="1084460"/>
                </a:lnTo>
                <a:lnTo>
                  <a:pt x="34986" y="1084460"/>
                </a:lnTo>
                <a:lnTo>
                  <a:pt x="126540" y="1084455"/>
                </a:lnTo>
                <a:lnTo>
                  <a:pt x="126522" y="1084424"/>
                </a:lnTo>
                <a:lnTo>
                  <a:pt x="665536" y="1084424"/>
                </a:lnTo>
                <a:lnTo>
                  <a:pt x="552561" y="889626"/>
                </a:lnTo>
                <a:lnTo>
                  <a:pt x="261465" y="889626"/>
                </a:lnTo>
                <a:lnTo>
                  <a:pt x="261469" y="889620"/>
                </a:lnTo>
                <a:lnTo>
                  <a:pt x="260852" y="889620"/>
                </a:lnTo>
                <a:lnTo>
                  <a:pt x="530652" y="424383"/>
                </a:lnTo>
                <a:lnTo>
                  <a:pt x="0" y="424383"/>
                </a:lnTo>
                <a:lnTo>
                  <a:pt x="0" y="386596"/>
                </a:lnTo>
                <a:lnTo>
                  <a:pt x="261053" y="386596"/>
                </a:lnTo>
                <a:close/>
              </a:path>
            </a:pathLst>
          </a:custGeom>
          <a:solidFill>
            <a:schemeClr val="bg1">
              <a:alpha val="34327"/>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0" i="0" dirty="0">
              <a:solidFill>
                <a:schemeClr val="tx1"/>
              </a:solidFill>
              <a:latin typeface="Lato" panose="020F0502020204030203" pitchFamily="34" charset="77"/>
            </a:endParaRPr>
          </a:p>
        </p:txBody>
      </p:sp>
      <p:sp>
        <p:nvSpPr>
          <p:cNvPr id="2" name="Title 1">
            <a:extLst>
              <a:ext uri="{FF2B5EF4-FFF2-40B4-BE49-F238E27FC236}">
                <a16:creationId xmlns:a16="http://schemas.microsoft.com/office/drawing/2014/main" id="{656AF787-EE8D-C843-8303-E0A3701CF2CE}"/>
              </a:ext>
            </a:extLst>
          </p:cNvPr>
          <p:cNvSpPr>
            <a:spLocks noGrp="1"/>
          </p:cNvSpPr>
          <p:nvPr>
            <p:ph type="title"/>
          </p:nvPr>
        </p:nvSpPr>
        <p:spPr>
          <a:xfrm>
            <a:off x="309880" y="650240"/>
            <a:ext cx="11577320" cy="701675"/>
          </a:xfrm>
        </p:spPr>
        <p:txBody>
          <a:bodyPr/>
          <a:lstStyle>
            <a:lvl1pPr>
              <a:defRPr b="1" i="0">
                <a:solidFill>
                  <a:schemeClr val="tx1"/>
                </a:solidFill>
                <a:latin typeface="Lato" panose="020F0502020204030203" pitchFamily="34" charset="77"/>
              </a:defRPr>
            </a:lvl1pPr>
          </a:lstStyle>
          <a:p>
            <a:r>
              <a:rPr lang="en-US" dirty="0"/>
              <a:t>Click to edit Master title style</a:t>
            </a:r>
          </a:p>
        </p:txBody>
      </p:sp>
      <p:sp>
        <p:nvSpPr>
          <p:cNvPr id="3" name="Content Placeholder 2">
            <a:extLst>
              <a:ext uri="{FF2B5EF4-FFF2-40B4-BE49-F238E27FC236}">
                <a16:creationId xmlns:a16="http://schemas.microsoft.com/office/drawing/2014/main" id="{53D7D91D-46C8-4441-87EF-56789DFA3D30}"/>
              </a:ext>
            </a:extLst>
          </p:cNvPr>
          <p:cNvSpPr>
            <a:spLocks noGrp="1"/>
          </p:cNvSpPr>
          <p:nvPr>
            <p:ph idx="1"/>
          </p:nvPr>
        </p:nvSpPr>
        <p:spPr>
          <a:xfrm>
            <a:off x="242586" y="2406770"/>
            <a:ext cx="2147296" cy="3299464"/>
          </a:xfrm>
          <a:solidFill>
            <a:schemeClr val="bg1"/>
          </a:solidFill>
          <a:effectLst>
            <a:outerShdw blurRad="254000" algn="ctr" rotWithShape="0">
              <a:prstClr val="black">
                <a:alpha val="20000"/>
              </a:prstClr>
            </a:outerShdw>
          </a:effectLst>
        </p:spPr>
        <p:txBody>
          <a:bodyPr tIns="731520"/>
          <a:lstStyle>
            <a:lvl1pPr marL="0" indent="0" algn="ctr">
              <a:buNone/>
              <a:defRPr b="1" i="0">
                <a:solidFill>
                  <a:schemeClr val="accent2"/>
                </a:solidFill>
                <a:latin typeface="Lato Black" panose="020F0502020204030203" pitchFamily="34" charset="77"/>
              </a:defRPr>
            </a:lvl1pPr>
            <a:lvl2pPr marL="11113" indent="0" algn="ctr">
              <a:buNone/>
              <a:tabLst/>
              <a:defRPr sz="1400" b="1" i="0">
                <a:latin typeface="Lato" panose="020F0502020204030203" pitchFamily="34" charset="77"/>
              </a:defRPr>
            </a:lvl2pPr>
          </a:lstStyle>
          <a:p>
            <a:pPr lvl="0"/>
            <a:r>
              <a:rPr lang="en-US" dirty="0"/>
              <a:t>Click to edit Master text styles</a:t>
            </a:r>
          </a:p>
          <a:p>
            <a:pPr lvl="1"/>
            <a:r>
              <a:rPr lang="en-US" dirty="0"/>
              <a:t>Second level</a:t>
            </a:r>
          </a:p>
        </p:txBody>
      </p:sp>
      <p:sp>
        <p:nvSpPr>
          <p:cNvPr id="5" name="Footer Placeholder 4">
            <a:extLst>
              <a:ext uri="{FF2B5EF4-FFF2-40B4-BE49-F238E27FC236}">
                <a16:creationId xmlns:a16="http://schemas.microsoft.com/office/drawing/2014/main" id="{CCB6FA60-1746-7E40-B27A-D364384B98E4}"/>
              </a:ext>
            </a:extLst>
          </p:cNvPr>
          <p:cNvSpPr>
            <a:spLocks noGrp="1"/>
          </p:cNvSpPr>
          <p:nvPr>
            <p:ph type="ftr" sz="quarter" idx="11"/>
          </p:nvPr>
        </p:nvSpPr>
        <p:spPr/>
        <p:txBody>
          <a:bodyPr/>
          <a:lstStyle>
            <a:lvl1pPr>
              <a:defRPr b="1" i="0">
                <a:latin typeface="Lato" panose="020F0502020204030203" pitchFamily="34" charset="77"/>
              </a:defRPr>
            </a:lvl1pPr>
          </a:lstStyle>
          <a:p>
            <a:endParaRPr lang="en-US" dirty="0"/>
          </a:p>
        </p:txBody>
      </p:sp>
      <p:sp>
        <p:nvSpPr>
          <p:cNvPr id="6" name="Slide Number Placeholder 5">
            <a:extLst>
              <a:ext uri="{FF2B5EF4-FFF2-40B4-BE49-F238E27FC236}">
                <a16:creationId xmlns:a16="http://schemas.microsoft.com/office/drawing/2014/main" id="{82286FA3-9D3F-6A4E-B75B-D7393A5CF31C}"/>
              </a:ext>
            </a:extLst>
          </p:cNvPr>
          <p:cNvSpPr>
            <a:spLocks noGrp="1"/>
          </p:cNvSpPr>
          <p:nvPr>
            <p:ph type="sldNum" sz="quarter" idx="12"/>
          </p:nvPr>
        </p:nvSpPr>
        <p:spPr/>
        <p:txBody>
          <a:bodyPr/>
          <a:lstStyle>
            <a:lvl1pPr>
              <a:defRPr b="1" i="0">
                <a:latin typeface="Lato" panose="020F0502020204030203" pitchFamily="34" charset="77"/>
              </a:defRPr>
            </a:lvl1pPr>
          </a:lstStyle>
          <a:p>
            <a:fld id="{71D00C28-2252-7A46-BDE1-23546EACCE2C}" type="slidenum">
              <a:rPr lang="en-US" smtClean="0"/>
              <a:pPr/>
              <a:t>‹#›</a:t>
            </a:fld>
            <a:endParaRPr lang="en-US" dirty="0"/>
          </a:p>
        </p:txBody>
      </p:sp>
      <p:sp>
        <p:nvSpPr>
          <p:cNvPr id="10" name="Content Placeholder 2">
            <a:extLst>
              <a:ext uri="{FF2B5EF4-FFF2-40B4-BE49-F238E27FC236}">
                <a16:creationId xmlns:a16="http://schemas.microsoft.com/office/drawing/2014/main" id="{4C10D4B4-CB42-2A46-B412-77BD446FE62A}"/>
              </a:ext>
            </a:extLst>
          </p:cNvPr>
          <p:cNvSpPr>
            <a:spLocks noGrp="1"/>
          </p:cNvSpPr>
          <p:nvPr>
            <p:ph idx="14"/>
          </p:nvPr>
        </p:nvSpPr>
        <p:spPr>
          <a:xfrm>
            <a:off x="5022352" y="2406770"/>
            <a:ext cx="2147296" cy="3299464"/>
          </a:xfrm>
          <a:solidFill>
            <a:schemeClr val="bg1"/>
          </a:solidFill>
          <a:effectLst>
            <a:outerShdw blurRad="254000" algn="ctr" rotWithShape="0">
              <a:prstClr val="black">
                <a:alpha val="20000"/>
              </a:prstClr>
            </a:outerShdw>
          </a:effectLst>
        </p:spPr>
        <p:txBody>
          <a:bodyPr tIns="731520"/>
          <a:lstStyle>
            <a:lvl1pPr marL="0" indent="0" algn="ctr">
              <a:buNone/>
              <a:defRPr b="1" i="0">
                <a:solidFill>
                  <a:schemeClr val="accent2"/>
                </a:solidFill>
                <a:latin typeface="Lato Black" panose="020F0502020204030203" pitchFamily="34" charset="77"/>
              </a:defRPr>
            </a:lvl1pPr>
            <a:lvl2pPr marL="11113" indent="0" algn="ctr">
              <a:buNone/>
              <a:tabLst/>
              <a:defRPr sz="1400" b="1" i="0">
                <a:latin typeface="Lato" panose="020F0502020204030203" pitchFamily="34" charset="77"/>
              </a:defRPr>
            </a:lvl2pPr>
          </a:lstStyle>
          <a:p>
            <a:pPr lvl="0"/>
            <a:r>
              <a:rPr lang="en-US" dirty="0"/>
              <a:t>Click to edit Master text styles</a:t>
            </a:r>
          </a:p>
          <a:p>
            <a:pPr lvl="1"/>
            <a:r>
              <a:rPr lang="en-US" dirty="0"/>
              <a:t>Second level</a:t>
            </a:r>
          </a:p>
        </p:txBody>
      </p:sp>
      <p:sp>
        <p:nvSpPr>
          <p:cNvPr id="11" name="Content Placeholder 2">
            <a:extLst>
              <a:ext uri="{FF2B5EF4-FFF2-40B4-BE49-F238E27FC236}">
                <a16:creationId xmlns:a16="http://schemas.microsoft.com/office/drawing/2014/main" id="{D86901A9-671E-9947-8EE9-8C4EFD5B8F93}"/>
              </a:ext>
            </a:extLst>
          </p:cNvPr>
          <p:cNvSpPr>
            <a:spLocks noGrp="1"/>
          </p:cNvSpPr>
          <p:nvPr>
            <p:ph idx="15"/>
          </p:nvPr>
        </p:nvSpPr>
        <p:spPr>
          <a:xfrm>
            <a:off x="7412235" y="2406770"/>
            <a:ext cx="2147296" cy="3299464"/>
          </a:xfrm>
          <a:solidFill>
            <a:schemeClr val="bg1"/>
          </a:solidFill>
          <a:effectLst>
            <a:outerShdw blurRad="254000" algn="ctr" rotWithShape="0">
              <a:prstClr val="black">
                <a:alpha val="20000"/>
              </a:prstClr>
            </a:outerShdw>
          </a:effectLst>
        </p:spPr>
        <p:txBody>
          <a:bodyPr tIns="731520"/>
          <a:lstStyle>
            <a:lvl1pPr marL="0" indent="0" algn="ctr">
              <a:buNone/>
              <a:defRPr b="1" i="0">
                <a:solidFill>
                  <a:schemeClr val="accent2"/>
                </a:solidFill>
                <a:latin typeface="Lato Black" panose="020F0502020204030203" pitchFamily="34" charset="77"/>
              </a:defRPr>
            </a:lvl1pPr>
            <a:lvl2pPr marL="11113" indent="0" algn="ctr">
              <a:buNone/>
              <a:tabLst/>
              <a:defRPr sz="1400" b="1" i="0">
                <a:latin typeface="Lato" panose="020F0502020204030203" pitchFamily="34" charset="77"/>
              </a:defRPr>
            </a:lvl2pPr>
          </a:lstStyle>
          <a:p>
            <a:pPr lvl="0"/>
            <a:r>
              <a:rPr lang="en-US" dirty="0"/>
              <a:t>Click to edit Master text styles</a:t>
            </a:r>
          </a:p>
          <a:p>
            <a:pPr lvl="1"/>
            <a:r>
              <a:rPr lang="en-US" dirty="0"/>
              <a:t>Second level</a:t>
            </a:r>
          </a:p>
        </p:txBody>
      </p:sp>
      <p:sp>
        <p:nvSpPr>
          <p:cNvPr id="12" name="Content Placeholder 2">
            <a:extLst>
              <a:ext uri="{FF2B5EF4-FFF2-40B4-BE49-F238E27FC236}">
                <a16:creationId xmlns:a16="http://schemas.microsoft.com/office/drawing/2014/main" id="{2BCC949A-FCD5-224D-86DA-0EAC22FD646A}"/>
              </a:ext>
            </a:extLst>
          </p:cNvPr>
          <p:cNvSpPr>
            <a:spLocks noGrp="1"/>
          </p:cNvSpPr>
          <p:nvPr>
            <p:ph idx="16"/>
          </p:nvPr>
        </p:nvSpPr>
        <p:spPr>
          <a:xfrm>
            <a:off x="9802118" y="2406770"/>
            <a:ext cx="2147296" cy="3299464"/>
          </a:xfrm>
          <a:solidFill>
            <a:schemeClr val="bg1"/>
          </a:solidFill>
          <a:effectLst>
            <a:outerShdw blurRad="254000" algn="ctr" rotWithShape="0">
              <a:prstClr val="black">
                <a:alpha val="20000"/>
              </a:prstClr>
            </a:outerShdw>
          </a:effectLst>
        </p:spPr>
        <p:txBody>
          <a:bodyPr tIns="731520"/>
          <a:lstStyle>
            <a:lvl1pPr marL="0" indent="0" algn="ctr">
              <a:buNone/>
              <a:defRPr b="1" i="0">
                <a:solidFill>
                  <a:schemeClr val="accent2"/>
                </a:solidFill>
                <a:latin typeface="Lato Black" panose="020F0502020204030203" pitchFamily="34" charset="77"/>
              </a:defRPr>
            </a:lvl1pPr>
            <a:lvl2pPr marL="11113" indent="0" algn="ctr">
              <a:buNone/>
              <a:tabLst/>
              <a:defRPr sz="1400" b="1" i="0">
                <a:latin typeface="Lato" panose="020F0502020204030203" pitchFamily="34" charset="77"/>
              </a:defRPr>
            </a:lvl2pPr>
          </a:lstStyle>
          <a:p>
            <a:pPr lvl="0"/>
            <a:r>
              <a:rPr lang="en-US" dirty="0"/>
              <a:t>Click to edit Master text styles</a:t>
            </a:r>
          </a:p>
          <a:p>
            <a:pPr lvl="1"/>
            <a:r>
              <a:rPr lang="en-US" dirty="0"/>
              <a:t>Second level</a:t>
            </a:r>
          </a:p>
        </p:txBody>
      </p:sp>
      <p:sp>
        <p:nvSpPr>
          <p:cNvPr id="4" name="Content Placeholder 2">
            <a:extLst>
              <a:ext uri="{FF2B5EF4-FFF2-40B4-BE49-F238E27FC236}">
                <a16:creationId xmlns:a16="http://schemas.microsoft.com/office/drawing/2014/main" id="{E81D4F3C-1384-9708-197B-F116166F0DC9}"/>
              </a:ext>
            </a:extLst>
          </p:cNvPr>
          <p:cNvSpPr>
            <a:spLocks noGrp="1"/>
          </p:cNvSpPr>
          <p:nvPr>
            <p:ph idx="17"/>
          </p:nvPr>
        </p:nvSpPr>
        <p:spPr>
          <a:xfrm>
            <a:off x="2632469" y="2406770"/>
            <a:ext cx="2147296" cy="3299464"/>
          </a:xfrm>
          <a:solidFill>
            <a:schemeClr val="bg1"/>
          </a:solidFill>
          <a:effectLst>
            <a:outerShdw blurRad="254000" algn="ctr" rotWithShape="0">
              <a:prstClr val="black">
                <a:alpha val="20000"/>
              </a:prstClr>
            </a:outerShdw>
          </a:effectLst>
        </p:spPr>
        <p:txBody>
          <a:bodyPr tIns="731520"/>
          <a:lstStyle>
            <a:lvl1pPr marL="0" indent="0" algn="ctr">
              <a:buNone/>
              <a:defRPr b="1" i="0">
                <a:solidFill>
                  <a:schemeClr val="accent2"/>
                </a:solidFill>
                <a:latin typeface="Lato Black" panose="020F0502020204030203" pitchFamily="34" charset="77"/>
              </a:defRPr>
            </a:lvl1pPr>
            <a:lvl2pPr marL="11113" indent="0" algn="ctr">
              <a:buNone/>
              <a:tabLst/>
              <a:defRPr sz="1400" b="1" i="0">
                <a:latin typeface="Lato" panose="020F0502020204030203" pitchFamily="34" charset="77"/>
              </a:defRPr>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4563814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 Columns w/Pulse">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4B3BABE1-DB2D-8544-9C3C-01AB3A8BB64B}"/>
              </a:ext>
            </a:extLst>
          </p:cNvPr>
          <p:cNvSpPr/>
          <p:nvPr userDrawn="1"/>
        </p:nvSpPr>
        <p:spPr>
          <a:xfrm>
            <a:off x="0" y="0"/>
            <a:ext cx="12192000" cy="3200400"/>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Lato" panose="020F0502020204030203" pitchFamily="34" charset="77"/>
            </a:endParaRPr>
          </a:p>
        </p:txBody>
      </p:sp>
      <p:pic>
        <p:nvPicPr>
          <p:cNvPr id="16" name="Graphic 15">
            <a:extLst>
              <a:ext uri="{FF2B5EF4-FFF2-40B4-BE49-F238E27FC236}">
                <a16:creationId xmlns:a16="http://schemas.microsoft.com/office/drawing/2014/main" id="{F20122FF-99CF-7042-9878-EDCF3A7549E8}"/>
              </a:ext>
            </a:extLst>
          </p:cNvPr>
          <p:cNvPicPr>
            <a:picLocks noChangeAspect="1"/>
          </p:cNvPicPr>
          <p:nvPr userDrawn="1"/>
        </p:nvPicPr>
        <p:blipFill>
          <a:blip>
            <a:extLst>
              <a:ext uri="{96DAC541-7B7A-43D3-8B79-37D633B846F1}">
                <asvg:svgBlip xmlns:asvg="http://schemas.microsoft.com/office/drawing/2016/SVG/main" r:embed="rId2"/>
              </a:ext>
            </a:extLst>
          </a:blip>
          <a:srcRect l="70999" t="39422" b="15243"/>
          <a:stretch>
            <a:fillRect/>
          </a:stretch>
        </p:blipFill>
        <p:spPr>
          <a:xfrm>
            <a:off x="1" y="0"/>
            <a:ext cx="4387079" cy="6858000"/>
          </a:xfrm>
          <a:custGeom>
            <a:avLst/>
            <a:gdLst>
              <a:gd name="connsiteX0" fmla="*/ 0 w 4387079"/>
              <a:gd name="connsiteY0" fmla="*/ 0 h 6858000"/>
              <a:gd name="connsiteX1" fmla="*/ 4387079 w 4387079"/>
              <a:gd name="connsiteY1" fmla="*/ 0 h 6858000"/>
              <a:gd name="connsiteX2" fmla="*/ 4387079 w 4387079"/>
              <a:gd name="connsiteY2" fmla="*/ 6858000 h 6858000"/>
              <a:gd name="connsiteX3" fmla="*/ 0 w 4387079"/>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87079" h="6858000">
                <a:moveTo>
                  <a:pt x="0" y="0"/>
                </a:moveTo>
                <a:lnTo>
                  <a:pt x="4387079" y="0"/>
                </a:lnTo>
                <a:lnTo>
                  <a:pt x="4387079" y="6858000"/>
                </a:lnTo>
                <a:lnTo>
                  <a:pt x="0" y="6858000"/>
                </a:lnTo>
                <a:close/>
              </a:path>
            </a:pathLst>
          </a:custGeom>
        </p:spPr>
      </p:pic>
      <p:sp>
        <p:nvSpPr>
          <p:cNvPr id="5" name="Footer Placeholder 4">
            <a:extLst>
              <a:ext uri="{FF2B5EF4-FFF2-40B4-BE49-F238E27FC236}">
                <a16:creationId xmlns:a16="http://schemas.microsoft.com/office/drawing/2014/main" id="{CCB6FA60-1746-7E40-B27A-D364384B98E4}"/>
              </a:ext>
            </a:extLst>
          </p:cNvPr>
          <p:cNvSpPr>
            <a:spLocks noGrp="1"/>
          </p:cNvSpPr>
          <p:nvPr>
            <p:ph type="ftr" sz="quarter" idx="11"/>
          </p:nvPr>
        </p:nvSpPr>
        <p:spPr/>
        <p:txBody>
          <a:bodyPr/>
          <a:lstStyle>
            <a:lvl1pPr>
              <a:defRPr b="1" i="0">
                <a:latin typeface="Lato" panose="020F0502020204030203" pitchFamily="34" charset="77"/>
              </a:defRPr>
            </a:lvl1pPr>
          </a:lstStyle>
          <a:p>
            <a:endParaRPr lang="en-US" dirty="0"/>
          </a:p>
        </p:txBody>
      </p:sp>
      <p:sp>
        <p:nvSpPr>
          <p:cNvPr id="7" name="Text Placeholder 6">
            <a:extLst>
              <a:ext uri="{FF2B5EF4-FFF2-40B4-BE49-F238E27FC236}">
                <a16:creationId xmlns:a16="http://schemas.microsoft.com/office/drawing/2014/main" id="{0283C495-1534-464E-936F-6E3FEA2C27F8}"/>
              </a:ext>
            </a:extLst>
          </p:cNvPr>
          <p:cNvSpPr>
            <a:spLocks noGrp="1"/>
          </p:cNvSpPr>
          <p:nvPr>
            <p:ph type="body" sz="quarter" idx="17" hasCustomPrompt="1"/>
          </p:nvPr>
        </p:nvSpPr>
        <p:spPr>
          <a:xfrm>
            <a:off x="676959" y="2234597"/>
            <a:ext cx="1905000" cy="1903412"/>
          </a:xfrm>
          <a:prstGeom prst="ellipse">
            <a:avLst/>
          </a:prstGeom>
          <a:gradFill flip="none" rotWithShape="1">
            <a:gsLst>
              <a:gs pos="1000">
                <a:schemeClr val="accent2">
                  <a:lumMod val="75000"/>
                </a:schemeClr>
              </a:gs>
              <a:gs pos="97000">
                <a:schemeClr val="accent2"/>
              </a:gs>
            </a:gsLst>
            <a:lin ang="16200000" scaled="1"/>
            <a:tileRect/>
          </a:gradFill>
        </p:spPr>
        <p:txBody>
          <a:bodyPr anchor="ctr">
            <a:normAutofit/>
          </a:bodyPr>
          <a:lstStyle>
            <a:lvl1pPr marL="0" indent="0" algn="ctr">
              <a:buNone/>
              <a:defRPr sz="6600" b="1" i="0">
                <a:solidFill>
                  <a:schemeClr val="bg1"/>
                </a:solidFill>
                <a:latin typeface="Lato" panose="020F0502020204030203" pitchFamily="34" charset="77"/>
              </a:defRPr>
            </a:lvl1pPr>
            <a:lvl2pPr marL="457200" indent="0" algn="ctr">
              <a:buNone/>
              <a:defRPr>
                <a:solidFill>
                  <a:schemeClr val="bg1"/>
                </a:solidFill>
              </a:defRPr>
            </a:lvl2pPr>
            <a:lvl3pPr marL="914400" indent="0" algn="ctr">
              <a:buNone/>
              <a:defRPr>
                <a:solidFill>
                  <a:schemeClr val="bg1"/>
                </a:solidFill>
              </a:defRPr>
            </a:lvl3pPr>
            <a:lvl4pPr marL="1371600" indent="0" algn="ctr">
              <a:buNone/>
              <a:defRPr>
                <a:solidFill>
                  <a:schemeClr val="bg1"/>
                </a:solidFill>
              </a:defRPr>
            </a:lvl4pPr>
            <a:lvl5pPr marL="1828800" indent="0" algn="ctr">
              <a:buNone/>
              <a:defRPr>
                <a:solidFill>
                  <a:schemeClr val="bg1"/>
                </a:solidFill>
              </a:defRPr>
            </a:lvl5pPr>
          </a:lstStyle>
          <a:p>
            <a:pPr lvl="0"/>
            <a:r>
              <a:rPr lang="en-US" dirty="0"/>
              <a:t>01</a:t>
            </a:r>
          </a:p>
        </p:txBody>
      </p:sp>
      <p:sp>
        <p:nvSpPr>
          <p:cNvPr id="13" name="Text Placeholder 6">
            <a:extLst>
              <a:ext uri="{FF2B5EF4-FFF2-40B4-BE49-F238E27FC236}">
                <a16:creationId xmlns:a16="http://schemas.microsoft.com/office/drawing/2014/main" id="{C27E32CD-B5F8-2C4F-8614-65168D513FAC}"/>
              </a:ext>
            </a:extLst>
          </p:cNvPr>
          <p:cNvSpPr>
            <a:spLocks noGrp="1"/>
          </p:cNvSpPr>
          <p:nvPr>
            <p:ph type="body" sz="quarter" idx="18" hasCustomPrompt="1"/>
          </p:nvPr>
        </p:nvSpPr>
        <p:spPr>
          <a:xfrm>
            <a:off x="3640424" y="2234597"/>
            <a:ext cx="1905000" cy="1903412"/>
          </a:xfrm>
          <a:prstGeom prst="ellipse">
            <a:avLst/>
          </a:prstGeom>
          <a:gradFill flip="none" rotWithShape="1">
            <a:gsLst>
              <a:gs pos="1000">
                <a:schemeClr val="accent3"/>
              </a:gs>
              <a:gs pos="97000">
                <a:schemeClr val="accent3">
                  <a:lumMod val="75000"/>
                </a:schemeClr>
              </a:gs>
            </a:gsLst>
            <a:lin ang="5400000" scaled="1"/>
            <a:tileRect/>
          </a:gradFill>
        </p:spPr>
        <p:txBody>
          <a:bodyPr anchor="ctr">
            <a:normAutofit/>
          </a:bodyPr>
          <a:lstStyle>
            <a:lvl1pPr marL="0" indent="0" algn="ctr">
              <a:buNone/>
              <a:defRPr sz="6600" b="1" i="0">
                <a:solidFill>
                  <a:schemeClr val="bg1"/>
                </a:solidFill>
                <a:latin typeface="Lato" panose="020F0502020204030203" pitchFamily="34" charset="77"/>
              </a:defRPr>
            </a:lvl1pPr>
            <a:lvl2pPr marL="457200" indent="0" algn="ctr">
              <a:buNone/>
              <a:defRPr>
                <a:solidFill>
                  <a:schemeClr val="bg1"/>
                </a:solidFill>
              </a:defRPr>
            </a:lvl2pPr>
            <a:lvl3pPr marL="914400" indent="0" algn="ctr">
              <a:buNone/>
              <a:defRPr>
                <a:solidFill>
                  <a:schemeClr val="bg1"/>
                </a:solidFill>
              </a:defRPr>
            </a:lvl3pPr>
            <a:lvl4pPr marL="1371600" indent="0" algn="ctr">
              <a:buNone/>
              <a:defRPr>
                <a:solidFill>
                  <a:schemeClr val="bg1"/>
                </a:solidFill>
              </a:defRPr>
            </a:lvl4pPr>
            <a:lvl5pPr marL="1828800" indent="0" algn="ctr">
              <a:buNone/>
              <a:defRPr>
                <a:solidFill>
                  <a:schemeClr val="bg1"/>
                </a:solidFill>
              </a:defRPr>
            </a:lvl5pPr>
          </a:lstStyle>
          <a:p>
            <a:pPr lvl="0"/>
            <a:r>
              <a:rPr lang="en-US" dirty="0"/>
              <a:t>02</a:t>
            </a:r>
          </a:p>
        </p:txBody>
      </p:sp>
      <p:sp>
        <p:nvSpPr>
          <p:cNvPr id="14" name="Text Placeholder 6">
            <a:extLst>
              <a:ext uri="{FF2B5EF4-FFF2-40B4-BE49-F238E27FC236}">
                <a16:creationId xmlns:a16="http://schemas.microsoft.com/office/drawing/2014/main" id="{4B0789FF-A436-304F-80EF-86C14D8FA036}"/>
              </a:ext>
            </a:extLst>
          </p:cNvPr>
          <p:cNvSpPr>
            <a:spLocks noGrp="1"/>
          </p:cNvSpPr>
          <p:nvPr>
            <p:ph type="body" sz="quarter" idx="19" hasCustomPrompt="1"/>
          </p:nvPr>
        </p:nvSpPr>
        <p:spPr>
          <a:xfrm>
            <a:off x="6603889" y="2234597"/>
            <a:ext cx="1905000" cy="1903412"/>
          </a:xfrm>
          <a:prstGeom prst="ellipse">
            <a:avLst/>
          </a:prstGeom>
          <a:gradFill flip="none" rotWithShape="1">
            <a:gsLst>
              <a:gs pos="0">
                <a:schemeClr val="accent4">
                  <a:lumMod val="75000"/>
                </a:schemeClr>
              </a:gs>
              <a:gs pos="96000">
                <a:schemeClr val="accent4"/>
              </a:gs>
            </a:gsLst>
            <a:lin ang="16200000" scaled="1"/>
            <a:tileRect/>
          </a:gradFill>
        </p:spPr>
        <p:txBody>
          <a:bodyPr anchor="ctr">
            <a:normAutofit/>
          </a:bodyPr>
          <a:lstStyle>
            <a:lvl1pPr marL="0" indent="0" algn="ctr">
              <a:buNone/>
              <a:defRPr sz="6600" b="1" i="0">
                <a:solidFill>
                  <a:schemeClr val="bg1"/>
                </a:solidFill>
                <a:latin typeface="Lato" panose="020F0502020204030203" pitchFamily="34" charset="77"/>
              </a:defRPr>
            </a:lvl1pPr>
            <a:lvl2pPr marL="457200" indent="0" algn="ctr">
              <a:buNone/>
              <a:defRPr>
                <a:solidFill>
                  <a:schemeClr val="bg1"/>
                </a:solidFill>
              </a:defRPr>
            </a:lvl2pPr>
            <a:lvl3pPr marL="914400" indent="0" algn="ctr">
              <a:buNone/>
              <a:defRPr>
                <a:solidFill>
                  <a:schemeClr val="bg1"/>
                </a:solidFill>
              </a:defRPr>
            </a:lvl3pPr>
            <a:lvl4pPr marL="1371600" indent="0" algn="ctr">
              <a:buNone/>
              <a:defRPr>
                <a:solidFill>
                  <a:schemeClr val="bg1"/>
                </a:solidFill>
              </a:defRPr>
            </a:lvl4pPr>
            <a:lvl5pPr marL="1828800" indent="0" algn="ctr">
              <a:buNone/>
              <a:defRPr>
                <a:solidFill>
                  <a:schemeClr val="bg1"/>
                </a:solidFill>
              </a:defRPr>
            </a:lvl5pPr>
          </a:lstStyle>
          <a:p>
            <a:pPr lvl="0"/>
            <a:r>
              <a:rPr lang="en-US" dirty="0"/>
              <a:t>03</a:t>
            </a:r>
          </a:p>
        </p:txBody>
      </p:sp>
      <p:sp>
        <p:nvSpPr>
          <p:cNvPr id="15" name="Text Placeholder 6">
            <a:extLst>
              <a:ext uri="{FF2B5EF4-FFF2-40B4-BE49-F238E27FC236}">
                <a16:creationId xmlns:a16="http://schemas.microsoft.com/office/drawing/2014/main" id="{279F51C2-A729-044A-A916-A47A5074FFAC}"/>
              </a:ext>
            </a:extLst>
          </p:cNvPr>
          <p:cNvSpPr>
            <a:spLocks noGrp="1"/>
          </p:cNvSpPr>
          <p:nvPr>
            <p:ph type="body" sz="quarter" idx="20" hasCustomPrompt="1"/>
          </p:nvPr>
        </p:nvSpPr>
        <p:spPr>
          <a:xfrm>
            <a:off x="9567354" y="2234597"/>
            <a:ext cx="1905000" cy="1903412"/>
          </a:xfrm>
          <a:prstGeom prst="ellipse">
            <a:avLst/>
          </a:prstGeom>
          <a:gradFill flip="none" rotWithShape="1">
            <a:gsLst>
              <a:gs pos="0">
                <a:schemeClr val="accent5">
                  <a:lumMod val="75000"/>
                </a:schemeClr>
              </a:gs>
              <a:gs pos="96000">
                <a:schemeClr val="accent5"/>
              </a:gs>
            </a:gsLst>
            <a:lin ang="16200000" scaled="1"/>
            <a:tileRect/>
          </a:gradFill>
        </p:spPr>
        <p:txBody>
          <a:bodyPr anchor="ctr">
            <a:normAutofit/>
          </a:bodyPr>
          <a:lstStyle>
            <a:lvl1pPr marL="0" indent="0" algn="ctr">
              <a:buNone/>
              <a:defRPr sz="6600" b="1" i="0">
                <a:solidFill>
                  <a:schemeClr val="bg1"/>
                </a:solidFill>
                <a:latin typeface="Lato" panose="020F0502020204030203" pitchFamily="34" charset="77"/>
              </a:defRPr>
            </a:lvl1pPr>
            <a:lvl2pPr marL="457200" indent="0" algn="ctr">
              <a:buNone/>
              <a:defRPr>
                <a:solidFill>
                  <a:schemeClr val="bg1"/>
                </a:solidFill>
              </a:defRPr>
            </a:lvl2pPr>
            <a:lvl3pPr marL="914400" indent="0" algn="ctr">
              <a:buNone/>
              <a:defRPr>
                <a:solidFill>
                  <a:schemeClr val="bg1"/>
                </a:solidFill>
              </a:defRPr>
            </a:lvl3pPr>
            <a:lvl4pPr marL="1371600" indent="0" algn="ctr">
              <a:buNone/>
              <a:defRPr>
                <a:solidFill>
                  <a:schemeClr val="bg1"/>
                </a:solidFill>
              </a:defRPr>
            </a:lvl4pPr>
            <a:lvl5pPr marL="1828800" indent="0" algn="ctr">
              <a:buNone/>
              <a:defRPr>
                <a:solidFill>
                  <a:schemeClr val="bg1"/>
                </a:solidFill>
              </a:defRPr>
            </a:lvl5pPr>
          </a:lstStyle>
          <a:p>
            <a:pPr lvl="0"/>
            <a:r>
              <a:rPr lang="en-US" dirty="0"/>
              <a:t>04</a:t>
            </a:r>
          </a:p>
        </p:txBody>
      </p:sp>
      <p:sp>
        <p:nvSpPr>
          <p:cNvPr id="9" name="Text Placeholder 8">
            <a:extLst>
              <a:ext uri="{FF2B5EF4-FFF2-40B4-BE49-F238E27FC236}">
                <a16:creationId xmlns:a16="http://schemas.microsoft.com/office/drawing/2014/main" id="{2D32A8E7-A453-1D44-BB35-DCF4736875A6}"/>
              </a:ext>
            </a:extLst>
          </p:cNvPr>
          <p:cNvSpPr>
            <a:spLocks noGrp="1"/>
          </p:cNvSpPr>
          <p:nvPr>
            <p:ph type="body" sz="quarter" idx="25"/>
          </p:nvPr>
        </p:nvSpPr>
        <p:spPr>
          <a:xfrm>
            <a:off x="309563" y="4430583"/>
            <a:ext cx="2640012" cy="1550988"/>
          </a:xfrm>
          <a:solidFill>
            <a:schemeClr val="bg1"/>
          </a:solidFill>
          <a:effectLst/>
        </p:spPr>
        <p:txBody>
          <a:bodyPr vert="horz" lIns="91440" tIns="91440" rIns="91440" bIns="45720" rtlCol="0">
            <a:normAutofit/>
          </a:bodyPr>
          <a:lstStyle>
            <a:lvl1pPr>
              <a:defRPr lang="en-US" b="1" i="0" smtClean="0">
                <a:solidFill>
                  <a:schemeClr val="tx1"/>
                </a:solidFill>
                <a:latin typeface="Lato Black" panose="020F0502020204030203" pitchFamily="34" charset="77"/>
              </a:defRPr>
            </a:lvl1pPr>
            <a:lvl2pPr>
              <a:defRPr lang="en-US" sz="1400" b="1" i="0" smtClean="0">
                <a:solidFill>
                  <a:schemeClr val="tx1"/>
                </a:solidFill>
                <a:latin typeface="Lato" panose="020F0502020204030203" pitchFamily="34" charset="77"/>
              </a:defRPr>
            </a:lvl2pPr>
            <a:lvl3pPr>
              <a:defRPr lang="en-US" smtClean="0"/>
            </a:lvl3pPr>
            <a:lvl4pPr>
              <a:defRPr lang="en-US" smtClean="0"/>
            </a:lvl4pPr>
            <a:lvl5pPr>
              <a:defRPr lang="en-US"/>
            </a:lvl5pPr>
          </a:lstStyle>
          <a:p>
            <a:pPr marL="0" lvl="0" indent="0" algn="ctr">
              <a:buNone/>
            </a:pPr>
            <a:r>
              <a:rPr lang="en-US" dirty="0"/>
              <a:t>Click to edit Master text styles</a:t>
            </a:r>
          </a:p>
          <a:p>
            <a:pPr marL="11113" lvl="1" indent="0" algn="ctr">
              <a:buNone/>
              <a:tabLst/>
            </a:pPr>
            <a:r>
              <a:rPr lang="en-US" dirty="0"/>
              <a:t>Second level</a:t>
            </a:r>
          </a:p>
        </p:txBody>
      </p:sp>
      <p:sp>
        <p:nvSpPr>
          <p:cNvPr id="20" name="Text Placeholder 8">
            <a:extLst>
              <a:ext uri="{FF2B5EF4-FFF2-40B4-BE49-F238E27FC236}">
                <a16:creationId xmlns:a16="http://schemas.microsoft.com/office/drawing/2014/main" id="{69B48E48-00D4-AD42-ACBD-60884792B87F}"/>
              </a:ext>
            </a:extLst>
          </p:cNvPr>
          <p:cNvSpPr>
            <a:spLocks noGrp="1"/>
          </p:cNvSpPr>
          <p:nvPr>
            <p:ph type="body" sz="quarter" idx="26"/>
          </p:nvPr>
        </p:nvSpPr>
        <p:spPr>
          <a:xfrm>
            <a:off x="3273345" y="4430583"/>
            <a:ext cx="2640012" cy="1550988"/>
          </a:xfrm>
          <a:solidFill>
            <a:schemeClr val="bg1"/>
          </a:solidFill>
          <a:effectLst/>
        </p:spPr>
        <p:txBody>
          <a:bodyPr vert="horz" lIns="91440" tIns="91440" rIns="91440" bIns="45720" rtlCol="0">
            <a:normAutofit/>
          </a:bodyPr>
          <a:lstStyle>
            <a:lvl1pPr>
              <a:defRPr lang="en-US" b="1" i="0" smtClean="0">
                <a:solidFill>
                  <a:schemeClr val="tx1"/>
                </a:solidFill>
                <a:latin typeface="Lato Black" panose="020F0502020204030203" pitchFamily="34" charset="77"/>
              </a:defRPr>
            </a:lvl1pPr>
            <a:lvl2pPr>
              <a:defRPr lang="en-US" sz="1400" b="1" i="0" smtClean="0">
                <a:solidFill>
                  <a:schemeClr val="tx1"/>
                </a:solidFill>
                <a:latin typeface="Lato" panose="020F0502020204030203" pitchFamily="34" charset="77"/>
              </a:defRPr>
            </a:lvl2pPr>
            <a:lvl3pPr>
              <a:defRPr lang="en-US" smtClean="0"/>
            </a:lvl3pPr>
            <a:lvl4pPr>
              <a:defRPr lang="en-US" smtClean="0"/>
            </a:lvl4pPr>
            <a:lvl5pPr>
              <a:defRPr lang="en-US"/>
            </a:lvl5pPr>
          </a:lstStyle>
          <a:p>
            <a:pPr marL="0" lvl="0" indent="0" algn="ctr">
              <a:buNone/>
            </a:pPr>
            <a:r>
              <a:rPr lang="en-US" dirty="0"/>
              <a:t>Click to edit Master text styles</a:t>
            </a:r>
          </a:p>
          <a:p>
            <a:pPr marL="11113" lvl="1" indent="0" algn="ctr">
              <a:buNone/>
              <a:tabLst/>
            </a:pPr>
            <a:r>
              <a:rPr lang="en-US" dirty="0"/>
              <a:t>Second level</a:t>
            </a:r>
          </a:p>
        </p:txBody>
      </p:sp>
      <p:sp>
        <p:nvSpPr>
          <p:cNvPr id="21" name="Text Placeholder 8">
            <a:extLst>
              <a:ext uri="{FF2B5EF4-FFF2-40B4-BE49-F238E27FC236}">
                <a16:creationId xmlns:a16="http://schemas.microsoft.com/office/drawing/2014/main" id="{CFAE0751-EA72-DD49-81C0-3403D22C18AC}"/>
              </a:ext>
            </a:extLst>
          </p:cNvPr>
          <p:cNvSpPr>
            <a:spLocks noGrp="1"/>
          </p:cNvSpPr>
          <p:nvPr>
            <p:ph type="body" sz="quarter" idx="27"/>
          </p:nvPr>
        </p:nvSpPr>
        <p:spPr>
          <a:xfrm>
            <a:off x="6237127" y="4430583"/>
            <a:ext cx="2640012" cy="1550988"/>
          </a:xfrm>
          <a:solidFill>
            <a:schemeClr val="bg1"/>
          </a:solidFill>
          <a:effectLst/>
        </p:spPr>
        <p:txBody>
          <a:bodyPr vert="horz" lIns="91440" tIns="91440" rIns="91440" bIns="45720" rtlCol="0">
            <a:normAutofit/>
          </a:bodyPr>
          <a:lstStyle>
            <a:lvl1pPr>
              <a:defRPr lang="en-US" b="1" i="0" smtClean="0">
                <a:solidFill>
                  <a:schemeClr val="tx1"/>
                </a:solidFill>
                <a:latin typeface="Lato Black" panose="020F0502020204030203" pitchFamily="34" charset="77"/>
              </a:defRPr>
            </a:lvl1pPr>
            <a:lvl2pPr>
              <a:defRPr lang="en-US" sz="1400" b="1" i="0" smtClean="0">
                <a:solidFill>
                  <a:schemeClr val="tx1"/>
                </a:solidFill>
                <a:latin typeface="Lato" panose="020F0502020204030203" pitchFamily="34" charset="77"/>
              </a:defRPr>
            </a:lvl2pPr>
            <a:lvl3pPr>
              <a:defRPr lang="en-US" smtClean="0"/>
            </a:lvl3pPr>
            <a:lvl4pPr>
              <a:defRPr lang="en-US" smtClean="0"/>
            </a:lvl4pPr>
            <a:lvl5pPr>
              <a:defRPr lang="en-US"/>
            </a:lvl5pPr>
          </a:lstStyle>
          <a:p>
            <a:pPr marL="0" lvl="0" indent="0" algn="ctr">
              <a:buNone/>
            </a:pPr>
            <a:r>
              <a:rPr lang="en-US" dirty="0"/>
              <a:t>Click to edit Master text styles</a:t>
            </a:r>
          </a:p>
          <a:p>
            <a:pPr marL="11113" lvl="1" indent="0" algn="ctr">
              <a:buNone/>
              <a:tabLst/>
            </a:pPr>
            <a:r>
              <a:rPr lang="en-US" dirty="0"/>
              <a:t>Second level</a:t>
            </a:r>
          </a:p>
        </p:txBody>
      </p:sp>
      <p:sp>
        <p:nvSpPr>
          <p:cNvPr id="22" name="Text Placeholder 8">
            <a:extLst>
              <a:ext uri="{FF2B5EF4-FFF2-40B4-BE49-F238E27FC236}">
                <a16:creationId xmlns:a16="http://schemas.microsoft.com/office/drawing/2014/main" id="{C368B5DB-3AE1-114C-960C-AA57113E3C30}"/>
              </a:ext>
            </a:extLst>
          </p:cNvPr>
          <p:cNvSpPr>
            <a:spLocks noGrp="1"/>
          </p:cNvSpPr>
          <p:nvPr>
            <p:ph type="body" sz="quarter" idx="28"/>
          </p:nvPr>
        </p:nvSpPr>
        <p:spPr>
          <a:xfrm>
            <a:off x="9200909" y="4430583"/>
            <a:ext cx="2640012" cy="1550988"/>
          </a:xfrm>
          <a:solidFill>
            <a:schemeClr val="bg1"/>
          </a:solidFill>
          <a:effectLst/>
        </p:spPr>
        <p:txBody>
          <a:bodyPr vert="horz" lIns="91440" tIns="91440" rIns="91440" bIns="45720" rtlCol="0">
            <a:normAutofit/>
          </a:bodyPr>
          <a:lstStyle>
            <a:lvl1pPr>
              <a:defRPr lang="en-US" b="1" i="0" smtClean="0">
                <a:solidFill>
                  <a:schemeClr val="tx1"/>
                </a:solidFill>
                <a:latin typeface="Lato Black" panose="020F0502020204030203" pitchFamily="34" charset="77"/>
              </a:defRPr>
            </a:lvl1pPr>
            <a:lvl2pPr>
              <a:defRPr lang="en-US" sz="1400" b="1" i="0" smtClean="0">
                <a:solidFill>
                  <a:schemeClr val="tx1"/>
                </a:solidFill>
                <a:latin typeface="Lato" panose="020F0502020204030203" pitchFamily="34" charset="77"/>
              </a:defRPr>
            </a:lvl2pPr>
            <a:lvl3pPr>
              <a:defRPr lang="en-US" smtClean="0"/>
            </a:lvl3pPr>
            <a:lvl4pPr>
              <a:defRPr lang="en-US" smtClean="0"/>
            </a:lvl4pPr>
            <a:lvl5pPr>
              <a:defRPr lang="en-US"/>
            </a:lvl5pPr>
          </a:lstStyle>
          <a:p>
            <a:pPr marL="0" lvl="0" indent="0" algn="ctr">
              <a:buNone/>
            </a:pPr>
            <a:r>
              <a:rPr lang="en-US" dirty="0"/>
              <a:t>Click to edit Master text styles</a:t>
            </a:r>
          </a:p>
          <a:p>
            <a:pPr marL="11113" lvl="1" indent="0" algn="ctr">
              <a:buNone/>
              <a:tabLst/>
            </a:pPr>
            <a:r>
              <a:rPr lang="en-US" dirty="0"/>
              <a:t>Second level</a:t>
            </a:r>
          </a:p>
        </p:txBody>
      </p:sp>
      <p:sp>
        <p:nvSpPr>
          <p:cNvPr id="4" name="Slide Number Placeholder 3">
            <a:extLst>
              <a:ext uri="{FF2B5EF4-FFF2-40B4-BE49-F238E27FC236}">
                <a16:creationId xmlns:a16="http://schemas.microsoft.com/office/drawing/2014/main" id="{7DD4ED8C-32B1-4142-8D4A-35F9E1E71AD2}"/>
              </a:ext>
            </a:extLst>
          </p:cNvPr>
          <p:cNvSpPr>
            <a:spLocks noGrp="1"/>
          </p:cNvSpPr>
          <p:nvPr>
            <p:ph type="sldNum" sz="quarter" idx="29"/>
          </p:nvPr>
        </p:nvSpPr>
        <p:spPr/>
        <p:txBody>
          <a:bodyPr/>
          <a:lstStyle/>
          <a:p>
            <a:fld id="{71D00C28-2252-7A46-BDE1-23546EACCE2C}" type="slidenum">
              <a:rPr lang="en-US" smtClean="0"/>
              <a:pPr/>
              <a:t>‹#›</a:t>
            </a:fld>
            <a:endParaRPr lang="en-US" dirty="0"/>
          </a:p>
        </p:txBody>
      </p:sp>
      <p:sp>
        <p:nvSpPr>
          <p:cNvPr id="3" name="Title 2">
            <a:extLst>
              <a:ext uri="{FF2B5EF4-FFF2-40B4-BE49-F238E27FC236}">
                <a16:creationId xmlns:a16="http://schemas.microsoft.com/office/drawing/2014/main" id="{467D8C8F-0040-E047-A0D6-69A494EA6251}"/>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09413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Cover Slide">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D965B116-F996-4147-96C7-D2B6ADF76A46}"/>
              </a:ext>
            </a:extLst>
          </p:cNvPr>
          <p:cNvPicPr>
            <a:picLocks noChangeAspect="1"/>
          </p:cNvPicPr>
          <p:nvPr userDrawn="1"/>
        </p:nvPicPr>
        <p:blipFill>
          <a:blip>
            <a:extLst>
              <a:ext uri="{96DAC541-7B7A-43D3-8B79-37D633B846F1}">
                <asvg:svgBlip xmlns:asvg="http://schemas.microsoft.com/office/drawing/2016/SVG/main" r:embed="rId2"/>
              </a:ext>
            </a:extLst>
          </a:blip>
          <a:srcRect l="49855" t="49374" r="9157" b="21949"/>
          <a:stretch>
            <a:fillRect/>
          </a:stretch>
        </p:blipFill>
        <p:spPr>
          <a:xfrm>
            <a:off x="0" y="1"/>
            <a:ext cx="9802368" cy="6858000"/>
          </a:xfrm>
          <a:custGeom>
            <a:avLst/>
            <a:gdLst>
              <a:gd name="connsiteX0" fmla="*/ 0 w 9802368"/>
              <a:gd name="connsiteY0" fmla="*/ 0 h 6858000"/>
              <a:gd name="connsiteX1" fmla="*/ 9802368 w 9802368"/>
              <a:gd name="connsiteY1" fmla="*/ 0 h 6858000"/>
              <a:gd name="connsiteX2" fmla="*/ 9802368 w 9802368"/>
              <a:gd name="connsiteY2" fmla="*/ 6858000 h 6858000"/>
              <a:gd name="connsiteX3" fmla="*/ 0 w 9802368"/>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9802368" h="6858000">
                <a:moveTo>
                  <a:pt x="0" y="0"/>
                </a:moveTo>
                <a:lnTo>
                  <a:pt x="9802368" y="0"/>
                </a:lnTo>
                <a:lnTo>
                  <a:pt x="9802368" y="6858000"/>
                </a:lnTo>
                <a:lnTo>
                  <a:pt x="0" y="6858000"/>
                </a:lnTo>
                <a:close/>
              </a:path>
            </a:pathLst>
          </a:custGeom>
        </p:spPr>
      </p:pic>
      <p:sp>
        <p:nvSpPr>
          <p:cNvPr id="3" name="Title 2">
            <a:extLst>
              <a:ext uri="{FF2B5EF4-FFF2-40B4-BE49-F238E27FC236}">
                <a16:creationId xmlns:a16="http://schemas.microsoft.com/office/drawing/2014/main" id="{263FC0FA-7715-724E-9402-CCE000473D49}"/>
              </a:ext>
            </a:extLst>
          </p:cNvPr>
          <p:cNvSpPr>
            <a:spLocks noGrp="1"/>
          </p:cNvSpPr>
          <p:nvPr>
            <p:ph type="title"/>
          </p:nvPr>
        </p:nvSpPr>
        <p:spPr>
          <a:xfrm>
            <a:off x="5674844" y="3473201"/>
            <a:ext cx="5791200" cy="1442562"/>
          </a:xfrm>
        </p:spPr>
        <p:txBody>
          <a:bodyPr anchor="b"/>
          <a:lstStyle>
            <a:lvl1pPr algn="ctr">
              <a:defRPr b="1" i="0">
                <a:solidFill>
                  <a:schemeClr val="tx1"/>
                </a:solidFill>
                <a:latin typeface="Lato" panose="020F0502020204030203" pitchFamily="34" charset="77"/>
              </a:defRPr>
            </a:lvl1pPr>
          </a:lstStyle>
          <a:p>
            <a:r>
              <a:rPr lang="en-US" dirty="0"/>
              <a:t>Click to edit Master title style</a:t>
            </a:r>
          </a:p>
        </p:txBody>
      </p:sp>
      <p:sp>
        <p:nvSpPr>
          <p:cNvPr id="2" name="Footer Placeholder 1">
            <a:extLst>
              <a:ext uri="{FF2B5EF4-FFF2-40B4-BE49-F238E27FC236}">
                <a16:creationId xmlns:a16="http://schemas.microsoft.com/office/drawing/2014/main" id="{2E59E058-767A-594D-887F-626EEF6B2DF4}"/>
              </a:ext>
            </a:extLst>
          </p:cNvPr>
          <p:cNvSpPr>
            <a:spLocks noGrp="1"/>
          </p:cNvSpPr>
          <p:nvPr>
            <p:ph type="ftr" sz="quarter" idx="29"/>
          </p:nvPr>
        </p:nvSpPr>
        <p:spPr/>
        <p:txBody>
          <a:bodyPr/>
          <a:lstStyle/>
          <a:p>
            <a:endParaRPr lang="en-US" dirty="0"/>
          </a:p>
        </p:txBody>
      </p:sp>
      <p:sp>
        <p:nvSpPr>
          <p:cNvPr id="7" name="Slide Number Placeholder 6">
            <a:extLst>
              <a:ext uri="{FF2B5EF4-FFF2-40B4-BE49-F238E27FC236}">
                <a16:creationId xmlns:a16="http://schemas.microsoft.com/office/drawing/2014/main" id="{25DA0040-7AB5-EE4B-97EB-4F3FE816E5DC}"/>
              </a:ext>
            </a:extLst>
          </p:cNvPr>
          <p:cNvSpPr>
            <a:spLocks noGrp="1"/>
          </p:cNvSpPr>
          <p:nvPr>
            <p:ph type="sldNum" sz="quarter" idx="30"/>
          </p:nvPr>
        </p:nvSpPr>
        <p:spPr/>
        <p:txBody>
          <a:bodyPr/>
          <a:lstStyle/>
          <a:p>
            <a:fld id="{71D00C28-2252-7A46-BDE1-23546EACCE2C}" type="slidenum">
              <a:rPr lang="en-US" smtClean="0"/>
              <a:pPr/>
              <a:t>‹#›</a:t>
            </a:fld>
            <a:endParaRPr lang="en-US" dirty="0"/>
          </a:p>
        </p:txBody>
      </p:sp>
      <p:sp>
        <p:nvSpPr>
          <p:cNvPr id="6" name="Text Placeholder 5">
            <a:extLst>
              <a:ext uri="{FF2B5EF4-FFF2-40B4-BE49-F238E27FC236}">
                <a16:creationId xmlns:a16="http://schemas.microsoft.com/office/drawing/2014/main" id="{C6598435-F4C7-3242-B4A1-B22106A651A6}"/>
              </a:ext>
            </a:extLst>
          </p:cNvPr>
          <p:cNvSpPr>
            <a:spLocks noGrp="1"/>
          </p:cNvSpPr>
          <p:nvPr>
            <p:ph type="body" sz="quarter" idx="32" hasCustomPrompt="1"/>
          </p:nvPr>
        </p:nvSpPr>
        <p:spPr>
          <a:xfrm>
            <a:off x="5672667" y="4916488"/>
            <a:ext cx="5792788" cy="882650"/>
          </a:xfrm>
        </p:spPr>
        <p:txBody>
          <a:bodyPr anchor="t">
            <a:normAutofit/>
          </a:bodyPr>
          <a:lstStyle>
            <a:lvl1pPr marL="0" indent="0" algn="ctr">
              <a:buNone/>
              <a:defRPr sz="2800"/>
            </a:lvl1pPr>
          </a:lstStyle>
          <a:p>
            <a:pPr lvl="0"/>
            <a:r>
              <a:rPr lang="en-US" dirty="0"/>
              <a:t>Presenter | Date</a:t>
            </a:r>
          </a:p>
        </p:txBody>
      </p:sp>
      <p:pic>
        <p:nvPicPr>
          <p:cNvPr id="12" name="Picture 11" descr="Logo, company name&#10;&#10;Description automatically generated">
            <a:extLst>
              <a:ext uri="{FF2B5EF4-FFF2-40B4-BE49-F238E27FC236}">
                <a16:creationId xmlns:a16="http://schemas.microsoft.com/office/drawing/2014/main" id="{BE3E01C6-2857-516B-F44A-F8322C6BA5F0}"/>
              </a:ext>
            </a:extLst>
          </p:cNvPr>
          <p:cNvPicPr>
            <a:picLocks noChangeAspect="1"/>
          </p:cNvPicPr>
          <p:nvPr userDrawn="1"/>
        </p:nvPicPr>
        <p:blipFill>
          <a:blip r:embed="rId3"/>
          <a:stretch>
            <a:fillRect/>
          </a:stretch>
        </p:blipFill>
        <p:spPr>
          <a:xfrm>
            <a:off x="642523" y="846711"/>
            <a:ext cx="3494217" cy="2500337"/>
          </a:xfrm>
          <a:prstGeom prst="rect">
            <a:avLst/>
          </a:prstGeom>
        </p:spPr>
      </p:pic>
    </p:spTree>
    <p:extLst>
      <p:ext uri="{BB962C8B-B14F-4D97-AF65-F5344CB8AC3E}">
        <p14:creationId xmlns:p14="http://schemas.microsoft.com/office/powerpoint/2010/main" val="1070783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 Columns w/ Image">
    <p:spTree>
      <p:nvGrpSpPr>
        <p:cNvPr id="1" name=""/>
        <p:cNvGrpSpPr/>
        <p:nvPr/>
      </p:nvGrpSpPr>
      <p:grpSpPr>
        <a:xfrm>
          <a:off x="0" y="0"/>
          <a:ext cx="0" cy="0"/>
          <a:chOff x="0" y="0"/>
          <a:chExt cx="0" cy="0"/>
        </a:xfrm>
      </p:grpSpPr>
      <p:sp>
        <p:nvSpPr>
          <p:cNvPr id="16" name="Picture Placeholder 7">
            <a:extLst>
              <a:ext uri="{FF2B5EF4-FFF2-40B4-BE49-F238E27FC236}">
                <a16:creationId xmlns:a16="http://schemas.microsoft.com/office/drawing/2014/main" id="{C1E8E34F-18B7-A24B-A25A-062C102C0404}"/>
              </a:ext>
            </a:extLst>
          </p:cNvPr>
          <p:cNvSpPr>
            <a:spLocks noGrp="1"/>
          </p:cNvSpPr>
          <p:nvPr>
            <p:ph type="pic" sz="quarter" idx="13"/>
          </p:nvPr>
        </p:nvSpPr>
        <p:spPr>
          <a:xfrm>
            <a:off x="0" y="0"/>
            <a:ext cx="12192000" cy="3200400"/>
          </a:xfrm>
          <a:solidFill>
            <a:schemeClr val="accent1">
              <a:alpha val="60000"/>
            </a:schemeClr>
          </a:solidFill>
        </p:spPr>
        <p:txBody>
          <a:bodyPr/>
          <a:lstStyle>
            <a:lvl1pPr>
              <a:defRPr b="1" i="0">
                <a:latin typeface="Lato" panose="020F0502020204030203" pitchFamily="34" charset="77"/>
              </a:defRPr>
            </a:lvl1pPr>
          </a:lstStyle>
          <a:p>
            <a:endParaRPr lang="en-US" dirty="0"/>
          </a:p>
        </p:txBody>
      </p:sp>
      <p:sp>
        <p:nvSpPr>
          <p:cNvPr id="2" name="Title 1">
            <a:extLst>
              <a:ext uri="{FF2B5EF4-FFF2-40B4-BE49-F238E27FC236}">
                <a16:creationId xmlns:a16="http://schemas.microsoft.com/office/drawing/2014/main" id="{656AF787-EE8D-C843-8303-E0A3701CF2CE}"/>
              </a:ext>
            </a:extLst>
          </p:cNvPr>
          <p:cNvSpPr>
            <a:spLocks noGrp="1"/>
          </p:cNvSpPr>
          <p:nvPr>
            <p:ph type="title"/>
          </p:nvPr>
        </p:nvSpPr>
        <p:spPr>
          <a:xfrm>
            <a:off x="-1" y="0"/>
            <a:ext cx="8508890" cy="3200400"/>
          </a:xfrm>
          <a:gradFill flip="none" rotWithShape="1">
            <a:gsLst>
              <a:gs pos="1000">
                <a:schemeClr val="tx1">
                  <a:alpha val="43000"/>
                </a:schemeClr>
              </a:gs>
              <a:gs pos="97000">
                <a:schemeClr val="tx1">
                  <a:alpha val="0"/>
                </a:schemeClr>
              </a:gs>
            </a:gsLst>
            <a:lin ang="0" scaled="1"/>
            <a:tileRect/>
          </a:gradFill>
        </p:spPr>
        <p:txBody>
          <a:bodyPr lIns="822960" rIns="365760" bIns="731520"/>
          <a:lstStyle>
            <a:lvl1pPr algn="l">
              <a:defRPr b="1" i="0">
                <a:solidFill>
                  <a:schemeClr val="bg1"/>
                </a:solidFill>
                <a:latin typeface="Lato" panose="020F0502020204030203" pitchFamily="34" charset="77"/>
              </a:defRPr>
            </a:lvl1pPr>
          </a:lstStyle>
          <a:p>
            <a:r>
              <a:rPr lang="en-US" dirty="0"/>
              <a:t>Click to edit Master title style</a:t>
            </a:r>
          </a:p>
        </p:txBody>
      </p:sp>
      <p:sp>
        <p:nvSpPr>
          <p:cNvPr id="5" name="Footer Placeholder 4">
            <a:extLst>
              <a:ext uri="{FF2B5EF4-FFF2-40B4-BE49-F238E27FC236}">
                <a16:creationId xmlns:a16="http://schemas.microsoft.com/office/drawing/2014/main" id="{CCB6FA60-1746-7E40-B27A-D364384B98E4}"/>
              </a:ext>
            </a:extLst>
          </p:cNvPr>
          <p:cNvSpPr>
            <a:spLocks noGrp="1"/>
          </p:cNvSpPr>
          <p:nvPr>
            <p:ph type="ftr" sz="quarter" idx="11"/>
          </p:nvPr>
        </p:nvSpPr>
        <p:spPr/>
        <p:txBody>
          <a:bodyPr/>
          <a:lstStyle>
            <a:lvl1pPr>
              <a:defRPr b="1" i="0">
                <a:latin typeface="Lato" panose="020F0502020204030203" pitchFamily="34" charset="77"/>
              </a:defRPr>
            </a:lvl1pPr>
          </a:lstStyle>
          <a:p>
            <a:endParaRPr lang="en-US" dirty="0"/>
          </a:p>
        </p:txBody>
      </p:sp>
      <p:sp>
        <p:nvSpPr>
          <p:cNvPr id="7" name="Text Placeholder 6">
            <a:extLst>
              <a:ext uri="{FF2B5EF4-FFF2-40B4-BE49-F238E27FC236}">
                <a16:creationId xmlns:a16="http://schemas.microsoft.com/office/drawing/2014/main" id="{0283C495-1534-464E-936F-6E3FEA2C27F8}"/>
              </a:ext>
            </a:extLst>
          </p:cNvPr>
          <p:cNvSpPr>
            <a:spLocks noGrp="1"/>
          </p:cNvSpPr>
          <p:nvPr>
            <p:ph type="body" sz="quarter" idx="17" hasCustomPrompt="1"/>
          </p:nvPr>
        </p:nvSpPr>
        <p:spPr>
          <a:xfrm>
            <a:off x="676959" y="2234597"/>
            <a:ext cx="1905000" cy="1903412"/>
          </a:xfrm>
          <a:prstGeom prst="ellipse">
            <a:avLst/>
          </a:prstGeom>
          <a:gradFill flip="none" rotWithShape="1">
            <a:gsLst>
              <a:gs pos="1000">
                <a:schemeClr val="accent2">
                  <a:lumMod val="75000"/>
                </a:schemeClr>
              </a:gs>
              <a:gs pos="97000">
                <a:schemeClr val="accent2"/>
              </a:gs>
            </a:gsLst>
            <a:lin ang="16200000" scaled="1"/>
            <a:tileRect/>
          </a:gradFill>
        </p:spPr>
        <p:txBody>
          <a:bodyPr anchor="ctr">
            <a:normAutofit/>
          </a:bodyPr>
          <a:lstStyle>
            <a:lvl1pPr marL="0" indent="0" algn="ctr">
              <a:buNone/>
              <a:defRPr sz="6600" b="1" i="0">
                <a:solidFill>
                  <a:schemeClr val="bg1"/>
                </a:solidFill>
                <a:latin typeface="Lato" panose="020F0502020204030203" pitchFamily="34" charset="77"/>
              </a:defRPr>
            </a:lvl1pPr>
            <a:lvl2pPr marL="457200" indent="0" algn="ctr">
              <a:buNone/>
              <a:defRPr>
                <a:solidFill>
                  <a:schemeClr val="bg1"/>
                </a:solidFill>
              </a:defRPr>
            </a:lvl2pPr>
            <a:lvl3pPr marL="914400" indent="0" algn="ctr">
              <a:buNone/>
              <a:defRPr>
                <a:solidFill>
                  <a:schemeClr val="bg1"/>
                </a:solidFill>
              </a:defRPr>
            </a:lvl3pPr>
            <a:lvl4pPr marL="1371600" indent="0" algn="ctr">
              <a:buNone/>
              <a:defRPr>
                <a:solidFill>
                  <a:schemeClr val="bg1"/>
                </a:solidFill>
              </a:defRPr>
            </a:lvl4pPr>
            <a:lvl5pPr marL="1828800" indent="0" algn="ctr">
              <a:buNone/>
              <a:defRPr>
                <a:solidFill>
                  <a:schemeClr val="bg1"/>
                </a:solidFill>
              </a:defRPr>
            </a:lvl5pPr>
          </a:lstStyle>
          <a:p>
            <a:pPr lvl="0"/>
            <a:r>
              <a:rPr lang="en-US" dirty="0"/>
              <a:t>01</a:t>
            </a:r>
          </a:p>
        </p:txBody>
      </p:sp>
      <p:sp>
        <p:nvSpPr>
          <p:cNvPr id="13" name="Text Placeholder 6">
            <a:extLst>
              <a:ext uri="{FF2B5EF4-FFF2-40B4-BE49-F238E27FC236}">
                <a16:creationId xmlns:a16="http://schemas.microsoft.com/office/drawing/2014/main" id="{C27E32CD-B5F8-2C4F-8614-65168D513FAC}"/>
              </a:ext>
            </a:extLst>
          </p:cNvPr>
          <p:cNvSpPr>
            <a:spLocks noGrp="1"/>
          </p:cNvSpPr>
          <p:nvPr>
            <p:ph type="body" sz="quarter" idx="18" hasCustomPrompt="1"/>
          </p:nvPr>
        </p:nvSpPr>
        <p:spPr>
          <a:xfrm>
            <a:off x="3640424" y="2234597"/>
            <a:ext cx="1905000" cy="1903412"/>
          </a:xfrm>
          <a:prstGeom prst="ellipse">
            <a:avLst/>
          </a:prstGeom>
          <a:gradFill flip="none" rotWithShape="1">
            <a:gsLst>
              <a:gs pos="1000">
                <a:schemeClr val="accent3"/>
              </a:gs>
              <a:gs pos="97000">
                <a:schemeClr val="accent3">
                  <a:lumMod val="75000"/>
                </a:schemeClr>
              </a:gs>
            </a:gsLst>
            <a:lin ang="5400000" scaled="1"/>
            <a:tileRect/>
          </a:gradFill>
        </p:spPr>
        <p:txBody>
          <a:bodyPr anchor="ctr">
            <a:normAutofit/>
          </a:bodyPr>
          <a:lstStyle>
            <a:lvl1pPr marL="0" indent="0" algn="ctr">
              <a:buNone/>
              <a:defRPr sz="6600" b="1" i="0">
                <a:solidFill>
                  <a:schemeClr val="bg1"/>
                </a:solidFill>
                <a:latin typeface="Lato" panose="020F0502020204030203" pitchFamily="34" charset="77"/>
              </a:defRPr>
            </a:lvl1pPr>
            <a:lvl2pPr marL="457200" indent="0" algn="ctr">
              <a:buNone/>
              <a:defRPr>
                <a:solidFill>
                  <a:schemeClr val="bg1"/>
                </a:solidFill>
              </a:defRPr>
            </a:lvl2pPr>
            <a:lvl3pPr marL="914400" indent="0" algn="ctr">
              <a:buNone/>
              <a:defRPr>
                <a:solidFill>
                  <a:schemeClr val="bg1"/>
                </a:solidFill>
              </a:defRPr>
            </a:lvl3pPr>
            <a:lvl4pPr marL="1371600" indent="0" algn="ctr">
              <a:buNone/>
              <a:defRPr>
                <a:solidFill>
                  <a:schemeClr val="bg1"/>
                </a:solidFill>
              </a:defRPr>
            </a:lvl4pPr>
            <a:lvl5pPr marL="1828800" indent="0" algn="ctr">
              <a:buNone/>
              <a:defRPr>
                <a:solidFill>
                  <a:schemeClr val="bg1"/>
                </a:solidFill>
              </a:defRPr>
            </a:lvl5pPr>
          </a:lstStyle>
          <a:p>
            <a:pPr lvl="0"/>
            <a:r>
              <a:rPr lang="en-US" dirty="0"/>
              <a:t>02</a:t>
            </a:r>
          </a:p>
        </p:txBody>
      </p:sp>
      <p:sp>
        <p:nvSpPr>
          <p:cNvPr id="14" name="Text Placeholder 6">
            <a:extLst>
              <a:ext uri="{FF2B5EF4-FFF2-40B4-BE49-F238E27FC236}">
                <a16:creationId xmlns:a16="http://schemas.microsoft.com/office/drawing/2014/main" id="{4B0789FF-A436-304F-80EF-86C14D8FA036}"/>
              </a:ext>
            </a:extLst>
          </p:cNvPr>
          <p:cNvSpPr>
            <a:spLocks noGrp="1"/>
          </p:cNvSpPr>
          <p:nvPr>
            <p:ph type="body" sz="quarter" idx="19" hasCustomPrompt="1"/>
          </p:nvPr>
        </p:nvSpPr>
        <p:spPr>
          <a:xfrm>
            <a:off x="6603889" y="2234597"/>
            <a:ext cx="1905000" cy="1903412"/>
          </a:xfrm>
          <a:prstGeom prst="ellipse">
            <a:avLst/>
          </a:prstGeom>
          <a:gradFill flip="none" rotWithShape="1">
            <a:gsLst>
              <a:gs pos="0">
                <a:schemeClr val="accent4">
                  <a:lumMod val="75000"/>
                </a:schemeClr>
              </a:gs>
              <a:gs pos="96000">
                <a:schemeClr val="accent4"/>
              </a:gs>
            </a:gsLst>
            <a:lin ang="16200000" scaled="1"/>
            <a:tileRect/>
          </a:gradFill>
        </p:spPr>
        <p:txBody>
          <a:bodyPr anchor="ctr">
            <a:normAutofit/>
          </a:bodyPr>
          <a:lstStyle>
            <a:lvl1pPr marL="0" indent="0" algn="ctr">
              <a:buNone/>
              <a:defRPr sz="6600" b="1" i="0">
                <a:solidFill>
                  <a:schemeClr val="bg1"/>
                </a:solidFill>
                <a:latin typeface="Lato" panose="020F0502020204030203" pitchFamily="34" charset="77"/>
              </a:defRPr>
            </a:lvl1pPr>
            <a:lvl2pPr marL="457200" indent="0" algn="ctr">
              <a:buNone/>
              <a:defRPr>
                <a:solidFill>
                  <a:schemeClr val="bg1"/>
                </a:solidFill>
              </a:defRPr>
            </a:lvl2pPr>
            <a:lvl3pPr marL="914400" indent="0" algn="ctr">
              <a:buNone/>
              <a:defRPr>
                <a:solidFill>
                  <a:schemeClr val="bg1"/>
                </a:solidFill>
              </a:defRPr>
            </a:lvl3pPr>
            <a:lvl4pPr marL="1371600" indent="0" algn="ctr">
              <a:buNone/>
              <a:defRPr>
                <a:solidFill>
                  <a:schemeClr val="bg1"/>
                </a:solidFill>
              </a:defRPr>
            </a:lvl4pPr>
            <a:lvl5pPr marL="1828800" indent="0" algn="ctr">
              <a:buNone/>
              <a:defRPr>
                <a:solidFill>
                  <a:schemeClr val="bg1"/>
                </a:solidFill>
              </a:defRPr>
            </a:lvl5pPr>
          </a:lstStyle>
          <a:p>
            <a:pPr lvl="0"/>
            <a:r>
              <a:rPr lang="en-US" dirty="0"/>
              <a:t>03</a:t>
            </a:r>
          </a:p>
        </p:txBody>
      </p:sp>
      <p:sp>
        <p:nvSpPr>
          <p:cNvPr id="15" name="Text Placeholder 6">
            <a:extLst>
              <a:ext uri="{FF2B5EF4-FFF2-40B4-BE49-F238E27FC236}">
                <a16:creationId xmlns:a16="http://schemas.microsoft.com/office/drawing/2014/main" id="{279F51C2-A729-044A-A916-A47A5074FFAC}"/>
              </a:ext>
            </a:extLst>
          </p:cNvPr>
          <p:cNvSpPr>
            <a:spLocks noGrp="1"/>
          </p:cNvSpPr>
          <p:nvPr>
            <p:ph type="body" sz="quarter" idx="20" hasCustomPrompt="1"/>
          </p:nvPr>
        </p:nvSpPr>
        <p:spPr>
          <a:xfrm>
            <a:off x="9567354" y="2234597"/>
            <a:ext cx="1905000" cy="1903412"/>
          </a:xfrm>
          <a:prstGeom prst="ellipse">
            <a:avLst/>
          </a:prstGeom>
          <a:gradFill flip="none" rotWithShape="1">
            <a:gsLst>
              <a:gs pos="0">
                <a:schemeClr val="accent1">
                  <a:lumMod val="75000"/>
                </a:schemeClr>
              </a:gs>
              <a:gs pos="96000">
                <a:schemeClr val="accent1"/>
              </a:gs>
            </a:gsLst>
            <a:lin ang="16200000" scaled="1"/>
            <a:tileRect/>
          </a:gradFill>
        </p:spPr>
        <p:txBody>
          <a:bodyPr anchor="ctr">
            <a:normAutofit/>
          </a:bodyPr>
          <a:lstStyle>
            <a:lvl1pPr marL="0" indent="0" algn="ctr">
              <a:buNone/>
              <a:defRPr sz="6600" b="1" i="0">
                <a:solidFill>
                  <a:schemeClr val="bg1"/>
                </a:solidFill>
                <a:latin typeface="Lato" panose="020F0502020204030203" pitchFamily="34" charset="77"/>
              </a:defRPr>
            </a:lvl1pPr>
            <a:lvl2pPr marL="457200" indent="0" algn="ctr">
              <a:buNone/>
              <a:defRPr>
                <a:solidFill>
                  <a:schemeClr val="bg1"/>
                </a:solidFill>
              </a:defRPr>
            </a:lvl2pPr>
            <a:lvl3pPr marL="914400" indent="0" algn="ctr">
              <a:buNone/>
              <a:defRPr>
                <a:solidFill>
                  <a:schemeClr val="bg1"/>
                </a:solidFill>
              </a:defRPr>
            </a:lvl3pPr>
            <a:lvl4pPr marL="1371600" indent="0" algn="ctr">
              <a:buNone/>
              <a:defRPr>
                <a:solidFill>
                  <a:schemeClr val="bg1"/>
                </a:solidFill>
              </a:defRPr>
            </a:lvl4pPr>
            <a:lvl5pPr marL="1828800" indent="0" algn="ctr">
              <a:buNone/>
              <a:defRPr>
                <a:solidFill>
                  <a:schemeClr val="bg1"/>
                </a:solidFill>
              </a:defRPr>
            </a:lvl5pPr>
          </a:lstStyle>
          <a:p>
            <a:pPr lvl="0"/>
            <a:r>
              <a:rPr lang="en-US" dirty="0"/>
              <a:t>04</a:t>
            </a:r>
          </a:p>
        </p:txBody>
      </p:sp>
      <p:sp>
        <p:nvSpPr>
          <p:cNvPr id="9" name="Text Placeholder 8">
            <a:extLst>
              <a:ext uri="{FF2B5EF4-FFF2-40B4-BE49-F238E27FC236}">
                <a16:creationId xmlns:a16="http://schemas.microsoft.com/office/drawing/2014/main" id="{2D32A8E7-A453-1D44-BB35-DCF4736875A6}"/>
              </a:ext>
            </a:extLst>
          </p:cNvPr>
          <p:cNvSpPr>
            <a:spLocks noGrp="1"/>
          </p:cNvSpPr>
          <p:nvPr>
            <p:ph type="body" sz="quarter" idx="25"/>
          </p:nvPr>
        </p:nvSpPr>
        <p:spPr>
          <a:xfrm>
            <a:off x="309563" y="4430583"/>
            <a:ext cx="2640012" cy="1550988"/>
          </a:xfrm>
          <a:solidFill>
            <a:schemeClr val="bg1"/>
          </a:solidFill>
          <a:effectLst/>
        </p:spPr>
        <p:txBody>
          <a:bodyPr vert="horz" lIns="91440" tIns="91440" rIns="91440" bIns="45720" rtlCol="0">
            <a:normAutofit/>
          </a:bodyPr>
          <a:lstStyle>
            <a:lvl1pPr>
              <a:defRPr lang="en-US" b="1" i="0" smtClean="0">
                <a:solidFill>
                  <a:schemeClr val="tx1"/>
                </a:solidFill>
                <a:latin typeface="Lato Black" panose="020F0502020204030203" pitchFamily="34" charset="77"/>
              </a:defRPr>
            </a:lvl1pPr>
            <a:lvl2pPr>
              <a:defRPr lang="en-US" sz="1400" b="1" i="0" smtClean="0">
                <a:solidFill>
                  <a:schemeClr val="tx1"/>
                </a:solidFill>
                <a:latin typeface="Lato" panose="020F0502020204030203" pitchFamily="34" charset="77"/>
              </a:defRPr>
            </a:lvl2pPr>
            <a:lvl3pPr>
              <a:defRPr lang="en-US" smtClean="0"/>
            </a:lvl3pPr>
            <a:lvl4pPr>
              <a:defRPr lang="en-US" smtClean="0"/>
            </a:lvl4pPr>
            <a:lvl5pPr>
              <a:defRPr lang="en-US"/>
            </a:lvl5pPr>
          </a:lstStyle>
          <a:p>
            <a:pPr marL="0" lvl="0" indent="0" algn="ctr">
              <a:buNone/>
            </a:pPr>
            <a:r>
              <a:rPr lang="en-US" dirty="0"/>
              <a:t>Click to edit Master text styles</a:t>
            </a:r>
          </a:p>
          <a:p>
            <a:pPr marL="11113" lvl="1" indent="0" algn="ctr">
              <a:buNone/>
              <a:tabLst/>
            </a:pPr>
            <a:r>
              <a:rPr lang="en-US" dirty="0"/>
              <a:t>Second level</a:t>
            </a:r>
          </a:p>
        </p:txBody>
      </p:sp>
      <p:sp>
        <p:nvSpPr>
          <p:cNvPr id="20" name="Text Placeholder 8">
            <a:extLst>
              <a:ext uri="{FF2B5EF4-FFF2-40B4-BE49-F238E27FC236}">
                <a16:creationId xmlns:a16="http://schemas.microsoft.com/office/drawing/2014/main" id="{69B48E48-00D4-AD42-ACBD-60884792B87F}"/>
              </a:ext>
            </a:extLst>
          </p:cNvPr>
          <p:cNvSpPr>
            <a:spLocks noGrp="1"/>
          </p:cNvSpPr>
          <p:nvPr>
            <p:ph type="body" sz="quarter" idx="26"/>
          </p:nvPr>
        </p:nvSpPr>
        <p:spPr>
          <a:xfrm>
            <a:off x="3273345" y="4430583"/>
            <a:ext cx="2640012" cy="1550988"/>
          </a:xfrm>
          <a:solidFill>
            <a:schemeClr val="bg1"/>
          </a:solidFill>
          <a:effectLst/>
        </p:spPr>
        <p:txBody>
          <a:bodyPr vert="horz" lIns="91440" tIns="91440" rIns="91440" bIns="45720" rtlCol="0">
            <a:normAutofit/>
          </a:bodyPr>
          <a:lstStyle>
            <a:lvl1pPr>
              <a:defRPr lang="en-US" b="1" i="0" smtClean="0">
                <a:solidFill>
                  <a:schemeClr val="tx1"/>
                </a:solidFill>
                <a:latin typeface="Lato Black" panose="020F0502020204030203" pitchFamily="34" charset="77"/>
              </a:defRPr>
            </a:lvl1pPr>
            <a:lvl2pPr>
              <a:defRPr lang="en-US" sz="1400" b="1" i="0" smtClean="0">
                <a:solidFill>
                  <a:schemeClr val="tx1"/>
                </a:solidFill>
                <a:latin typeface="Lato" panose="020F0502020204030203" pitchFamily="34" charset="77"/>
              </a:defRPr>
            </a:lvl2pPr>
            <a:lvl3pPr>
              <a:defRPr lang="en-US" smtClean="0"/>
            </a:lvl3pPr>
            <a:lvl4pPr>
              <a:defRPr lang="en-US" smtClean="0"/>
            </a:lvl4pPr>
            <a:lvl5pPr>
              <a:defRPr lang="en-US"/>
            </a:lvl5pPr>
          </a:lstStyle>
          <a:p>
            <a:pPr marL="0" lvl="0" indent="0" algn="ctr">
              <a:buNone/>
            </a:pPr>
            <a:r>
              <a:rPr lang="en-US" dirty="0"/>
              <a:t>Click to edit Master text styles</a:t>
            </a:r>
          </a:p>
          <a:p>
            <a:pPr marL="11113" lvl="1" indent="0" algn="ctr">
              <a:buNone/>
              <a:tabLst/>
            </a:pPr>
            <a:r>
              <a:rPr lang="en-US" dirty="0"/>
              <a:t>Second level</a:t>
            </a:r>
          </a:p>
        </p:txBody>
      </p:sp>
      <p:sp>
        <p:nvSpPr>
          <p:cNvPr id="21" name="Text Placeholder 8">
            <a:extLst>
              <a:ext uri="{FF2B5EF4-FFF2-40B4-BE49-F238E27FC236}">
                <a16:creationId xmlns:a16="http://schemas.microsoft.com/office/drawing/2014/main" id="{CFAE0751-EA72-DD49-81C0-3403D22C18AC}"/>
              </a:ext>
            </a:extLst>
          </p:cNvPr>
          <p:cNvSpPr>
            <a:spLocks noGrp="1"/>
          </p:cNvSpPr>
          <p:nvPr>
            <p:ph type="body" sz="quarter" idx="27"/>
          </p:nvPr>
        </p:nvSpPr>
        <p:spPr>
          <a:xfrm>
            <a:off x="6237127" y="4430583"/>
            <a:ext cx="2640012" cy="1550988"/>
          </a:xfrm>
          <a:solidFill>
            <a:schemeClr val="bg1"/>
          </a:solidFill>
          <a:effectLst/>
        </p:spPr>
        <p:txBody>
          <a:bodyPr vert="horz" lIns="91440" tIns="91440" rIns="91440" bIns="45720" rtlCol="0">
            <a:normAutofit/>
          </a:bodyPr>
          <a:lstStyle>
            <a:lvl1pPr>
              <a:defRPr lang="en-US" b="1" i="0" smtClean="0">
                <a:solidFill>
                  <a:schemeClr val="tx1"/>
                </a:solidFill>
                <a:latin typeface="Lato Black" panose="020F0502020204030203" pitchFamily="34" charset="77"/>
              </a:defRPr>
            </a:lvl1pPr>
            <a:lvl2pPr>
              <a:defRPr lang="en-US" sz="1400" b="1" i="0" smtClean="0">
                <a:solidFill>
                  <a:schemeClr val="tx1"/>
                </a:solidFill>
                <a:latin typeface="Lato" panose="020F0502020204030203" pitchFamily="34" charset="77"/>
              </a:defRPr>
            </a:lvl2pPr>
            <a:lvl3pPr>
              <a:defRPr lang="en-US" smtClean="0"/>
            </a:lvl3pPr>
            <a:lvl4pPr>
              <a:defRPr lang="en-US" smtClean="0"/>
            </a:lvl4pPr>
            <a:lvl5pPr>
              <a:defRPr lang="en-US"/>
            </a:lvl5pPr>
          </a:lstStyle>
          <a:p>
            <a:pPr marL="0" lvl="0" indent="0" algn="ctr">
              <a:buNone/>
            </a:pPr>
            <a:r>
              <a:rPr lang="en-US" dirty="0"/>
              <a:t>Click to edit Master text styles</a:t>
            </a:r>
          </a:p>
          <a:p>
            <a:pPr marL="11113" lvl="1" indent="0" algn="ctr">
              <a:buNone/>
              <a:tabLst/>
            </a:pPr>
            <a:r>
              <a:rPr lang="en-US" dirty="0"/>
              <a:t>Second level</a:t>
            </a:r>
          </a:p>
        </p:txBody>
      </p:sp>
      <p:sp>
        <p:nvSpPr>
          <p:cNvPr id="22" name="Text Placeholder 8">
            <a:extLst>
              <a:ext uri="{FF2B5EF4-FFF2-40B4-BE49-F238E27FC236}">
                <a16:creationId xmlns:a16="http://schemas.microsoft.com/office/drawing/2014/main" id="{C368B5DB-3AE1-114C-960C-AA57113E3C30}"/>
              </a:ext>
            </a:extLst>
          </p:cNvPr>
          <p:cNvSpPr>
            <a:spLocks noGrp="1"/>
          </p:cNvSpPr>
          <p:nvPr>
            <p:ph type="body" sz="quarter" idx="28"/>
          </p:nvPr>
        </p:nvSpPr>
        <p:spPr>
          <a:xfrm>
            <a:off x="9200909" y="4430583"/>
            <a:ext cx="2640012" cy="1550988"/>
          </a:xfrm>
          <a:solidFill>
            <a:schemeClr val="bg1"/>
          </a:solidFill>
          <a:effectLst/>
        </p:spPr>
        <p:txBody>
          <a:bodyPr vert="horz" lIns="91440" tIns="91440" rIns="91440" bIns="45720" rtlCol="0">
            <a:normAutofit/>
          </a:bodyPr>
          <a:lstStyle>
            <a:lvl1pPr>
              <a:defRPr lang="en-US" b="1" i="0" smtClean="0">
                <a:solidFill>
                  <a:schemeClr val="tx1"/>
                </a:solidFill>
                <a:latin typeface="Lato Black" panose="020F0502020204030203" pitchFamily="34" charset="77"/>
              </a:defRPr>
            </a:lvl1pPr>
            <a:lvl2pPr>
              <a:defRPr lang="en-US" sz="1400" b="1" i="0" smtClean="0">
                <a:solidFill>
                  <a:schemeClr val="tx1"/>
                </a:solidFill>
                <a:latin typeface="Lato" panose="020F0502020204030203" pitchFamily="34" charset="77"/>
              </a:defRPr>
            </a:lvl2pPr>
            <a:lvl3pPr>
              <a:defRPr lang="en-US" smtClean="0"/>
            </a:lvl3pPr>
            <a:lvl4pPr>
              <a:defRPr lang="en-US" smtClean="0"/>
            </a:lvl4pPr>
            <a:lvl5pPr>
              <a:defRPr lang="en-US"/>
            </a:lvl5pPr>
          </a:lstStyle>
          <a:p>
            <a:pPr marL="0" lvl="0" indent="0" algn="ctr">
              <a:buNone/>
            </a:pPr>
            <a:r>
              <a:rPr lang="en-US" dirty="0"/>
              <a:t>Click to edit Master text styles</a:t>
            </a:r>
          </a:p>
          <a:p>
            <a:pPr marL="11113" lvl="1" indent="0" algn="ctr">
              <a:buNone/>
              <a:tabLst/>
            </a:pPr>
            <a:r>
              <a:rPr lang="en-US" dirty="0"/>
              <a:t>Second level</a:t>
            </a:r>
          </a:p>
        </p:txBody>
      </p:sp>
      <p:sp>
        <p:nvSpPr>
          <p:cNvPr id="3" name="Slide Number Placeholder 2">
            <a:extLst>
              <a:ext uri="{FF2B5EF4-FFF2-40B4-BE49-F238E27FC236}">
                <a16:creationId xmlns:a16="http://schemas.microsoft.com/office/drawing/2014/main" id="{3C947DD5-8FB1-8D40-A2EB-14C898AC4DB4}"/>
              </a:ext>
            </a:extLst>
          </p:cNvPr>
          <p:cNvSpPr>
            <a:spLocks noGrp="1"/>
          </p:cNvSpPr>
          <p:nvPr>
            <p:ph type="sldNum" sz="quarter" idx="29"/>
          </p:nvPr>
        </p:nvSpPr>
        <p:spPr/>
        <p:txBody>
          <a:bodyPr/>
          <a:lstStyle/>
          <a:p>
            <a:fld id="{71D00C28-2252-7A46-BDE1-23546EACCE2C}" type="slidenum">
              <a:rPr lang="en-US" smtClean="0"/>
              <a:pPr/>
              <a:t>‹#›</a:t>
            </a:fld>
            <a:endParaRPr lang="en-US" dirty="0"/>
          </a:p>
        </p:txBody>
      </p:sp>
    </p:spTree>
    <p:extLst>
      <p:ext uri="{BB962C8B-B14F-4D97-AF65-F5344CB8AC3E}">
        <p14:creationId xmlns:p14="http://schemas.microsoft.com/office/powerpoint/2010/main" val="14048292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 Down">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5626D8C5-9712-E84A-BB2C-3BBE0DFE046C}"/>
              </a:ext>
            </a:extLst>
          </p:cNvPr>
          <p:cNvSpPr>
            <a:spLocks noGrp="1"/>
          </p:cNvSpPr>
          <p:nvPr>
            <p:ph type="pic" sz="quarter" idx="13"/>
          </p:nvPr>
        </p:nvSpPr>
        <p:spPr>
          <a:xfrm>
            <a:off x="-11555144" y="2546492"/>
            <a:ext cx="23110288" cy="8590503"/>
          </a:xfrm>
          <a:prstGeom prst="pie">
            <a:avLst>
              <a:gd name="adj1" fmla="val 16201733"/>
              <a:gd name="adj2" fmla="val 4193"/>
            </a:avLst>
          </a:prstGeom>
          <a:solidFill>
            <a:schemeClr val="bg1">
              <a:lumMod val="95000"/>
            </a:schemeClr>
          </a:solidFill>
        </p:spPr>
        <p:txBody>
          <a:bodyPr/>
          <a:lstStyle>
            <a:lvl1pPr>
              <a:defRPr b="1" i="0">
                <a:latin typeface="Lato" panose="020F0502020204030203" pitchFamily="34" charset="77"/>
              </a:defRPr>
            </a:lvl1pPr>
          </a:lstStyle>
          <a:p>
            <a:endParaRPr lang="en-US" dirty="0"/>
          </a:p>
        </p:txBody>
      </p:sp>
      <p:sp>
        <p:nvSpPr>
          <p:cNvPr id="9" name="Text Placeholder 8">
            <a:extLst>
              <a:ext uri="{FF2B5EF4-FFF2-40B4-BE49-F238E27FC236}">
                <a16:creationId xmlns:a16="http://schemas.microsoft.com/office/drawing/2014/main" id="{2D32A8E7-A453-1D44-BB35-DCF4736875A6}"/>
              </a:ext>
            </a:extLst>
          </p:cNvPr>
          <p:cNvSpPr>
            <a:spLocks noGrp="1"/>
          </p:cNvSpPr>
          <p:nvPr>
            <p:ph type="body" sz="quarter" idx="25"/>
          </p:nvPr>
        </p:nvSpPr>
        <p:spPr>
          <a:xfrm>
            <a:off x="1086883" y="1600200"/>
            <a:ext cx="1828800" cy="1828800"/>
          </a:xfrm>
          <a:prstGeom prst="ellipse">
            <a:avLst/>
          </a:prstGeom>
          <a:gradFill>
            <a:gsLst>
              <a:gs pos="0">
                <a:schemeClr val="accent3">
                  <a:lumMod val="75000"/>
                </a:schemeClr>
              </a:gs>
              <a:gs pos="95000">
                <a:schemeClr val="accent3"/>
              </a:gs>
            </a:gsLst>
            <a:lin ang="16200000" scaled="1"/>
          </a:gradFill>
          <a:effectLst/>
        </p:spPr>
        <p:txBody>
          <a:bodyPr vert="horz" wrap="square" lIns="0" tIns="0" rIns="0" bIns="0" rtlCol="0" anchor="ctr">
            <a:normAutofit/>
          </a:bodyPr>
          <a:lstStyle>
            <a:lvl1pPr>
              <a:defRPr lang="en-US" sz="1600" b="1" i="0" smtClean="0">
                <a:solidFill>
                  <a:schemeClr val="bg1"/>
                </a:solidFill>
                <a:latin typeface="Lato Black" panose="020F0502020204030203" pitchFamily="34" charset="77"/>
              </a:defRPr>
            </a:lvl1pPr>
            <a:lvl2pPr>
              <a:defRPr lang="en-US" sz="1100" b="1" i="0" smtClean="0">
                <a:solidFill>
                  <a:schemeClr val="bg1"/>
                </a:solidFill>
                <a:latin typeface="Lato" panose="020F0502020204030203" pitchFamily="34" charset="77"/>
              </a:defRPr>
            </a:lvl2pPr>
            <a:lvl3pPr>
              <a:defRPr lang="en-US" smtClean="0"/>
            </a:lvl3pPr>
            <a:lvl4pPr>
              <a:defRPr lang="en-US" smtClean="0"/>
            </a:lvl4pPr>
            <a:lvl5pPr>
              <a:defRPr lang="en-US"/>
            </a:lvl5pPr>
          </a:lstStyle>
          <a:p>
            <a:pPr marL="0" lvl="0" indent="0" algn="ctr">
              <a:buNone/>
            </a:pPr>
            <a:r>
              <a:rPr lang="en-US" dirty="0"/>
              <a:t>Click to edit Master text styles</a:t>
            </a:r>
          </a:p>
          <a:p>
            <a:pPr marL="11113" lvl="1" indent="0" algn="ctr">
              <a:buNone/>
              <a:tabLst/>
            </a:pPr>
            <a:r>
              <a:rPr lang="en-US" dirty="0"/>
              <a:t>Second level</a:t>
            </a:r>
          </a:p>
        </p:txBody>
      </p:sp>
      <p:sp>
        <p:nvSpPr>
          <p:cNvPr id="20" name="Text Placeholder 8">
            <a:extLst>
              <a:ext uri="{FF2B5EF4-FFF2-40B4-BE49-F238E27FC236}">
                <a16:creationId xmlns:a16="http://schemas.microsoft.com/office/drawing/2014/main" id="{69B48E48-00D4-AD42-ACBD-60884792B87F}"/>
              </a:ext>
            </a:extLst>
          </p:cNvPr>
          <p:cNvSpPr>
            <a:spLocks noGrp="1"/>
          </p:cNvSpPr>
          <p:nvPr>
            <p:ph type="body" sz="quarter" idx="26"/>
          </p:nvPr>
        </p:nvSpPr>
        <p:spPr>
          <a:xfrm>
            <a:off x="4091876" y="1939714"/>
            <a:ext cx="1828800" cy="1828800"/>
          </a:xfrm>
          <a:prstGeom prst="ellipse">
            <a:avLst/>
          </a:prstGeom>
          <a:gradFill>
            <a:gsLst>
              <a:gs pos="0">
                <a:schemeClr val="accent2">
                  <a:lumMod val="75000"/>
                </a:schemeClr>
              </a:gs>
              <a:gs pos="96000">
                <a:schemeClr val="accent2"/>
              </a:gs>
            </a:gsLst>
            <a:lin ang="16200000" scaled="1"/>
          </a:gradFill>
          <a:effectLst/>
        </p:spPr>
        <p:txBody>
          <a:bodyPr vert="horz" wrap="square" lIns="0" tIns="0" rIns="0" bIns="0" rtlCol="0" anchor="ctr">
            <a:normAutofit/>
          </a:bodyPr>
          <a:lstStyle>
            <a:lvl1pPr>
              <a:defRPr lang="en-US" sz="1600" b="1" i="0" smtClean="0">
                <a:solidFill>
                  <a:schemeClr val="bg1"/>
                </a:solidFill>
                <a:latin typeface="Lato Black" panose="020F0502020204030203" pitchFamily="34" charset="77"/>
              </a:defRPr>
            </a:lvl1pPr>
            <a:lvl2pPr>
              <a:defRPr lang="en-US" sz="1100" b="1" i="0" smtClean="0">
                <a:solidFill>
                  <a:schemeClr val="bg1"/>
                </a:solidFill>
                <a:latin typeface="Lato" panose="020F0502020204030203" pitchFamily="34" charset="77"/>
              </a:defRPr>
            </a:lvl2pPr>
            <a:lvl3pPr>
              <a:defRPr lang="en-US" smtClean="0"/>
            </a:lvl3pPr>
            <a:lvl4pPr>
              <a:defRPr lang="en-US" smtClean="0"/>
            </a:lvl4pPr>
            <a:lvl5pPr>
              <a:defRPr lang="en-US"/>
            </a:lvl5pPr>
          </a:lstStyle>
          <a:p>
            <a:pPr marL="0" lvl="0" indent="0" algn="ctr">
              <a:buNone/>
            </a:pPr>
            <a:r>
              <a:rPr lang="en-US" dirty="0"/>
              <a:t>Click to edit Master text styles</a:t>
            </a:r>
          </a:p>
          <a:p>
            <a:pPr marL="11113" lvl="1" indent="0" algn="ctr">
              <a:buNone/>
              <a:tabLst/>
            </a:pPr>
            <a:r>
              <a:rPr lang="en-US" dirty="0"/>
              <a:t>Second level</a:t>
            </a:r>
          </a:p>
        </p:txBody>
      </p:sp>
      <p:sp>
        <p:nvSpPr>
          <p:cNvPr id="21" name="Text Placeholder 8">
            <a:extLst>
              <a:ext uri="{FF2B5EF4-FFF2-40B4-BE49-F238E27FC236}">
                <a16:creationId xmlns:a16="http://schemas.microsoft.com/office/drawing/2014/main" id="{CFAE0751-EA72-DD49-81C0-3403D22C18AC}"/>
              </a:ext>
            </a:extLst>
          </p:cNvPr>
          <p:cNvSpPr>
            <a:spLocks noGrp="1"/>
          </p:cNvSpPr>
          <p:nvPr>
            <p:ph type="body" sz="quarter" idx="27"/>
          </p:nvPr>
        </p:nvSpPr>
        <p:spPr>
          <a:xfrm>
            <a:off x="7192073" y="2774147"/>
            <a:ext cx="1828800" cy="1828800"/>
          </a:xfrm>
          <a:prstGeom prst="ellipse">
            <a:avLst/>
          </a:prstGeom>
          <a:gradFill>
            <a:gsLst>
              <a:gs pos="0">
                <a:schemeClr val="accent1">
                  <a:lumMod val="75000"/>
                </a:schemeClr>
              </a:gs>
              <a:gs pos="96000">
                <a:schemeClr val="accent1"/>
              </a:gs>
            </a:gsLst>
            <a:lin ang="16200000" scaled="1"/>
          </a:gradFill>
          <a:effectLst/>
        </p:spPr>
        <p:txBody>
          <a:bodyPr vert="horz" wrap="square" lIns="0" tIns="0" rIns="0" bIns="0" rtlCol="0" anchor="ctr">
            <a:normAutofit/>
          </a:bodyPr>
          <a:lstStyle>
            <a:lvl1pPr>
              <a:defRPr lang="en-US" sz="1600" b="1" i="0" smtClean="0">
                <a:solidFill>
                  <a:schemeClr val="bg1"/>
                </a:solidFill>
                <a:latin typeface="Lato Black" panose="020F0502020204030203" pitchFamily="34" charset="77"/>
              </a:defRPr>
            </a:lvl1pPr>
            <a:lvl2pPr>
              <a:defRPr lang="en-US" sz="1100" b="1" i="0" smtClean="0">
                <a:solidFill>
                  <a:schemeClr val="bg1"/>
                </a:solidFill>
                <a:latin typeface="Lato" panose="020F0502020204030203" pitchFamily="34" charset="77"/>
              </a:defRPr>
            </a:lvl2pPr>
            <a:lvl3pPr>
              <a:defRPr lang="en-US" smtClean="0"/>
            </a:lvl3pPr>
            <a:lvl4pPr>
              <a:defRPr lang="en-US" smtClean="0"/>
            </a:lvl4pPr>
            <a:lvl5pPr>
              <a:defRPr lang="en-US"/>
            </a:lvl5pPr>
          </a:lstStyle>
          <a:p>
            <a:pPr marL="0" lvl="0" indent="0" algn="ctr">
              <a:buNone/>
            </a:pPr>
            <a:r>
              <a:rPr lang="en-US" dirty="0"/>
              <a:t>Click to edit Master text styles</a:t>
            </a:r>
          </a:p>
          <a:p>
            <a:pPr marL="11113" lvl="1" indent="0" algn="ctr">
              <a:buNone/>
              <a:tabLst/>
            </a:pPr>
            <a:r>
              <a:rPr lang="en-US" dirty="0"/>
              <a:t>Second level</a:t>
            </a:r>
          </a:p>
        </p:txBody>
      </p:sp>
      <p:sp>
        <p:nvSpPr>
          <p:cNvPr id="22" name="Text Placeholder 8">
            <a:extLst>
              <a:ext uri="{FF2B5EF4-FFF2-40B4-BE49-F238E27FC236}">
                <a16:creationId xmlns:a16="http://schemas.microsoft.com/office/drawing/2014/main" id="{C368B5DB-3AE1-114C-960C-AA57113E3C30}"/>
              </a:ext>
            </a:extLst>
          </p:cNvPr>
          <p:cNvSpPr>
            <a:spLocks noGrp="1"/>
          </p:cNvSpPr>
          <p:nvPr>
            <p:ph type="body" sz="quarter" idx="28"/>
          </p:nvPr>
        </p:nvSpPr>
        <p:spPr>
          <a:xfrm>
            <a:off x="9608969" y="4294284"/>
            <a:ext cx="1828800" cy="1828800"/>
          </a:xfrm>
          <a:prstGeom prst="ellipse">
            <a:avLst/>
          </a:prstGeom>
          <a:gradFill>
            <a:gsLst>
              <a:gs pos="0">
                <a:schemeClr val="accent4">
                  <a:lumMod val="75000"/>
                </a:schemeClr>
              </a:gs>
              <a:gs pos="96000">
                <a:schemeClr val="accent4"/>
              </a:gs>
            </a:gsLst>
            <a:lin ang="16200000" scaled="1"/>
          </a:gradFill>
          <a:effectLst/>
        </p:spPr>
        <p:txBody>
          <a:bodyPr vert="horz" wrap="square" lIns="0" tIns="0" rIns="0" bIns="0" rtlCol="0" anchor="ctr">
            <a:normAutofit/>
          </a:bodyPr>
          <a:lstStyle>
            <a:lvl1pPr>
              <a:defRPr lang="en-US" sz="1600" b="1" i="0" smtClean="0">
                <a:solidFill>
                  <a:schemeClr val="bg1"/>
                </a:solidFill>
                <a:latin typeface="Lato Black" panose="020F0502020204030203" pitchFamily="34" charset="77"/>
              </a:defRPr>
            </a:lvl1pPr>
            <a:lvl2pPr>
              <a:defRPr lang="en-US" sz="1100" b="1" i="0" smtClean="0">
                <a:solidFill>
                  <a:schemeClr val="bg1"/>
                </a:solidFill>
                <a:latin typeface="Lato" panose="020F0502020204030203" pitchFamily="34" charset="77"/>
              </a:defRPr>
            </a:lvl2pPr>
            <a:lvl3pPr>
              <a:defRPr lang="en-US" smtClean="0"/>
            </a:lvl3pPr>
            <a:lvl4pPr>
              <a:defRPr lang="en-US" smtClean="0"/>
            </a:lvl4pPr>
            <a:lvl5pPr>
              <a:defRPr lang="en-US"/>
            </a:lvl5pPr>
          </a:lstStyle>
          <a:p>
            <a:pPr marL="0" lvl="0" indent="0" algn="ctr">
              <a:buNone/>
            </a:pPr>
            <a:r>
              <a:rPr lang="en-US" dirty="0"/>
              <a:t>Click to edit Master text styles</a:t>
            </a:r>
          </a:p>
          <a:p>
            <a:pPr marL="11113" lvl="1" indent="0" algn="ctr">
              <a:buNone/>
              <a:tabLst/>
            </a:pPr>
            <a:r>
              <a:rPr lang="en-US" dirty="0"/>
              <a:t>Second level</a:t>
            </a:r>
          </a:p>
        </p:txBody>
      </p:sp>
      <p:sp>
        <p:nvSpPr>
          <p:cNvPr id="16" name="Text Placeholder 6">
            <a:extLst>
              <a:ext uri="{FF2B5EF4-FFF2-40B4-BE49-F238E27FC236}">
                <a16:creationId xmlns:a16="http://schemas.microsoft.com/office/drawing/2014/main" id="{0F50B8A9-0EE6-0042-8DA8-E273F62B02C5}"/>
              </a:ext>
            </a:extLst>
          </p:cNvPr>
          <p:cNvSpPr>
            <a:spLocks noGrp="1"/>
          </p:cNvSpPr>
          <p:nvPr>
            <p:ph type="body" sz="quarter" idx="21" hasCustomPrompt="1"/>
          </p:nvPr>
        </p:nvSpPr>
        <p:spPr>
          <a:xfrm>
            <a:off x="2263710" y="1287334"/>
            <a:ext cx="652924" cy="652380"/>
          </a:xfrm>
          <a:prstGeom prst="ellipse">
            <a:avLst/>
          </a:prstGeom>
          <a:solidFill>
            <a:schemeClr val="bg1"/>
          </a:solidFill>
          <a:effectLst>
            <a:outerShdw blurRad="254000" algn="ctr" rotWithShape="0">
              <a:prstClr val="black">
                <a:alpha val="20000"/>
              </a:prstClr>
            </a:outerShdw>
          </a:effectLst>
        </p:spPr>
        <p:txBody>
          <a:bodyPr wrap="none" anchor="ctr">
            <a:noAutofit/>
          </a:bodyPr>
          <a:lstStyle>
            <a:lvl1pPr marL="0" indent="0" algn="ctr">
              <a:buNone/>
              <a:defRPr sz="2400" b="1" i="0">
                <a:solidFill>
                  <a:schemeClr val="accent1"/>
                </a:solidFill>
                <a:latin typeface="Lato" panose="020F0502020204030203" pitchFamily="34" charset="77"/>
              </a:defRPr>
            </a:lvl1pPr>
            <a:lvl2pPr marL="457200" indent="0" algn="ctr">
              <a:buNone/>
              <a:defRPr>
                <a:solidFill>
                  <a:schemeClr val="bg1"/>
                </a:solidFill>
              </a:defRPr>
            </a:lvl2pPr>
            <a:lvl3pPr marL="914400" indent="0" algn="ctr">
              <a:buNone/>
              <a:defRPr>
                <a:solidFill>
                  <a:schemeClr val="bg1"/>
                </a:solidFill>
              </a:defRPr>
            </a:lvl3pPr>
            <a:lvl4pPr marL="1371600" indent="0" algn="ctr">
              <a:buNone/>
              <a:defRPr>
                <a:solidFill>
                  <a:schemeClr val="bg1"/>
                </a:solidFill>
              </a:defRPr>
            </a:lvl4pPr>
            <a:lvl5pPr marL="1828800" indent="0" algn="ctr">
              <a:buNone/>
              <a:defRPr>
                <a:solidFill>
                  <a:schemeClr val="bg1"/>
                </a:solidFill>
              </a:defRPr>
            </a:lvl5pPr>
          </a:lstStyle>
          <a:p>
            <a:pPr lvl="0"/>
            <a:r>
              <a:rPr lang="en-US" dirty="0"/>
              <a:t>01</a:t>
            </a:r>
          </a:p>
        </p:txBody>
      </p:sp>
      <p:sp>
        <p:nvSpPr>
          <p:cNvPr id="17" name="Text Placeholder 6">
            <a:extLst>
              <a:ext uri="{FF2B5EF4-FFF2-40B4-BE49-F238E27FC236}">
                <a16:creationId xmlns:a16="http://schemas.microsoft.com/office/drawing/2014/main" id="{D85061B4-C500-E940-ACC5-F636E1C232D8}"/>
              </a:ext>
            </a:extLst>
          </p:cNvPr>
          <p:cNvSpPr>
            <a:spLocks noGrp="1"/>
          </p:cNvSpPr>
          <p:nvPr>
            <p:ph type="body" sz="quarter" idx="22" hasCustomPrompt="1"/>
          </p:nvPr>
        </p:nvSpPr>
        <p:spPr>
          <a:xfrm>
            <a:off x="5268386" y="1626848"/>
            <a:ext cx="652924" cy="652380"/>
          </a:xfrm>
          <a:prstGeom prst="ellipse">
            <a:avLst/>
          </a:prstGeom>
          <a:solidFill>
            <a:schemeClr val="bg1"/>
          </a:solidFill>
          <a:effectLst>
            <a:outerShdw blurRad="254000" algn="ctr" rotWithShape="0">
              <a:prstClr val="black">
                <a:alpha val="20000"/>
              </a:prstClr>
            </a:outerShdw>
          </a:effectLst>
        </p:spPr>
        <p:txBody>
          <a:bodyPr wrap="none" anchor="ctr">
            <a:noAutofit/>
          </a:bodyPr>
          <a:lstStyle>
            <a:lvl1pPr marL="0" indent="0" algn="ctr">
              <a:buNone/>
              <a:defRPr sz="2400" b="1" i="0">
                <a:solidFill>
                  <a:schemeClr val="accent1"/>
                </a:solidFill>
                <a:latin typeface="Lato" panose="020F0502020204030203" pitchFamily="34" charset="77"/>
              </a:defRPr>
            </a:lvl1pPr>
            <a:lvl2pPr marL="457200" indent="0" algn="ctr">
              <a:buNone/>
              <a:defRPr>
                <a:solidFill>
                  <a:schemeClr val="bg1"/>
                </a:solidFill>
              </a:defRPr>
            </a:lvl2pPr>
            <a:lvl3pPr marL="914400" indent="0" algn="ctr">
              <a:buNone/>
              <a:defRPr>
                <a:solidFill>
                  <a:schemeClr val="bg1"/>
                </a:solidFill>
              </a:defRPr>
            </a:lvl3pPr>
            <a:lvl4pPr marL="1371600" indent="0" algn="ctr">
              <a:buNone/>
              <a:defRPr>
                <a:solidFill>
                  <a:schemeClr val="bg1"/>
                </a:solidFill>
              </a:defRPr>
            </a:lvl4pPr>
            <a:lvl5pPr marL="1828800" indent="0" algn="ctr">
              <a:buNone/>
              <a:defRPr>
                <a:solidFill>
                  <a:schemeClr val="bg1"/>
                </a:solidFill>
              </a:defRPr>
            </a:lvl5pPr>
          </a:lstStyle>
          <a:p>
            <a:pPr lvl="0"/>
            <a:r>
              <a:rPr lang="en-US" dirty="0"/>
              <a:t>02</a:t>
            </a:r>
          </a:p>
        </p:txBody>
      </p:sp>
      <p:sp>
        <p:nvSpPr>
          <p:cNvPr id="18" name="Text Placeholder 6">
            <a:extLst>
              <a:ext uri="{FF2B5EF4-FFF2-40B4-BE49-F238E27FC236}">
                <a16:creationId xmlns:a16="http://schemas.microsoft.com/office/drawing/2014/main" id="{AB3E5BF8-D5AB-9B42-B5A2-95FC52066E24}"/>
              </a:ext>
            </a:extLst>
          </p:cNvPr>
          <p:cNvSpPr>
            <a:spLocks noGrp="1"/>
          </p:cNvSpPr>
          <p:nvPr>
            <p:ph type="body" sz="quarter" idx="23" hasCustomPrompt="1"/>
          </p:nvPr>
        </p:nvSpPr>
        <p:spPr>
          <a:xfrm>
            <a:off x="8368266" y="2461281"/>
            <a:ext cx="652924" cy="652380"/>
          </a:xfrm>
          <a:prstGeom prst="ellipse">
            <a:avLst/>
          </a:prstGeom>
          <a:solidFill>
            <a:schemeClr val="bg1"/>
          </a:solidFill>
          <a:effectLst>
            <a:outerShdw blurRad="254000" algn="ctr" rotWithShape="0">
              <a:prstClr val="black">
                <a:alpha val="20000"/>
              </a:prstClr>
            </a:outerShdw>
          </a:effectLst>
        </p:spPr>
        <p:txBody>
          <a:bodyPr wrap="none" anchor="ctr">
            <a:noAutofit/>
          </a:bodyPr>
          <a:lstStyle>
            <a:lvl1pPr marL="0" indent="0" algn="ctr">
              <a:buNone/>
              <a:defRPr sz="2400" b="1" i="0">
                <a:solidFill>
                  <a:schemeClr val="accent1"/>
                </a:solidFill>
                <a:latin typeface="Lato" panose="020F0502020204030203" pitchFamily="34" charset="77"/>
              </a:defRPr>
            </a:lvl1pPr>
            <a:lvl2pPr marL="457200" indent="0" algn="ctr">
              <a:buNone/>
              <a:defRPr>
                <a:solidFill>
                  <a:schemeClr val="bg1"/>
                </a:solidFill>
              </a:defRPr>
            </a:lvl2pPr>
            <a:lvl3pPr marL="914400" indent="0" algn="ctr">
              <a:buNone/>
              <a:defRPr>
                <a:solidFill>
                  <a:schemeClr val="bg1"/>
                </a:solidFill>
              </a:defRPr>
            </a:lvl3pPr>
            <a:lvl4pPr marL="1371600" indent="0" algn="ctr">
              <a:buNone/>
              <a:defRPr>
                <a:solidFill>
                  <a:schemeClr val="bg1"/>
                </a:solidFill>
              </a:defRPr>
            </a:lvl4pPr>
            <a:lvl5pPr marL="1828800" indent="0" algn="ctr">
              <a:buNone/>
              <a:defRPr>
                <a:solidFill>
                  <a:schemeClr val="bg1"/>
                </a:solidFill>
              </a:defRPr>
            </a:lvl5pPr>
          </a:lstStyle>
          <a:p>
            <a:pPr lvl="0"/>
            <a:r>
              <a:rPr lang="en-US" dirty="0"/>
              <a:t>03</a:t>
            </a:r>
          </a:p>
        </p:txBody>
      </p:sp>
      <p:sp>
        <p:nvSpPr>
          <p:cNvPr id="19" name="Text Placeholder 6">
            <a:extLst>
              <a:ext uri="{FF2B5EF4-FFF2-40B4-BE49-F238E27FC236}">
                <a16:creationId xmlns:a16="http://schemas.microsoft.com/office/drawing/2014/main" id="{44795E37-2C72-0B47-88E8-19F66566B04D}"/>
              </a:ext>
            </a:extLst>
          </p:cNvPr>
          <p:cNvSpPr>
            <a:spLocks noGrp="1"/>
          </p:cNvSpPr>
          <p:nvPr>
            <p:ph type="body" sz="quarter" idx="24" hasCustomPrompt="1"/>
          </p:nvPr>
        </p:nvSpPr>
        <p:spPr>
          <a:xfrm>
            <a:off x="10784845" y="3981418"/>
            <a:ext cx="652924" cy="652380"/>
          </a:xfrm>
          <a:prstGeom prst="ellipse">
            <a:avLst/>
          </a:prstGeom>
          <a:solidFill>
            <a:schemeClr val="bg1"/>
          </a:solidFill>
          <a:effectLst>
            <a:outerShdw blurRad="254000" algn="ctr" rotWithShape="0">
              <a:prstClr val="black">
                <a:alpha val="20000"/>
              </a:prstClr>
            </a:outerShdw>
          </a:effectLst>
        </p:spPr>
        <p:txBody>
          <a:bodyPr wrap="none" anchor="ctr">
            <a:noAutofit/>
          </a:bodyPr>
          <a:lstStyle>
            <a:lvl1pPr marL="0" indent="0" algn="ctr">
              <a:buNone/>
              <a:defRPr sz="2400" b="1" i="0">
                <a:solidFill>
                  <a:schemeClr val="accent1"/>
                </a:solidFill>
                <a:latin typeface="Lato" panose="020F0502020204030203" pitchFamily="34" charset="77"/>
              </a:defRPr>
            </a:lvl1pPr>
            <a:lvl2pPr marL="457200" indent="0" algn="ctr">
              <a:buNone/>
              <a:defRPr>
                <a:solidFill>
                  <a:schemeClr val="bg1"/>
                </a:solidFill>
              </a:defRPr>
            </a:lvl2pPr>
            <a:lvl3pPr marL="914400" indent="0" algn="ctr">
              <a:buNone/>
              <a:defRPr>
                <a:solidFill>
                  <a:schemeClr val="bg1"/>
                </a:solidFill>
              </a:defRPr>
            </a:lvl3pPr>
            <a:lvl4pPr marL="1371600" indent="0" algn="ctr">
              <a:buNone/>
              <a:defRPr>
                <a:solidFill>
                  <a:schemeClr val="bg1"/>
                </a:solidFill>
              </a:defRPr>
            </a:lvl4pPr>
            <a:lvl5pPr marL="1828800" indent="0" algn="ctr">
              <a:buNone/>
              <a:defRPr>
                <a:solidFill>
                  <a:schemeClr val="bg1"/>
                </a:solidFill>
              </a:defRPr>
            </a:lvl5pPr>
          </a:lstStyle>
          <a:p>
            <a:pPr lvl="0"/>
            <a:r>
              <a:rPr lang="en-US" dirty="0"/>
              <a:t>04</a:t>
            </a:r>
          </a:p>
        </p:txBody>
      </p:sp>
      <p:sp>
        <p:nvSpPr>
          <p:cNvPr id="3" name="Title 2">
            <a:extLst>
              <a:ext uri="{FF2B5EF4-FFF2-40B4-BE49-F238E27FC236}">
                <a16:creationId xmlns:a16="http://schemas.microsoft.com/office/drawing/2014/main" id="{263FC0FA-7715-724E-9402-CCE000473D49}"/>
              </a:ext>
            </a:extLst>
          </p:cNvPr>
          <p:cNvSpPr>
            <a:spLocks noGrp="1"/>
          </p:cNvSpPr>
          <p:nvPr>
            <p:ph type="title"/>
          </p:nvPr>
        </p:nvSpPr>
        <p:spPr/>
        <p:txBody>
          <a:bodyPr/>
          <a:lstStyle>
            <a:lvl1pPr>
              <a:defRPr b="1" i="0">
                <a:solidFill>
                  <a:schemeClr val="tx1"/>
                </a:solidFill>
                <a:latin typeface="Lato" panose="020F0502020204030203" pitchFamily="34" charset="77"/>
              </a:defRPr>
            </a:lvl1pPr>
          </a:lstStyle>
          <a:p>
            <a:r>
              <a:rPr lang="en-US" dirty="0"/>
              <a:t>Click to edit Master title style</a:t>
            </a:r>
          </a:p>
        </p:txBody>
      </p:sp>
      <p:sp>
        <p:nvSpPr>
          <p:cNvPr id="2" name="Footer Placeholder 1">
            <a:extLst>
              <a:ext uri="{FF2B5EF4-FFF2-40B4-BE49-F238E27FC236}">
                <a16:creationId xmlns:a16="http://schemas.microsoft.com/office/drawing/2014/main" id="{2E59E058-767A-594D-887F-626EEF6B2DF4}"/>
              </a:ext>
            </a:extLst>
          </p:cNvPr>
          <p:cNvSpPr>
            <a:spLocks noGrp="1"/>
          </p:cNvSpPr>
          <p:nvPr>
            <p:ph type="ftr" sz="quarter" idx="29"/>
          </p:nvPr>
        </p:nvSpPr>
        <p:spPr/>
        <p:txBody>
          <a:bodyPr/>
          <a:lstStyle/>
          <a:p>
            <a:endParaRPr lang="en-US" dirty="0"/>
          </a:p>
        </p:txBody>
      </p:sp>
      <p:sp>
        <p:nvSpPr>
          <p:cNvPr id="7" name="Slide Number Placeholder 6">
            <a:extLst>
              <a:ext uri="{FF2B5EF4-FFF2-40B4-BE49-F238E27FC236}">
                <a16:creationId xmlns:a16="http://schemas.microsoft.com/office/drawing/2014/main" id="{25DA0040-7AB5-EE4B-97EB-4F3FE816E5DC}"/>
              </a:ext>
            </a:extLst>
          </p:cNvPr>
          <p:cNvSpPr>
            <a:spLocks noGrp="1"/>
          </p:cNvSpPr>
          <p:nvPr>
            <p:ph type="sldNum" sz="quarter" idx="30"/>
          </p:nvPr>
        </p:nvSpPr>
        <p:spPr/>
        <p:txBody>
          <a:bodyPr/>
          <a:lstStyle/>
          <a:p>
            <a:fld id="{71D00C28-2252-7A46-BDE1-23546EACCE2C}" type="slidenum">
              <a:rPr lang="en-US" smtClean="0"/>
              <a:pPr/>
              <a:t>‹#›</a:t>
            </a:fld>
            <a:endParaRPr lang="en-US" dirty="0"/>
          </a:p>
        </p:txBody>
      </p:sp>
    </p:spTree>
    <p:extLst>
      <p:ext uri="{BB962C8B-B14F-4D97-AF65-F5344CB8AC3E}">
        <p14:creationId xmlns:p14="http://schemas.microsoft.com/office/powerpoint/2010/main" val="42668667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Quot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CAA7318-4B95-1642-B042-3FF97C1F1D0E}"/>
              </a:ext>
            </a:extLst>
          </p:cNvPr>
          <p:cNvSpPr/>
          <p:nvPr userDrawn="1"/>
        </p:nvSpPr>
        <p:spPr>
          <a:xfrm>
            <a:off x="0" y="2184400"/>
            <a:ext cx="12192000" cy="32514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i="0" dirty="0">
              <a:latin typeface="Lato" panose="020F0502020204030203" pitchFamily="34" charset="77"/>
            </a:endParaRPr>
          </a:p>
        </p:txBody>
      </p:sp>
      <p:sp>
        <p:nvSpPr>
          <p:cNvPr id="2" name="Title 1">
            <a:extLst>
              <a:ext uri="{FF2B5EF4-FFF2-40B4-BE49-F238E27FC236}">
                <a16:creationId xmlns:a16="http://schemas.microsoft.com/office/drawing/2014/main" id="{9D656CD4-F211-8544-B671-85D7DDA16C77}"/>
              </a:ext>
            </a:extLst>
          </p:cNvPr>
          <p:cNvSpPr>
            <a:spLocks noGrp="1"/>
          </p:cNvSpPr>
          <p:nvPr>
            <p:ph type="title"/>
          </p:nvPr>
        </p:nvSpPr>
        <p:spPr/>
        <p:txBody>
          <a:bodyPr/>
          <a:lstStyle>
            <a:lvl1pPr>
              <a:defRPr b="1" i="0">
                <a:latin typeface="Lato" panose="020F0502020204030203" pitchFamily="34" charset="77"/>
              </a:defRPr>
            </a:lvl1pPr>
          </a:lstStyle>
          <a:p>
            <a:r>
              <a:rPr lang="en-US" dirty="0"/>
              <a:t>Click to edit Master title style</a:t>
            </a:r>
          </a:p>
        </p:txBody>
      </p:sp>
      <p:sp>
        <p:nvSpPr>
          <p:cNvPr id="3" name="Footer Placeholder 2">
            <a:extLst>
              <a:ext uri="{FF2B5EF4-FFF2-40B4-BE49-F238E27FC236}">
                <a16:creationId xmlns:a16="http://schemas.microsoft.com/office/drawing/2014/main" id="{488B9861-ECF6-4A4B-A9FE-7394D67C1B5A}"/>
              </a:ext>
            </a:extLst>
          </p:cNvPr>
          <p:cNvSpPr>
            <a:spLocks noGrp="1"/>
          </p:cNvSpPr>
          <p:nvPr>
            <p:ph type="ftr" sz="quarter" idx="10"/>
          </p:nvPr>
        </p:nvSpPr>
        <p:spPr/>
        <p:txBody>
          <a:bodyPr/>
          <a:lstStyle>
            <a:lvl1pPr>
              <a:defRPr b="1" i="0">
                <a:latin typeface="Lato" panose="020F0502020204030203" pitchFamily="34" charset="77"/>
              </a:defRPr>
            </a:lvl1pPr>
          </a:lstStyle>
          <a:p>
            <a:endParaRPr lang="en-US" dirty="0"/>
          </a:p>
        </p:txBody>
      </p:sp>
      <p:sp>
        <p:nvSpPr>
          <p:cNvPr id="4" name="Slide Number Placeholder 3">
            <a:extLst>
              <a:ext uri="{FF2B5EF4-FFF2-40B4-BE49-F238E27FC236}">
                <a16:creationId xmlns:a16="http://schemas.microsoft.com/office/drawing/2014/main" id="{EECE0D14-D472-834A-907E-A292C3698682}"/>
              </a:ext>
            </a:extLst>
          </p:cNvPr>
          <p:cNvSpPr>
            <a:spLocks noGrp="1"/>
          </p:cNvSpPr>
          <p:nvPr>
            <p:ph type="sldNum" sz="quarter" idx="11"/>
          </p:nvPr>
        </p:nvSpPr>
        <p:spPr/>
        <p:txBody>
          <a:bodyPr/>
          <a:lstStyle>
            <a:lvl1pPr>
              <a:defRPr b="1" i="0">
                <a:latin typeface="Lato" panose="020F0502020204030203" pitchFamily="34" charset="77"/>
              </a:defRPr>
            </a:lvl1pPr>
          </a:lstStyle>
          <a:p>
            <a:fld id="{71D00C28-2252-7A46-BDE1-23546EACCE2C}" type="slidenum">
              <a:rPr lang="en-US" smtClean="0"/>
              <a:pPr/>
              <a:t>‹#›</a:t>
            </a:fld>
            <a:endParaRPr lang="en-US" dirty="0"/>
          </a:p>
        </p:txBody>
      </p:sp>
      <p:sp>
        <p:nvSpPr>
          <p:cNvPr id="15" name="1">
            <a:extLst>
              <a:ext uri="{FF2B5EF4-FFF2-40B4-BE49-F238E27FC236}">
                <a16:creationId xmlns:a16="http://schemas.microsoft.com/office/drawing/2014/main" id="{FCE2CC75-1227-784D-92A4-19E9C862A846}"/>
              </a:ext>
            </a:extLst>
          </p:cNvPr>
          <p:cNvSpPr>
            <a:spLocks noGrp="1"/>
          </p:cNvSpPr>
          <p:nvPr>
            <p:ph type="body" sz="quarter" idx="18" hasCustomPrompt="1"/>
          </p:nvPr>
        </p:nvSpPr>
        <p:spPr>
          <a:xfrm>
            <a:off x="925606" y="1462875"/>
            <a:ext cx="4617944" cy="4705218"/>
          </a:xfrm>
          <a:prstGeom prst="ellipse">
            <a:avLst/>
          </a:prstGeom>
          <a:gradFill>
            <a:gsLst>
              <a:gs pos="0">
                <a:schemeClr val="accent3">
                  <a:lumMod val="75000"/>
                </a:schemeClr>
              </a:gs>
              <a:gs pos="96000">
                <a:schemeClr val="accent3"/>
              </a:gs>
            </a:gsLst>
            <a:lin ang="16200000" scaled="1"/>
          </a:gradFill>
          <a:effectLst>
            <a:outerShdw blurRad="254000" algn="ctr" rotWithShape="0">
              <a:prstClr val="black">
                <a:alpha val="20000"/>
              </a:prstClr>
            </a:outerShdw>
          </a:effectLst>
        </p:spPr>
        <p:txBody>
          <a:bodyPr lIns="0" tIns="0" rIns="0" bIns="0" anchor="ctr">
            <a:normAutofit/>
          </a:bodyPr>
          <a:lstStyle>
            <a:lvl1pPr marL="0" indent="0" algn="ctr">
              <a:spcAft>
                <a:spcPts val="600"/>
              </a:spcAft>
              <a:buFont typeface="Arial" panose="020B0604020202020204" pitchFamily="34" charset="0"/>
              <a:buNone/>
              <a:defRPr sz="3600" b="1" i="0">
                <a:solidFill>
                  <a:schemeClr val="bg1"/>
                </a:solidFill>
                <a:latin typeface="Lato Black" panose="020F0502020204030203" pitchFamily="34" charset="77"/>
              </a:defRPr>
            </a:lvl1pPr>
            <a:lvl2pPr marL="201168" indent="0">
              <a:spcAft>
                <a:spcPts val="600"/>
              </a:spcAft>
              <a:buFont typeface="Arial" panose="020B0604020202020204" pitchFamily="34" charset="0"/>
              <a:buNone/>
              <a:defRPr sz="1400"/>
            </a:lvl2pPr>
            <a:lvl3pPr marL="384048" indent="0">
              <a:spcAft>
                <a:spcPts val="600"/>
              </a:spcAft>
              <a:buFont typeface="Arial" panose="020B0604020202020204" pitchFamily="34" charset="0"/>
              <a:buNone/>
              <a:defRPr sz="1400"/>
            </a:lvl3pPr>
            <a:lvl4pPr marL="566928" indent="0">
              <a:spcAft>
                <a:spcPts val="600"/>
              </a:spcAft>
              <a:buFont typeface="Arial" panose="020B0604020202020204" pitchFamily="34" charset="0"/>
              <a:buNone/>
              <a:defRPr sz="1400"/>
            </a:lvl4pPr>
            <a:lvl5pPr marL="749808" indent="0">
              <a:spcAft>
                <a:spcPts val="600"/>
              </a:spcAft>
              <a:buFont typeface="Arial" panose="020B0604020202020204" pitchFamily="34" charset="0"/>
              <a:buNone/>
              <a:defRPr sz="1400"/>
            </a:lvl5pPr>
          </a:lstStyle>
          <a:p>
            <a:pPr lvl="0"/>
            <a:r>
              <a:rPr lang="en-US" dirty="0"/>
              <a:t>“Large quote”</a:t>
            </a:r>
          </a:p>
        </p:txBody>
      </p:sp>
      <p:sp>
        <p:nvSpPr>
          <p:cNvPr id="17" name="Text Placeholder 4">
            <a:extLst>
              <a:ext uri="{FF2B5EF4-FFF2-40B4-BE49-F238E27FC236}">
                <a16:creationId xmlns:a16="http://schemas.microsoft.com/office/drawing/2014/main" id="{E6191B2C-D267-7E4C-9D6D-0D6C862D1EFF}"/>
              </a:ext>
            </a:extLst>
          </p:cNvPr>
          <p:cNvSpPr>
            <a:spLocks noGrp="1"/>
          </p:cNvSpPr>
          <p:nvPr>
            <p:ph type="body" sz="quarter" idx="21"/>
          </p:nvPr>
        </p:nvSpPr>
        <p:spPr>
          <a:xfrm>
            <a:off x="6381750" y="2559574"/>
            <a:ext cx="4972050" cy="2586584"/>
          </a:xfrm>
        </p:spPr>
        <p:txBody>
          <a:bodyPr/>
          <a:lstStyle>
            <a:lvl1pPr marL="0" indent="0">
              <a:buClr>
                <a:schemeClr val="accent1"/>
              </a:buClr>
              <a:buNone/>
              <a:defRPr b="1" i="0">
                <a:solidFill>
                  <a:schemeClr val="tx1"/>
                </a:solidFill>
                <a:latin typeface="Lato Black" panose="020F0502020204030203" pitchFamily="34" charset="77"/>
              </a:defRPr>
            </a:lvl1pPr>
            <a:lvl2pPr marL="22225" indent="0">
              <a:buClr>
                <a:schemeClr val="accent1"/>
              </a:buClr>
              <a:buNone/>
              <a:tabLst/>
              <a:defRPr b="1" i="0">
                <a:solidFill>
                  <a:schemeClr val="tx1"/>
                </a:solidFill>
                <a:latin typeface="Lato" panose="020F0502020204030203" pitchFamily="34" charset="77"/>
              </a:defRPr>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4678297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CAA7318-4B95-1642-B042-3FF97C1F1D0E}"/>
              </a:ext>
            </a:extLst>
          </p:cNvPr>
          <p:cNvSpPr/>
          <p:nvPr userDrawn="1"/>
        </p:nvSpPr>
        <p:spPr>
          <a:xfrm>
            <a:off x="0" y="2184400"/>
            <a:ext cx="12192000" cy="32514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i="0" dirty="0">
              <a:latin typeface="Lato" panose="020F0502020204030203" pitchFamily="34" charset="77"/>
            </a:endParaRPr>
          </a:p>
        </p:txBody>
      </p:sp>
      <p:sp>
        <p:nvSpPr>
          <p:cNvPr id="2" name="Title 1">
            <a:extLst>
              <a:ext uri="{FF2B5EF4-FFF2-40B4-BE49-F238E27FC236}">
                <a16:creationId xmlns:a16="http://schemas.microsoft.com/office/drawing/2014/main" id="{9D656CD4-F211-8544-B671-85D7DDA16C77}"/>
              </a:ext>
            </a:extLst>
          </p:cNvPr>
          <p:cNvSpPr>
            <a:spLocks noGrp="1"/>
          </p:cNvSpPr>
          <p:nvPr>
            <p:ph type="title"/>
          </p:nvPr>
        </p:nvSpPr>
        <p:spPr/>
        <p:txBody>
          <a:bodyPr/>
          <a:lstStyle>
            <a:lvl1pPr>
              <a:defRPr b="1" i="0">
                <a:latin typeface="Lato" panose="020F0502020204030203" pitchFamily="34" charset="77"/>
              </a:defRPr>
            </a:lvl1pPr>
          </a:lstStyle>
          <a:p>
            <a:r>
              <a:rPr lang="en-US" dirty="0"/>
              <a:t>Click to edit Master title style</a:t>
            </a:r>
          </a:p>
        </p:txBody>
      </p:sp>
      <p:sp>
        <p:nvSpPr>
          <p:cNvPr id="3" name="Footer Placeholder 2">
            <a:extLst>
              <a:ext uri="{FF2B5EF4-FFF2-40B4-BE49-F238E27FC236}">
                <a16:creationId xmlns:a16="http://schemas.microsoft.com/office/drawing/2014/main" id="{488B9861-ECF6-4A4B-A9FE-7394D67C1B5A}"/>
              </a:ext>
            </a:extLst>
          </p:cNvPr>
          <p:cNvSpPr>
            <a:spLocks noGrp="1"/>
          </p:cNvSpPr>
          <p:nvPr>
            <p:ph type="ftr" sz="quarter" idx="10"/>
          </p:nvPr>
        </p:nvSpPr>
        <p:spPr/>
        <p:txBody>
          <a:bodyPr/>
          <a:lstStyle>
            <a:lvl1pPr>
              <a:defRPr b="1" i="0">
                <a:latin typeface="Lato" panose="020F0502020204030203" pitchFamily="34" charset="77"/>
              </a:defRPr>
            </a:lvl1pPr>
          </a:lstStyle>
          <a:p>
            <a:endParaRPr lang="en-US" dirty="0"/>
          </a:p>
        </p:txBody>
      </p:sp>
      <p:sp>
        <p:nvSpPr>
          <p:cNvPr id="4" name="Slide Number Placeholder 3">
            <a:extLst>
              <a:ext uri="{FF2B5EF4-FFF2-40B4-BE49-F238E27FC236}">
                <a16:creationId xmlns:a16="http://schemas.microsoft.com/office/drawing/2014/main" id="{EECE0D14-D472-834A-907E-A292C3698682}"/>
              </a:ext>
            </a:extLst>
          </p:cNvPr>
          <p:cNvSpPr>
            <a:spLocks noGrp="1"/>
          </p:cNvSpPr>
          <p:nvPr>
            <p:ph type="sldNum" sz="quarter" idx="11"/>
          </p:nvPr>
        </p:nvSpPr>
        <p:spPr/>
        <p:txBody>
          <a:bodyPr/>
          <a:lstStyle>
            <a:lvl1pPr>
              <a:defRPr b="1" i="0">
                <a:latin typeface="Lato" panose="020F0502020204030203" pitchFamily="34" charset="77"/>
              </a:defRPr>
            </a:lvl1pPr>
          </a:lstStyle>
          <a:p>
            <a:fld id="{71D00C28-2252-7A46-BDE1-23546EACCE2C}" type="slidenum">
              <a:rPr lang="en-US" smtClean="0"/>
              <a:pPr/>
              <a:t>‹#›</a:t>
            </a:fld>
            <a:endParaRPr lang="en-US" dirty="0"/>
          </a:p>
        </p:txBody>
      </p:sp>
      <p:sp>
        <p:nvSpPr>
          <p:cNvPr id="15" name="1">
            <a:extLst>
              <a:ext uri="{FF2B5EF4-FFF2-40B4-BE49-F238E27FC236}">
                <a16:creationId xmlns:a16="http://schemas.microsoft.com/office/drawing/2014/main" id="{FCE2CC75-1227-784D-92A4-19E9C862A846}"/>
              </a:ext>
            </a:extLst>
          </p:cNvPr>
          <p:cNvSpPr>
            <a:spLocks noGrp="1"/>
          </p:cNvSpPr>
          <p:nvPr>
            <p:ph type="body" sz="quarter" idx="18" hasCustomPrompt="1"/>
          </p:nvPr>
        </p:nvSpPr>
        <p:spPr>
          <a:xfrm>
            <a:off x="925606" y="1462875"/>
            <a:ext cx="4617944" cy="4705218"/>
          </a:xfrm>
          <a:prstGeom prst="ellipse">
            <a:avLst/>
          </a:prstGeom>
          <a:gradFill>
            <a:gsLst>
              <a:gs pos="0">
                <a:schemeClr val="accent3">
                  <a:lumMod val="75000"/>
                </a:schemeClr>
              </a:gs>
              <a:gs pos="96000">
                <a:schemeClr val="accent3"/>
              </a:gs>
            </a:gsLst>
            <a:lin ang="16200000" scaled="1"/>
          </a:gradFill>
          <a:effectLst>
            <a:outerShdw blurRad="254000" algn="ctr" rotWithShape="0">
              <a:prstClr val="black">
                <a:alpha val="20000"/>
              </a:prstClr>
            </a:outerShdw>
          </a:effectLst>
        </p:spPr>
        <p:txBody>
          <a:bodyPr lIns="0" tIns="0" rIns="0" bIns="0" anchor="ctr">
            <a:normAutofit/>
          </a:bodyPr>
          <a:lstStyle>
            <a:lvl1pPr marL="0" indent="0" algn="ctr">
              <a:spcAft>
                <a:spcPts val="600"/>
              </a:spcAft>
              <a:buFont typeface="Arial" panose="020B0604020202020204" pitchFamily="34" charset="0"/>
              <a:buNone/>
              <a:defRPr sz="3600" b="1" i="0">
                <a:solidFill>
                  <a:schemeClr val="bg1"/>
                </a:solidFill>
                <a:latin typeface="Lato Black" panose="020F0502020204030203" pitchFamily="34" charset="77"/>
              </a:defRPr>
            </a:lvl1pPr>
            <a:lvl2pPr marL="201168" indent="0">
              <a:spcAft>
                <a:spcPts val="600"/>
              </a:spcAft>
              <a:buFont typeface="Arial" panose="020B0604020202020204" pitchFamily="34" charset="0"/>
              <a:buNone/>
              <a:defRPr sz="1400"/>
            </a:lvl2pPr>
            <a:lvl3pPr marL="384048" indent="0">
              <a:spcAft>
                <a:spcPts val="600"/>
              </a:spcAft>
              <a:buFont typeface="Arial" panose="020B0604020202020204" pitchFamily="34" charset="0"/>
              <a:buNone/>
              <a:defRPr sz="1400"/>
            </a:lvl3pPr>
            <a:lvl4pPr marL="566928" indent="0">
              <a:spcAft>
                <a:spcPts val="600"/>
              </a:spcAft>
              <a:buFont typeface="Arial" panose="020B0604020202020204" pitchFamily="34" charset="0"/>
              <a:buNone/>
              <a:defRPr sz="1400"/>
            </a:lvl4pPr>
            <a:lvl5pPr marL="749808" indent="0">
              <a:spcAft>
                <a:spcPts val="600"/>
              </a:spcAft>
              <a:buFont typeface="Arial" panose="020B0604020202020204" pitchFamily="34" charset="0"/>
              <a:buNone/>
              <a:defRPr sz="1400"/>
            </a:lvl5pPr>
          </a:lstStyle>
          <a:p>
            <a:pPr lvl="0"/>
            <a:r>
              <a:rPr lang="en-US" dirty="0"/>
              <a:t>“Large quote”</a:t>
            </a:r>
          </a:p>
        </p:txBody>
      </p:sp>
      <p:sp>
        <p:nvSpPr>
          <p:cNvPr id="17" name="Text Placeholder 4">
            <a:extLst>
              <a:ext uri="{FF2B5EF4-FFF2-40B4-BE49-F238E27FC236}">
                <a16:creationId xmlns:a16="http://schemas.microsoft.com/office/drawing/2014/main" id="{E6191B2C-D267-7E4C-9D6D-0D6C862D1EFF}"/>
              </a:ext>
            </a:extLst>
          </p:cNvPr>
          <p:cNvSpPr>
            <a:spLocks noGrp="1"/>
          </p:cNvSpPr>
          <p:nvPr>
            <p:ph type="body" sz="quarter" idx="21"/>
          </p:nvPr>
        </p:nvSpPr>
        <p:spPr>
          <a:xfrm>
            <a:off x="6381750" y="2559574"/>
            <a:ext cx="4972050" cy="699299"/>
          </a:xfrm>
        </p:spPr>
        <p:txBody>
          <a:bodyPr/>
          <a:lstStyle>
            <a:lvl1pPr marL="0" indent="0">
              <a:buClr>
                <a:schemeClr val="accent1"/>
              </a:buClr>
              <a:buNone/>
              <a:defRPr b="1" i="0">
                <a:solidFill>
                  <a:schemeClr val="tx1"/>
                </a:solidFill>
                <a:latin typeface="Lato Black" panose="020F0502020204030203" pitchFamily="34" charset="77"/>
              </a:defRPr>
            </a:lvl1pPr>
            <a:lvl2pPr marL="22225" indent="0">
              <a:buClr>
                <a:schemeClr val="accent1"/>
              </a:buClr>
              <a:buNone/>
              <a:tabLst/>
              <a:defRPr b="1" i="0">
                <a:solidFill>
                  <a:schemeClr val="tx1"/>
                </a:solidFill>
                <a:latin typeface="Lato" panose="020F0502020204030203" pitchFamily="34" charset="77"/>
              </a:defRPr>
            </a:lvl2pPr>
          </a:lstStyle>
          <a:p>
            <a:pPr lvl="0"/>
            <a:r>
              <a:rPr lang="en-US" dirty="0"/>
              <a:t>Click to edit Master text styles</a:t>
            </a:r>
          </a:p>
          <a:p>
            <a:pPr lvl="1"/>
            <a:r>
              <a:rPr lang="en-US" dirty="0"/>
              <a:t>Second level</a:t>
            </a:r>
          </a:p>
        </p:txBody>
      </p:sp>
      <p:sp>
        <p:nvSpPr>
          <p:cNvPr id="20" name="Text Placeholder 4">
            <a:extLst>
              <a:ext uri="{FF2B5EF4-FFF2-40B4-BE49-F238E27FC236}">
                <a16:creationId xmlns:a16="http://schemas.microsoft.com/office/drawing/2014/main" id="{B38D2FAE-CB02-8741-BFB7-E3583A56456D}"/>
              </a:ext>
            </a:extLst>
          </p:cNvPr>
          <p:cNvSpPr>
            <a:spLocks noGrp="1"/>
          </p:cNvSpPr>
          <p:nvPr>
            <p:ph type="body" sz="quarter" idx="22"/>
          </p:nvPr>
        </p:nvSpPr>
        <p:spPr>
          <a:xfrm>
            <a:off x="6381750" y="3503216"/>
            <a:ext cx="4972050" cy="699299"/>
          </a:xfrm>
        </p:spPr>
        <p:txBody>
          <a:bodyPr/>
          <a:lstStyle>
            <a:lvl1pPr marL="0" indent="0">
              <a:buClr>
                <a:schemeClr val="accent1"/>
              </a:buClr>
              <a:buNone/>
              <a:defRPr b="1" i="0">
                <a:solidFill>
                  <a:schemeClr val="tx1"/>
                </a:solidFill>
                <a:latin typeface="Lato Black" panose="020F0502020204030203" pitchFamily="34" charset="77"/>
              </a:defRPr>
            </a:lvl1pPr>
            <a:lvl2pPr marL="22225" indent="0">
              <a:buClr>
                <a:schemeClr val="accent1"/>
              </a:buClr>
              <a:buNone/>
              <a:tabLst/>
              <a:defRPr b="1" i="0">
                <a:solidFill>
                  <a:schemeClr val="tx1"/>
                </a:solidFill>
                <a:latin typeface="Lato" panose="020F0502020204030203" pitchFamily="34" charset="77"/>
              </a:defRPr>
            </a:lvl2pPr>
          </a:lstStyle>
          <a:p>
            <a:pPr lvl="0"/>
            <a:r>
              <a:rPr lang="en-US" dirty="0"/>
              <a:t>Click to edit Master text styles</a:t>
            </a:r>
          </a:p>
          <a:p>
            <a:pPr lvl="1"/>
            <a:r>
              <a:rPr lang="en-US" dirty="0"/>
              <a:t>Second level</a:t>
            </a:r>
          </a:p>
        </p:txBody>
      </p:sp>
      <p:sp>
        <p:nvSpPr>
          <p:cNvPr id="21" name="Text Placeholder 4">
            <a:extLst>
              <a:ext uri="{FF2B5EF4-FFF2-40B4-BE49-F238E27FC236}">
                <a16:creationId xmlns:a16="http://schemas.microsoft.com/office/drawing/2014/main" id="{1B5E82AC-B3B9-6B43-83FD-40A9EE686E74}"/>
              </a:ext>
            </a:extLst>
          </p:cNvPr>
          <p:cNvSpPr>
            <a:spLocks noGrp="1"/>
          </p:cNvSpPr>
          <p:nvPr>
            <p:ph type="body" sz="quarter" idx="23"/>
          </p:nvPr>
        </p:nvSpPr>
        <p:spPr>
          <a:xfrm>
            <a:off x="6381750" y="4446859"/>
            <a:ext cx="4972050" cy="699299"/>
          </a:xfrm>
        </p:spPr>
        <p:txBody>
          <a:bodyPr/>
          <a:lstStyle>
            <a:lvl1pPr marL="0" indent="0">
              <a:buClr>
                <a:schemeClr val="accent1"/>
              </a:buClr>
              <a:buNone/>
              <a:defRPr b="1" i="0">
                <a:solidFill>
                  <a:schemeClr val="tx1"/>
                </a:solidFill>
                <a:latin typeface="Lato Black" panose="020F0502020204030203" pitchFamily="34" charset="77"/>
              </a:defRPr>
            </a:lvl1pPr>
            <a:lvl2pPr marL="22225" indent="0">
              <a:buClr>
                <a:schemeClr val="accent1"/>
              </a:buClr>
              <a:buNone/>
              <a:tabLst/>
              <a:defRPr b="1" i="0">
                <a:solidFill>
                  <a:schemeClr val="tx1"/>
                </a:solidFill>
                <a:latin typeface="Lato" panose="020F0502020204030203" pitchFamily="34" charset="77"/>
              </a:defRPr>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4949817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8 Cycle/Parts">
    <p:bg>
      <p:bgPr>
        <a:solidFill>
          <a:schemeClr val="accent4"/>
        </a:solidFill>
        <a:effectLst/>
      </p:bgPr>
    </p:bg>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D9561505-5F6A-D244-8387-4862D8ACD6A9}"/>
              </a:ext>
            </a:extLst>
          </p:cNvPr>
          <p:cNvSpPr/>
          <p:nvPr userDrawn="1"/>
        </p:nvSpPr>
        <p:spPr>
          <a:xfrm>
            <a:off x="2554883" y="43062"/>
            <a:ext cx="6771876" cy="6771876"/>
          </a:xfrm>
          <a:custGeom>
            <a:avLst/>
            <a:gdLst>
              <a:gd name="connsiteX0" fmla="*/ 2057399 w 4114800"/>
              <a:gd name="connsiteY0" fmla="*/ 1081094 h 4114800"/>
              <a:gd name="connsiteX1" fmla="*/ 1677394 w 4114800"/>
              <a:gd name="connsiteY1" fmla="*/ 1157862 h 4114800"/>
              <a:gd name="connsiteX2" fmla="*/ 1367057 w 4114800"/>
              <a:gd name="connsiteY2" fmla="*/ 1367057 h 4114800"/>
              <a:gd name="connsiteX3" fmla="*/ 1157862 w 4114800"/>
              <a:gd name="connsiteY3" fmla="*/ 1677394 h 4114800"/>
              <a:gd name="connsiteX4" fmla="*/ 1081094 w 4114800"/>
              <a:gd name="connsiteY4" fmla="*/ 2057399 h 4114800"/>
              <a:gd name="connsiteX5" fmla="*/ 1157862 w 4114800"/>
              <a:gd name="connsiteY5" fmla="*/ 2437404 h 4114800"/>
              <a:gd name="connsiteX6" fmla="*/ 1367057 w 4114800"/>
              <a:gd name="connsiteY6" fmla="*/ 2747741 h 4114800"/>
              <a:gd name="connsiteX7" fmla="*/ 1677394 w 4114800"/>
              <a:gd name="connsiteY7" fmla="*/ 2956936 h 4114800"/>
              <a:gd name="connsiteX8" fmla="*/ 2057399 w 4114800"/>
              <a:gd name="connsiteY8" fmla="*/ 3033704 h 4114800"/>
              <a:gd name="connsiteX9" fmla="*/ 2437404 w 4114800"/>
              <a:gd name="connsiteY9" fmla="*/ 2956936 h 4114800"/>
              <a:gd name="connsiteX10" fmla="*/ 2747741 w 4114800"/>
              <a:gd name="connsiteY10" fmla="*/ 2747741 h 4114800"/>
              <a:gd name="connsiteX11" fmla="*/ 2956936 w 4114800"/>
              <a:gd name="connsiteY11" fmla="*/ 2437404 h 4114800"/>
              <a:gd name="connsiteX12" fmla="*/ 3033704 w 4114800"/>
              <a:gd name="connsiteY12" fmla="*/ 2057399 h 4114800"/>
              <a:gd name="connsiteX13" fmla="*/ 2956936 w 4114800"/>
              <a:gd name="connsiteY13" fmla="*/ 1677394 h 4114800"/>
              <a:gd name="connsiteX14" fmla="*/ 2747741 w 4114800"/>
              <a:gd name="connsiteY14" fmla="*/ 1367057 h 4114800"/>
              <a:gd name="connsiteX15" fmla="*/ 2437404 w 4114800"/>
              <a:gd name="connsiteY15" fmla="*/ 1157862 h 4114800"/>
              <a:gd name="connsiteX16" fmla="*/ 2057399 w 4114800"/>
              <a:gd name="connsiteY16" fmla="*/ 1081094 h 4114800"/>
              <a:gd name="connsiteX17" fmla="*/ 2057399 w 4114800"/>
              <a:gd name="connsiteY17" fmla="*/ 1004325 h 4114800"/>
              <a:gd name="connsiteX18" fmla="*/ 2467344 w 4114800"/>
              <a:gd name="connsiteY18" fmla="*/ 1087043 h 4114800"/>
              <a:gd name="connsiteX19" fmla="*/ 2802055 w 4114800"/>
              <a:gd name="connsiteY19" fmla="*/ 1312743 h 4114800"/>
              <a:gd name="connsiteX20" fmla="*/ 3027755 w 4114800"/>
              <a:gd name="connsiteY20" fmla="*/ 1647455 h 4114800"/>
              <a:gd name="connsiteX21" fmla="*/ 3110473 w 4114800"/>
              <a:gd name="connsiteY21" fmla="*/ 2057399 h 4114800"/>
              <a:gd name="connsiteX22" fmla="*/ 3027755 w 4114800"/>
              <a:gd name="connsiteY22" fmla="*/ 2467344 h 4114800"/>
              <a:gd name="connsiteX23" fmla="*/ 2802055 w 4114800"/>
              <a:gd name="connsiteY23" fmla="*/ 2802055 h 4114800"/>
              <a:gd name="connsiteX24" fmla="*/ 2467344 w 4114800"/>
              <a:gd name="connsiteY24" fmla="*/ 3027755 h 4114800"/>
              <a:gd name="connsiteX25" fmla="*/ 2057399 w 4114800"/>
              <a:gd name="connsiteY25" fmla="*/ 3110473 h 4114800"/>
              <a:gd name="connsiteX26" fmla="*/ 1647455 w 4114800"/>
              <a:gd name="connsiteY26" fmla="*/ 3027755 h 4114800"/>
              <a:gd name="connsiteX27" fmla="*/ 1312743 w 4114800"/>
              <a:gd name="connsiteY27" fmla="*/ 2802055 h 4114800"/>
              <a:gd name="connsiteX28" fmla="*/ 1087043 w 4114800"/>
              <a:gd name="connsiteY28" fmla="*/ 2467344 h 4114800"/>
              <a:gd name="connsiteX29" fmla="*/ 1004325 w 4114800"/>
              <a:gd name="connsiteY29" fmla="*/ 2057399 h 4114800"/>
              <a:gd name="connsiteX30" fmla="*/ 1087043 w 4114800"/>
              <a:gd name="connsiteY30" fmla="*/ 1647455 h 4114800"/>
              <a:gd name="connsiteX31" fmla="*/ 1312743 w 4114800"/>
              <a:gd name="connsiteY31" fmla="*/ 1312743 h 4114800"/>
              <a:gd name="connsiteX32" fmla="*/ 1647455 w 4114800"/>
              <a:gd name="connsiteY32" fmla="*/ 1087043 h 4114800"/>
              <a:gd name="connsiteX33" fmla="*/ 2057399 w 4114800"/>
              <a:gd name="connsiteY33" fmla="*/ 1004325 h 4114800"/>
              <a:gd name="connsiteX34" fmla="*/ 2057400 w 4114800"/>
              <a:gd name="connsiteY34" fmla="*/ 927749 h 4114800"/>
              <a:gd name="connsiteX35" fmla="*/ 1617707 w 4114800"/>
              <a:gd name="connsiteY35" fmla="*/ 1016609 h 4114800"/>
              <a:gd name="connsiteX36" fmla="*/ 1258622 w 4114800"/>
              <a:gd name="connsiteY36" fmla="*/ 1258814 h 4114800"/>
              <a:gd name="connsiteX37" fmla="*/ 1016417 w 4114800"/>
              <a:gd name="connsiteY37" fmla="*/ 1617899 h 4114800"/>
              <a:gd name="connsiteX38" fmla="*/ 927557 w 4114800"/>
              <a:gd name="connsiteY38" fmla="*/ 2057592 h 4114800"/>
              <a:gd name="connsiteX39" fmla="*/ 1016417 w 4114800"/>
              <a:gd name="connsiteY39" fmla="*/ 2497284 h 4114800"/>
              <a:gd name="connsiteX40" fmla="*/ 1258622 w 4114800"/>
              <a:gd name="connsiteY40" fmla="*/ 2856370 h 4114800"/>
              <a:gd name="connsiteX41" fmla="*/ 1617707 w 4114800"/>
              <a:gd name="connsiteY41" fmla="*/ 3098575 h 4114800"/>
              <a:gd name="connsiteX42" fmla="*/ 2057400 w 4114800"/>
              <a:gd name="connsiteY42" fmla="*/ 3187435 h 4114800"/>
              <a:gd name="connsiteX43" fmla="*/ 2497092 w 4114800"/>
              <a:gd name="connsiteY43" fmla="*/ 3098575 h 4114800"/>
              <a:gd name="connsiteX44" fmla="*/ 2856178 w 4114800"/>
              <a:gd name="connsiteY44" fmla="*/ 2856370 h 4114800"/>
              <a:gd name="connsiteX45" fmla="*/ 3098383 w 4114800"/>
              <a:gd name="connsiteY45" fmla="*/ 2497284 h 4114800"/>
              <a:gd name="connsiteX46" fmla="*/ 3187243 w 4114800"/>
              <a:gd name="connsiteY46" fmla="*/ 2057592 h 4114800"/>
              <a:gd name="connsiteX47" fmla="*/ 3098383 w 4114800"/>
              <a:gd name="connsiteY47" fmla="*/ 1617899 h 4114800"/>
              <a:gd name="connsiteX48" fmla="*/ 2856178 w 4114800"/>
              <a:gd name="connsiteY48" fmla="*/ 1258814 h 4114800"/>
              <a:gd name="connsiteX49" fmla="*/ 2497092 w 4114800"/>
              <a:gd name="connsiteY49" fmla="*/ 1016609 h 4114800"/>
              <a:gd name="connsiteX50" fmla="*/ 2057400 w 4114800"/>
              <a:gd name="connsiteY50" fmla="*/ 927749 h 4114800"/>
              <a:gd name="connsiteX51" fmla="*/ 2057400 w 4114800"/>
              <a:gd name="connsiteY51" fmla="*/ 874011 h 4114800"/>
              <a:gd name="connsiteX52" fmla="*/ 2518012 w 4114800"/>
              <a:gd name="connsiteY52" fmla="*/ 967093 h 4114800"/>
              <a:gd name="connsiteX53" fmla="*/ 2894178 w 4114800"/>
              <a:gd name="connsiteY53" fmla="*/ 1220622 h 4114800"/>
              <a:gd name="connsiteX54" fmla="*/ 3147707 w 4114800"/>
              <a:gd name="connsiteY54" fmla="*/ 1596788 h 4114800"/>
              <a:gd name="connsiteX55" fmla="*/ 3240789 w 4114800"/>
              <a:gd name="connsiteY55" fmla="*/ 2057400 h 4114800"/>
              <a:gd name="connsiteX56" fmla="*/ 3147707 w 4114800"/>
              <a:gd name="connsiteY56" fmla="*/ 2518012 h 4114800"/>
              <a:gd name="connsiteX57" fmla="*/ 2894178 w 4114800"/>
              <a:gd name="connsiteY57" fmla="*/ 2894178 h 4114800"/>
              <a:gd name="connsiteX58" fmla="*/ 2518012 w 4114800"/>
              <a:gd name="connsiteY58" fmla="*/ 3147707 h 4114800"/>
              <a:gd name="connsiteX59" fmla="*/ 2057400 w 4114800"/>
              <a:gd name="connsiteY59" fmla="*/ 3240789 h 4114800"/>
              <a:gd name="connsiteX60" fmla="*/ 1596788 w 4114800"/>
              <a:gd name="connsiteY60" fmla="*/ 3147707 h 4114800"/>
              <a:gd name="connsiteX61" fmla="*/ 1220622 w 4114800"/>
              <a:gd name="connsiteY61" fmla="*/ 2894178 h 4114800"/>
              <a:gd name="connsiteX62" fmla="*/ 967093 w 4114800"/>
              <a:gd name="connsiteY62" fmla="*/ 2518012 h 4114800"/>
              <a:gd name="connsiteX63" fmla="*/ 874011 w 4114800"/>
              <a:gd name="connsiteY63" fmla="*/ 2057400 h 4114800"/>
              <a:gd name="connsiteX64" fmla="*/ 967093 w 4114800"/>
              <a:gd name="connsiteY64" fmla="*/ 1596788 h 4114800"/>
              <a:gd name="connsiteX65" fmla="*/ 1220622 w 4114800"/>
              <a:gd name="connsiteY65" fmla="*/ 1220622 h 4114800"/>
              <a:gd name="connsiteX66" fmla="*/ 1596788 w 4114800"/>
              <a:gd name="connsiteY66" fmla="*/ 967093 h 4114800"/>
              <a:gd name="connsiteX67" fmla="*/ 2057400 w 4114800"/>
              <a:gd name="connsiteY67" fmla="*/ 874011 h 4114800"/>
              <a:gd name="connsiteX68" fmla="*/ 2057400 w 4114800"/>
              <a:gd name="connsiteY68" fmla="*/ 796859 h 4114800"/>
              <a:gd name="connsiteX69" fmla="*/ 1566656 w 4114800"/>
              <a:gd name="connsiteY69" fmla="*/ 895890 h 4114800"/>
              <a:gd name="connsiteX70" fmla="*/ 1165924 w 4114800"/>
              <a:gd name="connsiteY70" fmla="*/ 1166116 h 4114800"/>
              <a:gd name="connsiteX71" fmla="*/ 895698 w 4114800"/>
              <a:gd name="connsiteY71" fmla="*/ 1566848 h 4114800"/>
              <a:gd name="connsiteX72" fmla="*/ 796667 w 4114800"/>
              <a:gd name="connsiteY72" fmla="*/ 2057592 h 4114800"/>
              <a:gd name="connsiteX73" fmla="*/ 895698 w 4114800"/>
              <a:gd name="connsiteY73" fmla="*/ 2548336 h 4114800"/>
              <a:gd name="connsiteX74" fmla="*/ 1165924 w 4114800"/>
              <a:gd name="connsiteY74" fmla="*/ 2949068 h 4114800"/>
              <a:gd name="connsiteX75" fmla="*/ 1566656 w 4114800"/>
              <a:gd name="connsiteY75" fmla="*/ 3219294 h 4114800"/>
              <a:gd name="connsiteX76" fmla="*/ 2057400 w 4114800"/>
              <a:gd name="connsiteY76" fmla="*/ 3318325 h 4114800"/>
              <a:gd name="connsiteX77" fmla="*/ 2548143 w 4114800"/>
              <a:gd name="connsiteY77" fmla="*/ 3219294 h 4114800"/>
              <a:gd name="connsiteX78" fmla="*/ 2948876 w 4114800"/>
              <a:gd name="connsiteY78" fmla="*/ 2949068 h 4114800"/>
              <a:gd name="connsiteX79" fmla="*/ 3219102 w 4114800"/>
              <a:gd name="connsiteY79" fmla="*/ 2548336 h 4114800"/>
              <a:gd name="connsiteX80" fmla="*/ 3318133 w 4114800"/>
              <a:gd name="connsiteY80" fmla="*/ 2057592 h 4114800"/>
              <a:gd name="connsiteX81" fmla="*/ 3219102 w 4114800"/>
              <a:gd name="connsiteY81" fmla="*/ 1566848 h 4114800"/>
              <a:gd name="connsiteX82" fmla="*/ 2948876 w 4114800"/>
              <a:gd name="connsiteY82" fmla="*/ 1166116 h 4114800"/>
              <a:gd name="connsiteX83" fmla="*/ 2548143 w 4114800"/>
              <a:gd name="connsiteY83" fmla="*/ 895890 h 4114800"/>
              <a:gd name="connsiteX84" fmla="*/ 2057400 w 4114800"/>
              <a:gd name="connsiteY84" fmla="*/ 796859 h 4114800"/>
              <a:gd name="connsiteX85" fmla="*/ 2057400 w 4114800"/>
              <a:gd name="connsiteY85" fmla="*/ 758858 h 4114800"/>
              <a:gd name="connsiteX86" fmla="*/ 2562921 w 4114800"/>
              <a:gd name="connsiteY86" fmla="*/ 860960 h 4114800"/>
              <a:gd name="connsiteX87" fmla="*/ 2975745 w 4114800"/>
              <a:gd name="connsiteY87" fmla="*/ 1139247 h 4114800"/>
              <a:gd name="connsiteX88" fmla="*/ 3254031 w 4114800"/>
              <a:gd name="connsiteY88" fmla="*/ 1552070 h 4114800"/>
              <a:gd name="connsiteX89" fmla="*/ 3356134 w 4114800"/>
              <a:gd name="connsiteY89" fmla="*/ 2057592 h 4114800"/>
              <a:gd name="connsiteX90" fmla="*/ 3254031 w 4114800"/>
              <a:gd name="connsiteY90" fmla="*/ 2563113 h 4114800"/>
              <a:gd name="connsiteX91" fmla="*/ 2975745 w 4114800"/>
              <a:gd name="connsiteY91" fmla="*/ 2975937 h 4114800"/>
              <a:gd name="connsiteX92" fmla="*/ 2562921 w 4114800"/>
              <a:gd name="connsiteY92" fmla="*/ 3254223 h 4114800"/>
              <a:gd name="connsiteX93" fmla="*/ 2057400 w 4114800"/>
              <a:gd name="connsiteY93" fmla="*/ 3356326 h 4114800"/>
              <a:gd name="connsiteX94" fmla="*/ 1551878 w 4114800"/>
              <a:gd name="connsiteY94" fmla="*/ 3254223 h 4114800"/>
              <a:gd name="connsiteX95" fmla="*/ 1139055 w 4114800"/>
              <a:gd name="connsiteY95" fmla="*/ 2975937 h 4114800"/>
              <a:gd name="connsiteX96" fmla="*/ 860768 w 4114800"/>
              <a:gd name="connsiteY96" fmla="*/ 2563113 h 4114800"/>
              <a:gd name="connsiteX97" fmla="*/ 758666 w 4114800"/>
              <a:gd name="connsiteY97" fmla="*/ 2057592 h 4114800"/>
              <a:gd name="connsiteX98" fmla="*/ 860768 w 4114800"/>
              <a:gd name="connsiteY98" fmla="*/ 1552070 h 4114800"/>
              <a:gd name="connsiteX99" fmla="*/ 1139055 w 4114800"/>
              <a:gd name="connsiteY99" fmla="*/ 1139247 h 4114800"/>
              <a:gd name="connsiteX100" fmla="*/ 1551878 w 4114800"/>
              <a:gd name="connsiteY100" fmla="*/ 860960 h 4114800"/>
              <a:gd name="connsiteX101" fmla="*/ 2057400 w 4114800"/>
              <a:gd name="connsiteY101" fmla="*/ 758858 h 4114800"/>
              <a:gd name="connsiteX102" fmla="*/ 2057399 w 4114800"/>
              <a:gd name="connsiteY102" fmla="*/ 663280 h 4114800"/>
              <a:gd name="connsiteX103" fmla="*/ 1514645 w 4114800"/>
              <a:gd name="connsiteY103" fmla="*/ 772868 h 4114800"/>
              <a:gd name="connsiteX104" fmla="*/ 1071498 w 4114800"/>
              <a:gd name="connsiteY104" fmla="*/ 1071690 h 4114800"/>
              <a:gd name="connsiteX105" fmla="*/ 772676 w 4114800"/>
              <a:gd name="connsiteY105" fmla="*/ 1514837 h 4114800"/>
              <a:gd name="connsiteX106" fmla="*/ 663089 w 4114800"/>
              <a:gd name="connsiteY106" fmla="*/ 2057591 h 4114800"/>
              <a:gd name="connsiteX107" fmla="*/ 772676 w 4114800"/>
              <a:gd name="connsiteY107" fmla="*/ 2600346 h 4114800"/>
              <a:gd name="connsiteX108" fmla="*/ 1071498 w 4114800"/>
              <a:gd name="connsiteY108" fmla="*/ 3043493 h 4114800"/>
              <a:gd name="connsiteX109" fmla="*/ 1514645 w 4114800"/>
              <a:gd name="connsiteY109" fmla="*/ 3342315 h 4114800"/>
              <a:gd name="connsiteX110" fmla="*/ 2057399 w 4114800"/>
              <a:gd name="connsiteY110" fmla="*/ 3451902 h 4114800"/>
              <a:gd name="connsiteX111" fmla="*/ 2600154 w 4114800"/>
              <a:gd name="connsiteY111" fmla="*/ 3342315 h 4114800"/>
              <a:gd name="connsiteX112" fmla="*/ 3043301 w 4114800"/>
              <a:gd name="connsiteY112" fmla="*/ 3043493 h 4114800"/>
              <a:gd name="connsiteX113" fmla="*/ 3342123 w 4114800"/>
              <a:gd name="connsiteY113" fmla="*/ 2600346 h 4114800"/>
              <a:gd name="connsiteX114" fmla="*/ 3451710 w 4114800"/>
              <a:gd name="connsiteY114" fmla="*/ 2057591 h 4114800"/>
              <a:gd name="connsiteX115" fmla="*/ 3342123 w 4114800"/>
              <a:gd name="connsiteY115" fmla="*/ 1514837 h 4114800"/>
              <a:gd name="connsiteX116" fmla="*/ 3043301 w 4114800"/>
              <a:gd name="connsiteY116" fmla="*/ 1071690 h 4114800"/>
              <a:gd name="connsiteX117" fmla="*/ 2600154 w 4114800"/>
              <a:gd name="connsiteY117" fmla="*/ 772868 h 4114800"/>
              <a:gd name="connsiteX118" fmla="*/ 2057399 w 4114800"/>
              <a:gd name="connsiteY118" fmla="*/ 663280 h 4114800"/>
              <a:gd name="connsiteX119" fmla="*/ 2057399 w 4114800"/>
              <a:gd name="connsiteY119" fmla="*/ 632573 h 4114800"/>
              <a:gd name="connsiteX120" fmla="*/ 2612053 w 4114800"/>
              <a:gd name="connsiteY120" fmla="*/ 744463 h 4114800"/>
              <a:gd name="connsiteX121" fmla="*/ 3064988 w 4114800"/>
              <a:gd name="connsiteY121" fmla="*/ 1049811 h 4114800"/>
              <a:gd name="connsiteX122" fmla="*/ 3370335 w 4114800"/>
              <a:gd name="connsiteY122" fmla="*/ 1502746 h 4114800"/>
              <a:gd name="connsiteX123" fmla="*/ 3482226 w 4114800"/>
              <a:gd name="connsiteY123" fmla="*/ 2057399 h 4114800"/>
              <a:gd name="connsiteX124" fmla="*/ 3370335 w 4114800"/>
              <a:gd name="connsiteY124" fmla="*/ 2612053 h 4114800"/>
              <a:gd name="connsiteX125" fmla="*/ 3064988 w 4114800"/>
              <a:gd name="connsiteY125" fmla="*/ 3064988 h 4114800"/>
              <a:gd name="connsiteX126" fmla="*/ 2612053 w 4114800"/>
              <a:gd name="connsiteY126" fmla="*/ 3370335 h 4114800"/>
              <a:gd name="connsiteX127" fmla="*/ 2057399 w 4114800"/>
              <a:gd name="connsiteY127" fmla="*/ 3482226 h 4114800"/>
              <a:gd name="connsiteX128" fmla="*/ 1502746 w 4114800"/>
              <a:gd name="connsiteY128" fmla="*/ 3370335 h 4114800"/>
              <a:gd name="connsiteX129" fmla="*/ 1049811 w 4114800"/>
              <a:gd name="connsiteY129" fmla="*/ 3064988 h 4114800"/>
              <a:gd name="connsiteX130" fmla="*/ 744463 w 4114800"/>
              <a:gd name="connsiteY130" fmla="*/ 2612053 h 4114800"/>
              <a:gd name="connsiteX131" fmla="*/ 632573 w 4114800"/>
              <a:gd name="connsiteY131" fmla="*/ 2057399 h 4114800"/>
              <a:gd name="connsiteX132" fmla="*/ 744463 w 4114800"/>
              <a:gd name="connsiteY132" fmla="*/ 1502746 h 4114800"/>
              <a:gd name="connsiteX133" fmla="*/ 1049811 w 4114800"/>
              <a:gd name="connsiteY133" fmla="*/ 1049811 h 4114800"/>
              <a:gd name="connsiteX134" fmla="*/ 1502746 w 4114800"/>
              <a:gd name="connsiteY134" fmla="*/ 744463 h 4114800"/>
              <a:gd name="connsiteX135" fmla="*/ 2057399 w 4114800"/>
              <a:gd name="connsiteY135" fmla="*/ 632573 h 4114800"/>
              <a:gd name="connsiteX136" fmla="*/ 2057400 w 4114800"/>
              <a:gd name="connsiteY136" fmla="*/ 536804 h 4114800"/>
              <a:gd name="connsiteX137" fmla="*/ 1465513 w 4114800"/>
              <a:gd name="connsiteY137" fmla="*/ 656372 h 4114800"/>
              <a:gd name="connsiteX138" fmla="*/ 982063 w 4114800"/>
              <a:gd name="connsiteY138" fmla="*/ 982255 h 4114800"/>
              <a:gd name="connsiteX139" fmla="*/ 656180 w 4114800"/>
              <a:gd name="connsiteY139" fmla="*/ 1465513 h 4114800"/>
              <a:gd name="connsiteX140" fmla="*/ 536613 w 4114800"/>
              <a:gd name="connsiteY140" fmla="*/ 2057400 h 4114800"/>
              <a:gd name="connsiteX141" fmla="*/ 656180 w 4114800"/>
              <a:gd name="connsiteY141" fmla="*/ 2649286 h 4114800"/>
              <a:gd name="connsiteX142" fmla="*/ 982063 w 4114800"/>
              <a:gd name="connsiteY142" fmla="*/ 3132737 h 4114800"/>
              <a:gd name="connsiteX143" fmla="*/ 1465513 w 4114800"/>
              <a:gd name="connsiteY143" fmla="*/ 3458620 h 4114800"/>
              <a:gd name="connsiteX144" fmla="*/ 2057400 w 4114800"/>
              <a:gd name="connsiteY144" fmla="*/ 3578187 h 4114800"/>
              <a:gd name="connsiteX145" fmla="*/ 2649286 w 4114800"/>
              <a:gd name="connsiteY145" fmla="*/ 3458620 h 4114800"/>
              <a:gd name="connsiteX146" fmla="*/ 3132737 w 4114800"/>
              <a:gd name="connsiteY146" fmla="*/ 3132737 h 4114800"/>
              <a:gd name="connsiteX147" fmla="*/ 3458620 w 4114800"/>
              <a:gd name="connsiteY147" fmla="*/ 2649286 h 4114800"/>
              <a:gd name="connsiteX148" fmla="*/ 3578187 w 4114800"/>
              <a:gd name="connsiteY148" fmla="*/ 2057400 h 4114800"/>
              <a:gd name="connsiteX149" fmla="*/ 3458620 w 4114800"/>
              <a:gd name="connsiteY149" fmla="*/ 1465513 h 4114800"/>
              <a:gd name="connsiteX150" fmla="*/ 3132737 w 4114800"/>
              <a:gd name="connsiteY150" fmla="*/ 982063 h 4114800"/>
              <a:gd name="connsiteX151" fmla="*/ 2649286 w 4114800"/>
              <a:gd name="connsiteY151" fmla="*/ 656180 h 4114800"/>
              <a:gd name="connsiteX152" fmla="*/ 2057400 w 4114800"/>
              <a:gd name="connsiteY152" fmla="*/ 536804 h 4114800"/>
              <a:gd name="connsiteX153" fmla="*/ 2057400 w 4114800"/>
              <a:gd name="connsiteY153" fmla="*/ 513390 h 4114800"/>
              <a:gd name="connsiteX154" fmla="*/ 2658306 w 4114800"/>
              <a:gd name="connsiteY154" fmla="*/ 634685 h 4114800"/>
              <a:gd name="connsiteX155" fmla="*/ 3149050 w 4114800"/>
              <a:gd name="connsiteY155" fmla="*/ 965557 h 4114800"/>
              <a:gd name="connsiteX156" fmla="*/ 3479923 w 4114800"/>
              <a:gd name="connsiteY156" fmla="*/ 1456301 h 4114800"/>
              <a:gd name="connsiteX157" fmla="*/ 3601218 w 4114800"/>
              <a:gd name="connsiteY157" fmla="*/ 2057208 h 4114800"/>
              <a:gd name="connsiteX158" fmla="*/ 3479923 w 4114800"/>
              <a:gd name="connsiteY158" fmla="*/ 2658114 h 4114800"/>
              <a:gd name="connsiteX159" fmla="*/ 3149050 w 4114800"/>
              <a:gd name="connsiteY159" fmla="*/ 3148858 h 4114800"/>
              <a:gd name="connsiteX160" fmla="*/ 2658306 w 4114800"/>
              <a:gd name="connsiteY160" fmla="*/ 3479731 h 4114800"/>
              <a:gd name="connsiteX161" fmla="*/ 2057400 w 4114800"/>
              <a:gd name="connsiteY161" fmla="*/ 3601026 h 4114800"/>
              <a:gd name="connsiteX162" fmla="*/ 1456493 w 4114800"/>
              <a:gd name="connsiteY162" fmla="*/ 3479731 h 4114800"/>
              <a:gd name="connsiteX163" fmla="*/ 965749 w 4114800"/>
              <a:gd name="connsiteY163" fmla="*/ 3148858 h 4114800"/>
              <a:gd name="connsiteX164" fmla="*/ 634876 w 4114800"/>
              <a:gd name="connsiteY164" fmla="*/ 2658114 h 4114800"/>
              <a:gd name="connsiteX165" fmla="*/ 513582 w 4114800"/>
              <a:gd name="connsiteY165" fmla="*/ 2057208 h 4114800"/>
              <a:gd name="connsiteX166" fmla="*/ 634876 w 4114800"/>
              <a:gd name="connsiteY166" fmla="*/ 1456301 h 4114800"/>
              <a:gd name="connsiteX167" fmla="*/ 965749 w 4114800"/>
              <a:gd name="connsiteY167" fmla="*/ 965557 h 4114800"/>
              <a:gd name="connsiteX168" fmla="*/ 1456493 w 4114800"/>
              <a:gd name="connsiteY168" fmla="*/ 634685 h 4114800"/>
              <a:gd name="connsiteX169" fmla="*/ 2057400 w 4114800"/>
              <a:gd name="connsiteY169" fmla="*/ 513390 h 4114800"/>
              <a:gd name="connsiteX170" fmla="*/ 2057399 w 4114800"/>
              <a:gd name="connsiteY170" fmla="*/ 400924 h 4114800"/>
              <a:gd name="connsiteX171" fmla="*/ 1412735 w 4114800"/>
              <a:gd name="connsiteY171" fmla="*/ 531046 h 4114800"/>
              <a:gd name="connsiteX172" fmla="*/ 886293 w 4114800"/>
              <a:gd name="connsiteY172" fmla="*/ 886102 h 4114800"/>
              <a:gd name="connsiteX173" fmla="*/ 531238 w 4114800"/>
              <a:gd name="connsiteY173" fmla="*/ 1412543 h 4114800"/>
              <a:gd name="connsiteX174" fmla="*/ 401116 w 4114800"/>
              <a:gd name="connsiteY174" fmla="*/ 2057207 h 4114800"/>
              <a:gd name="connsiteX175" fmla="*/ 531238 w 4114800"/>
              <a:gd name="connsiteY175" fmla="*/ 2701872 h 4114800"/>
              <a:gd name="connsiteX176" fmla="*/ 886293 w 4114800"/>
              <a:gd name="connsiteY176" fmla="*/ 3228313 h 4114800"/>
              <a:gd name="connsiteX177" fmla="*/ 1412735 w 4114800"/>
              <a:gd name="connsiteY177" fmla="*/ 3583368 h 4114800"/>
              <a:gd name="connsiteX178" fmla="*/ 2057399 w 4114800"/>
              <a:gd name="connsiteY178" fmla="*/ 3713491 h 4114800"/>
              <a:gd name="connsiteX179" fmla="*/ 2702064 w 4114800"/>
              <a:gd name="connsiteY179" fmla="*/ 3583368 h 4114800"/>
              <a:gd name="connsiteX180" fmla="*/ 3228505 w 4114800"/>
              <a:gd name="connsiteY180" fmla="*/ 3228313 h 4114800"/>
              <a:gd name="connsiteX181" fmla="*/ 3583560 w 4114800"/>
              <a:gd name="connsiteY181" fmla="*/ 2701872 h 4114800"/>
              <a:gd name="connsiteX182" fmla="*/ 3713683 w 4114800"/>
              <a:gd name="connsiteY182" fmla="*/ 2057207 h 4114800"/>
              <a:gd name="connsiteX183" fmla="*/ 3583560 w 4114800"/>
              <a:gd name="connsiteY183" fmla="*/ 1412543 h 4114800"/>
              <a:gd name="connsiteX184" fmla="*/ 3228505 w 4114800"/>
              <a:gd name="connsiteY184" fmla="*/ 886102 h 4114800"/>
              <a:gd name="connsiteX185" fmla="*/ 2702064 w 4114800"/>
              <a:gd name="connsiteY185" fmla="*/ 531046 h 4114800"/>
              <a:gd name="connsiteX186" fmla="*/ 2057399 w 4114800"/>
              <a:gd name="connsiteY186" fmla="*/ 400924 h 4114800"/>
              <a:gd name="connsiteX187" fmla="*/ 2057399 w 4114800"/>
              <a:gd name="connsiteY187" fmla="*/ 385186 h 4114800"/>
              <a:gd name="connsiteX188" fmla="*/ 2708206 w 4114800"/>
              <a:gd name="connsiteY188" fmla="*/ 516652 h 4114800"/>
              <a:gd name="connsiteX189" fmla="*/ 3239637 w 4114800"/>
              <a:gd name="connsiteY189" fmla="*/ 874970 h 4114800"/>
              <a:gd name="connsiteX190" fmla="*/ 3597954 w 4114800"/>
              <a:gd name="connsiteY190" fmla="*/ 1406401 h 4114800"/>
              <a:gd name="connsiteX191" fmla="*/ 3729421 w 4114800"/>
              <a:gd name="connsiteY191" fmla="*/ 2057207 h 4114800"/>
              <a:gd name="connsiteX192" fmla="*/ 3597954 w 4114800"/>
              <a:gd name="connsiteY192" fmla="*/ 2708014 h 4114800"/>
              <a:gd name="connsiteX193" fmla="*/ 3239637 w 4114800"/>
              <a:gd name="connsiteY193" fmla="*/ 3239445 h 4114800"/>
              <a:gd name="connsiteX194" fmla="*/ 2708206 w 4114800"/>
              <a:gd name="connsiteY194" fmla="*/ 3597762 h 4114800"/>
              <a:gd name="connsiteX195" fmla="*/ 2057399 w 4114800"/>
              <a:gd name="connsiteY195" fmla="*/ 3729229 h 4114800"/>
              <a:gd name="connsiteX196" fmla="*/ 1406593 w 4114800"/>
              <a:gd name="connsiteY196" fmla="*/ 3597762 h 4114800"/>
              <a:gd name="connsiteX197" fmla="*/ 875162 w 4114800"/>
              <a:gd name="connsiteY197" fmla="*/ 3239445 h 4114800"/>
              <a:gd name="connsiteX198" fmla="*/ 516844 w 4114800"/>
              <a:gd name="connsiteY198" fmla="*/ 2708014 h 4114800"/>
              <a:gd name="connsiteX199" fmla="*/ 385378 w 4114800"/>
              <a:gd name="connsiteY199" fmla="*/ 2057207 h 4114800"/>
              <a:gd name="connsiteX200" fmla="*/ 516844 w 4114800"/>
              <a:gd name="connsiteY200" fmla="*/ 1406401 h 4114800"/>
              <a:gd name="connsiteX201" fmla="*/ 875162 w 4114800"/>
              <a:gd name="connsiteY201" fmla="*/ 874970 h 4114800"/>
              <a:gd name="connsiteX202" fmla="*/ 1406593 w 4114800"/>
              <a:gd name="connsiteY202" fmla="*/ 516652 h 4114800"/>
              <a:gd name="connsiteX203" fmla="*/ 2057399 w 4114800"/>
              <a:gd name="connsiteY203" fmla="*/ 385186 h 4114800"/>
              <a:gd name="connsiteX204" fmla="*/ 2057400 w 4114800"/>
              <a:gd name="connsiteY204" fmla="*/ 232801 h 4114800"/>
              <a:gd name="connsiteX205" fmla="*/ 1347098 w 4114800"/>
              <a:gd name="connsiteY205" fmla="*/ 376166 h 4114800"/>
              <a:gd name="connsiteX206" fmla="*/ 767111 w 4114800"/>
              <a:gd name="connsiteY206" fmla="*/ 767111 h 4114800"/>
              <a:gd name="connsiteX207" fmla="*/ 376166 w 4114800"/>
              <a:gd name="connsiteY207" fmla="*/ 1347098 h 4114800"/>
              <a:gd name="connsiteX208" fmla="*/ 232801 w 4114800"/>
              <a:gd name="connsiteY208" fmla="*/ 2057400 h 4114800"/>
              <a:gd name="connsiteX209" fmla="*/ 376166 w 4114800"/>
              <a:gd name="connsiteY209" fmla="*/ 2767702 h 4114800"/>
              <a:gd name="connsiteX210" fmla="*/ 767111 w 4114800"/>
              <a:gd name="connsiteY210" fmla="*/ 3347689 h 4114800"/>
              <a:gd name="connsiteX211" fmla="*/ 1347098 w 4114800"/>
              <a:gd name="connsiteY211" fmla="*/ 3738634 h 4114800"/>
              <a:gd name="connsiteX212" fmla="*/ 2057400 w 4114800"/>
              <a:gd name="connsiteY212" fmla="*/ 3881999 h 4114800"/>
              <a:gd name="connsiteX213" fmla="*/ 2767702 w 4114800"/>
              <a:gd name="connsiteY213" fmla="*/ 3738634 h 4114800"/>
              <a:gd name="connsiteX214" fmla="*/ 3347689 w 4114800"/>
              <a:gd name="connsiteY214" fmla="*/ 3347689 h 4114800"/>
              <a:gd name="connsiteX215" fmla="*/ 3738634 w 4114800"/>
              <a:gd name="connsiteY215" fmla="*/ 2767702 h 4114800"/>
              <a:gd name="connsiteX216" fmla="*/ 3881999 w 4114800"/>
              <a:gd name="connsiteY216" fmla="*/ 2057400 h 4114800"/>
              <a:gd name="connsiteX217" fmla="*/ 3738634 w 4114800"/>
              <a:gd name="connsiteY217" fmla="*/ 1347098 h 4114800"/>
              <a:gd name="connsiteX218" fmla="*/ 3347689 w 4114800"/>
              <a:gd name="connsiteY218" fmla="*/ 767111 h 4114800"/>
              <a:gd name="connsiteX219" fmla="*/ 2767702 w 4114800"/>
              <a:gd name="connsiteY219" fmla="*/ 376166 h 4114800"/>
              <a:gd name="connsiteX220" fmla="*/ 2057400 w 4114800"/>
              <a:gd name="connsiteY220" fmla="*/ 232801 h 4114800"/>
              <a:gd name="connsiteX221" fmla="*/ 2057400 w 4114800"/>
              <a:gd name="connsiteY221" fmla="*/ 225124 h 4114800"/>
              <a:gd name="connsiteX222" fmla="*/ 2770581 w 4114800"/>
              <a:gd name="connsiteY222" fmla="*/ 369065 h 4114800"/>
              <a:gd name="connsiteX223" fmla="*/ 3353063 w 4114800"/>
              <a:gd name="connsiteY223" fmla="*/ 761737 h 4114800"/>
              <a:gd name="connsiteX224" fmla="*/ 3745735 w 4114800"/>
              <a:gd name="connsiteY224" fmla="*/ 1344219 h 4114800"/>
              <a:gd name="connsiteX225" fmla="*/ 3889676 w 4114800"/>
              <a:gd name="connsiteY225" fmla="*/ 2057400 h 4114800"/>
              <a:gd name="connsiteX226" fmla="*/ 3745735 w 4114800"/>
              <a:gd name="connsiteY226" fmla="*/ 2770581 h 4114800"/>
              <a:gd name="connsiteX227" fmla="*/ 3353063 w 4114800"/>
              <a:gd name="connsiteY227" fmla="*/ 3353063 h 4114800"/>
              <a:gd name="connsiteX228" fmla="*/ 2770581 w 4114800"/>
              <a:gd name="connsiteY228" fmla="*/ 3745735 h 4114800"/>
              <a:gd name="connsiteX229" fmla="*/ 2057400 w 4114800"/>
              <a:gd name="connsiteY229" fmla="*/ 3889676 h 4114800"/>
              <a:gd name="connsiteX230" fmla="*/ 1344219 w 4114800"/>
              <a:gd name="connsiteY230" fmla="*/ 3745735 h 4114800"/>
              <a:gd name="connsiteX231" fmla="*/ 761737 w 4114800"/>
              <a:gd name="connsiteY231" fmla="*/ 3353063 h 4114800"/>
              <a:gd name="connsiteX232" fmla="*/ 369065 w 4114800"/>
              <a:gd name="connsiteY232" fmla="*/ 2770581 h 4114800"/>
              <a:gd name="connsiteX233" fmla="*/ 225124 w 4114800"/>
              <a:gd name="connsiteY233" fmla="*/ 2057400 h 4114800"/>
              <a:gd name="connsiteX234" fmla="*/ 369065 w 4114800"/>
              <a:gd name="connsiteY234" fmla="*/ 1344219 h 4114800"/>
              <a:gd name="connsiteX235" fmla="*/ 761737 w 4114800"/>
              <a:gd name="connsiteY235" fmla="*/ 761737 h 4114800"/>
              <a:gd name="connsiteX236" fmla="*/ 1344219 w 4114800"/>
              <a:gd name="connsiteY236" fmla="*/ 369065 h 4114800"/>
              <a:gd name="connsiteX237" fmla="*/ 2057400 w 4114800"/>
              <a:gd name="connsiteY237" fmla="*/ 225124 h 4114800"/>
              <a:gd name="connsiteX238" fmla="*/ 2057400 w 4114800"/>
              <a:gd name="connsiteY238" fmla="*/ 7677 h 4114800"/>
              <a:gd name="connsiteX239" fmla="*/ 1259582 w 4114800"/>
              <a:gd name="connsiteY239" fmla="*/ 168699 h 4114800"/>
              <a:gd name="connsiteX240" fmla="*/ 911436 w 4114800"/>
              <a:gd name="connsiteY240" fmla="*/ 357742 h 4114800"/>
              <a:gd name="connsiteX241" fmla="*/ 608008 w 4114800"/>
              <a:gd name="connsiteY241" fmla="*/ 608008 h 4114800"/>
              <a:gd name="connsiteX242" fmla="*/ 357742 w 4114800"/>
              <a:gd name="connsiteY242" fmla="*/ 911436 h 4114800"/>
              <a:gd name="connsiteX243" fmla="*/ 168699 w 4114800"/>
              <a:gd name="connsiteY243" fmla="*/ 1259582 h 4114800"/>
              <a:gd name="connsiteX244" fmla="*/ 7677 w 4114800"/>
              <a:gd name="connsiteY244" fmla="*/ 2057400 h 4114800"/>
              <a:gd name="connsiteX245" fmla="*/ 168699 w 4114800"/>
              <a:gd name="connsiteY245" fmla="*/ 2855218 h 4114800"/>
              <a:gd name="connsiteX246" fmla="*/ 357742 w 4114800"/>
              <a:gd name="connsiteY246" fmla="*/ 3203364 h 4114800"/>
              <a:gd name="connsiteX247" fmla="*/ 608008 w 4114800"/>
              <a:gd name="connsiteY247" fmla="*/ 3506792 h 4114800"/>
              <a:gd name="connsiteX248" fmla="*/ 911436 w 4114800"/>
              <a:gd name="connsiteY248" fmla="*/ 3757058 h 4114800"/>
              <a:gd name="connsiteX249" fmla="*/ 1259582 w 4114800"/>
              <a:gd name="connsiteY249" fmla="*/ 3946101 h 4114800"/>
              <a:gd name="connsiteX250" fmla="*/ 2057400 w 4114800"/>
              <a:gd name="connsiteY250" fmla="*/ 4107123 h 4114800"/>
              <a:gd name="connsiteX251" fmla="*/ 2855218 w 4114800"/>
              <a:gd name="connsiteY251" fmla="*/ 3946101 h 4114800"/>
              <a:gd name="connsiteX252" fmla="*/ 3203364 w 4114800"/>
              <a:gd name="connsiteY252" fmla="*/ 3757058 h 4114800"/>
              <a:gd name="connsiteX253" fmla="*/ 3506792 w 4114800"/>
              <a:gd name="connsiteY253" fmla="*/ 3506792 h 4114800"/>
              <a:gd name="connsiteX254" fmla="*/ 3757058 w 4114800"/>
              <a:gd name="connsiteY254" fmla="*/ 3203364 h 4114800"/>
              <a:gd name="connsiteX255" fmla="*/ 3946101 w 4114800"/>
              <a:gd name="connsiteY255" fmla="*/ 2855218 h 4114800"/>
              <a:gd name="connsiteX256" fmla="*/ 4107123 w 4114800"/>
              <a:gd name="connsiteY256" fmla="*/ 2057400 h 4114800"/>
              <a:gd name="connsiteX257" fmla="*/ 3946101 w 4114800"/>
              <a:gd name="connsiteY257" fmla="*/ 1259582 h 4114800"/>
              <a:gd name="connsiteX258" fmla="*/ 3757058 w 4114800"/>
              <a:gd name="connsiteY258" fmla="*/ 911436 h 4114800"/>
              <a:gd name="connsiteX259" fmla="*/ 3506792 w 4114800"/>
              <a:gd name="connsiteY259" fmla="*/ 608008 h 4114800"/>
              <a:gd name="connsiteX260" fmla="*/ 3203364 w 4114800"/>
              <a:gd name="connsiteY260" fmla="*/ 357742 h 4114800"/>
              <a:gd name="connsiteX261" fmla="*/ 2855218 w 4114800"/>
              <a:gd name="connsiteY261" fmla="*/ 168699 h 4114800"/>
              <a:gd name="connsiteX262" fmla="*/ 2057400 w 4114800"/>
              <a:gd name="connsiteY262" fmla="*/ 7677 h 4114800"/>
              <a:gd name="connsiteX263" fmla="*/ 2057400 w 4114800"/>
              <a:gd name="connsiteY263" fmla="*/ 0 h 4114800"/>
              <a:gd name="connsiteX264" fmla="*/ 2858289 w 4114800"/>
              <a:gd name="connsiteY264" fmla="*/ 161598 h 4114800"/>
              <a:gd name="connsiteX265" fmla="*/ 3207778 w 4114800"/>
              <a:gd name="connsiteY265" fmla="*/ 351217 h 4114800"/>
              <a:gd name="connsiteX266" fmla="*/ 3512358 w 4114800"/>
              <a:gd name="connsiteY266" fmla="*/ 602442 h 4114800"/>
              <a:gd name="connsiteX267" fmla="*/ 3763584 w 4114800"/>
              <a:gd name="connsiteY267" fmla="*/ 907022 h 4114800"/>
              <a:gd name="connsiteX268" fmla="*/ 3953202 w 4114800"/>
              <a:gd name="connsiteY268" fmla="*/ 1256511 h 4114800"/>
              <a:gd name="connsiteX269" fmla="*/ 4114800 w 4114800"/>
              <a:gd name="connsiteY269" fmla="*/ 2057400 h 4114800"/>
              <a:gd name="connsiteX270" fmla="*/ 3953202 w 4114800"/>
              <a:gd name="connsiteY270" fmla="*/ 2858289 h 4114800"/>
              <a:gd name="connsiteX271" fmla="*/ 3763584 w 4114800"/>
              <a:gd name="connsiteY271" fmla="*/ 3207778 h 4114800"/>
              <a:gd name="connsiteX272" fmla="*/ 3512358 w 4114800"/>
              <a:gd name="connsiteY272" fmla="*/ 3512358 h 4114800"/>
              <a:gd name="connsiteX273" fmla="*/ 3207778 w 4114800"/>
              <a:gd name="connsiteY273" fmla="*/ 3763584 h 4114800"/>
              <a:gd name="connsiteX274" fmla="*/ 2858289 w 4114800"/>
              <a:gd name="connsiteY274" fmla="*/ 3953202 h 4114800"/>
              <a:gd name="connsiteX275" fmla="*/ 2057400 w 4114800"/>
              <a:gd name="connsiteY275" fmla="*/ 4114800 h 4114800"/>
              <a:gd name="connsiteX276" fmla="*/ 1256511 w 4114800"/>
              <a:gd name="connsiteY276" fmla="*/ 3953202 h 4114800"/>
              <a:gd name="connsiteX277" fmla="*/ 907022 w 4114800"/>
              <a:gd name="connsiteY277" fmla="*/ 3763584 h 4114800"/>
              <a:gd name="connsiteX278" fmla="*/ 602442 w 4114800"/>
              <a:gd name="connsiteY278" fmla="*/ 3512358 h 4114800"/>
              <a:gd name="connsiteX279" fmla="*/ 351217 w 4114800"/>
              <a:gd name="connsiteY279" fmla="*/ 3207778 h 4114800"/>
              <a:gd name="connsiteX280" fmla="*/ 161598 w 4114800"/>
              <a:gd name="connsiteY280" fmla="*/ 2858289 h 4114800"/>
              <a:gd name="connsiteX281" fmla="*/ 0 w 4114800"/>
              <a:gd name="connsiteY281" fmla="*/ 2057400 h 4114800"/>
              <a:gd name="connsiteX282" fmla="*/ 161598 w 4114800"/>
              <a:gd name="connsiteY282" fmla="*/ 1256511 h 4114800"/>
              <a:gd name="connsiteX283" fmla="*/ 351217 w 4114800"/>
              <a:gd name="connsiteY283" fmla="*/ 907022 h 4114800"/>
              <a:gd name="connsiteX284" fmla="*/ 602634 w 4114800"/>
              <a:gd name="connsiteY284" fmla="*/ 602634 h 4114800"/>
              <a:gd name="connsiteX285" fmla="*/ 907214 w 4114800"/>
              <a:gd name="connsiteY285" fmla="*/ 351409 h 4114800"/>
              <a:gd name="connsiteX286" fmla="*/ 1256703 w 4114800"/>
              <a:gd name="connsiteY286" fmla="*/ 161790 h 4114800"/>
              <a:gd name="connsiteX287" fmla="*/ 2057400 w 4114800"/>
              <a:gd name="connsiteY287" fmla="*/ 0 h 411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4114800" h="4114800">
                <a:moveTo>
                  <a:pt x="2057399" y="1081094"/>
                </a:moveTo>
                <a:cubicBezTo>
                  <a:pt x="1925549" y="1081094"/>
                  <a:pt x="1797729" y="1106811"/>
                  <a:pt x="1677394" y="1157862"/>
                </a:cubicBezTo>
                <a:cubicBezTo>
                  <a:pt x="1561090" y="1206994"/>
                  <a:pt x="1456684" y="1277429"/>
                  <a:pt x="1367057" y="1367057"/>
                </a:cubicBezTo>
                <a:cubicBezTo>
                  <a:pt x="1277429" y="1456684"/>
                  <a:pt x="1206994" y="1561090"/>
                  <a:pt x="1157862" y="1677394"/>
                </a:cubicBezTo>
                <a:cubicBezTo>
                  <a:pt x="1107003" y="1797729"/>
                  <a:pt x="1081094" y="1925549"/>
                  <a:pt x="1081094" y="2057399"/>
                </a:cubicBezTo>
                <a:cubicBezTo>
                  <a:pt x="1081094" y="2189249"/>
                  <a:pt x="1106811" y="2317069"/>
                  <a:pt x="1157862" y="2437404"/>
                </a:cubicBezTo>
                <a:cubicBezTo>
                  <a:pt x="1206994" y="2553708"/>
                  <a:pt x="1277429" y="2658114"/>
                  <a:pt x="1367057" y="2747741"/>
                </a:cubicBezTo>
                <a:cubicBezTo>
                  <a:pt x="1456684" y="2837369"/>
                  <a:pt x="1561090" y="2907804"/>
                  <a:pt x="1677394" y="2956936"/>
                </a:cubicBezTo>
                <a:cubicBezTo>
                  <a:pt x="1797729" y="3007795"/>
                  <a:pt x="1925549" y="3033704"/>
                  <a:pt x="2057399" y="3033704"/>
                </a:cubicBezTo>
                <a:cubicBezTo>
                  <a:pt x="2189249" y="3033704"/>
                  <a:pt x="2317069" y="3007987"/>
                  <a:pt x="2437404" y="2956936"/>
                </a:cubicBezTo>
                <a:cubicBezTo>
                  <a:pt x="2553708" y="2907804"/>
                  <a:pt x="2658114" y="2837369"/>
                  <a:pt x="2747741" y="2747741"/>
                </a:cubicBezTo>
                <a:cubicBezTo>
                  <a:pt x="2837369" y="2658114"/>
                  <a:pt x="2907804" y="2553708"/>
                  <a:pt x="2956936" y="2437404"/>
                </a:cubicBezTo>
                <a:cubicBezTo>
                  <a:pt x="3007795" y="2317069"/>
                  <a:pt x="3033704" y="2189249"/>
                  <a:pt x="3033704" y="2057399"/>
                </a:cubicBezTo>
                <a:cubicBezTo>
                  <a:pt x="3033704" y="1925549"/>
                  <a:pt x="3007987" y="1797729"/>
                  <a:pt x="2956936" y="1677394"/>
                </a:cubicBezTo>
                <a:cubicBezTo>
                  <a:pt x="2907804" y="1561090"/>
                  <a:pt x="2837369" y="1456684"/>
                  <a:pt x="2747741" y="1367057"/>
                </a:cubicBezTo>
                <a:cubicBezTo>
                  <a:pt x="2658114" y="1277429"/>
                  <a:pt x="2553708" y="1206994"/>
                  <a:pt x="2437404" y="1157862"/>
                </a:cubicBezTo>
                <a:cubicBezTo>
                  <a:pt x="2317069" y="1106811"/>
                  <a:pt x="2189249" y="1081094"/>
                  <a:pt x="2057399" y="1081094"/>
                </a:cubicBezTo>
                <a:close/>
                <a:moveTo>
                  <a:pt x="2057399" y="1004325"/>
                </a:moveTo>
                <a:cubicBezTo>
                  <a:pt x="2199613" y="1004325"/>
                  <a:pt x="2337413" y="1032154"/>
                  <a:pt x="2467344" y="1087043"/>
                </a:cubicBezTo>
                <a:cubicBezTo>
                  <a:pt x="2592669" y="1140014"/>
                  <a:pt x="2705327" y="1216015"/>
                  <a:pt x="2802055" y="1312743"/>
                </a:cubicBezTo>
                <a:cubicBezTo>
                  <a:pt x="2898784" y="1409472"/>
                  <a:pt x="2974593" y="1522130"/>
                  <a:pt x="3027755" y="1647455"/>
                </a:cubicBezTo>
                <a:cubicBezTo>
                  <a:pt x="3082644" y="1777385"/>
                  <a:pt x="3110473" y="1915185"/>
                  <a:pt x="3110473" y="2057399"/>
                </a:cubicBezTo>
                <a:cubicBezTo>
                  <a:pt x="3110473" y="2199613"/>
                  <a:pt x="3082644" y="2337413"/>
                  <a:pt x="3027755" y="2467344"/>
                </a:cubicBezTo>
                <a:cubicBezTo>
                  <a:pt x="2974785" y="2592669"/>
                  <a:pt x="2898784" y="2705327"/>
                  <a:pt x="2802055" y="2802055"/>
                </a:cubicBezTo>
                <a:cubicBezTo>
                  <a:pt x="2705327" y="2898784"/>
                  <a:pt x="2592669" y="2974593"/>
                  <a:pt x="2467344" y="3027755"/>
                </a:cubicBezTo>
                <a:cubicBezTo>
                  <a:pt x="2337413" y="3082644"/>
                  <a:pt x="2199613" y="3110473"/>
                  <a:pt x="2057399" y="3110473"/>
                </a:cubicBezTo>
                <a:cubicBezTo>
                  <a:pt x="1915185" y="3110473"/>
                  <a:pt x="1777385" y="3082644"/>
                  <a:pt x="1647455" y="3027755"/>
                </a:cubicBezTo>
                <a:cubicBezTo>
                  <a:pt x="1522130" y="2974785"/>
                  <a:pt x="1409472" y="2898784"/>
                  <a:pt x="1312743" y="2802055"/>
                </a:cubicBezTo>
                <a:cubicBezTo>
                  <a:pt x="1216015" y="2705327"/>
                  <a:pt x="1140206" y="2592669"/>
                  <a:pt x="1087043" y="2467344"/>
                </a:cubicBezTo>
                <a:cubicBezTo>
                  <a:pt x="1032154" y="2337413"/>
                  <a:pt x="1004325" y="2199613"/>
                  <a:pt x="1004325" y="2057399"/>
                </a:cubicBezTo>
                <a:cubicBezTo>
                  <a:pt x="1004325" y="1915185"/>
                  <a:pt x="1032154" y="1777385"/>
                  <a:pt x="1087043" y="1647455"/>
                </a:cubicBezTo>
                <a:cubicBezTo>
                  <a:pt x="1140014" y="1522130"/>
                  <a:pt x="1216015" y="1409472"/>
                  <a:pt x="1312743" y="1312743"/>
                </a:cubicBezTo>
                <a:cubicBezTo>
                  <a:pt x="1409472" y="1216015"/>
                  <a:pt x="1522130" y="1140206"/>
                  <a:pt x="1647455" y="1087043"/>
                </a:cubicBezTo>
                <a:cubicBezTo>
                  <a:pt x="1777385" y="1032154"/>
                  <a:pt x="1915185" y="1004325"/>
                  <a:pt x="2057399" y="1004325"/>
                </a:cubicBezTo>
                <a:close/>
                <a:moveTo>
                  <a:pt x="2057400" y="927749"/>
                </a:moveTo>
                <a:cubicBezTo>
                  <a:pt x="1904822" y="927749"/>
                  <a:pt x="1756851" y="957689"/>
                  <a:pt x="1617707" y="1016609"/>
                </a:cubicBezTo>
                <a:cubicBezTo>
                  <a:pt x="1483170" y="1073418"/>
                  <a:pt x="1362452" y="1154984"/>
                  <a:pt x="1258622" y="1258814"/>
                </a:cubicBezTo>
                <a:cubicBezTo>
                  <a:pt x="1154792" y="1362644"/>
                  <a:pt x="1073418" y="1483362"/>
                  <a:pt x="1016417" y="1617899"/>
                </a:cubicBezTo>
                <a:cubicBezTo>
                  <a:pt x="957497" y="1757234"/>
                  <a:pt x="927557" y="1905014"/>
                  <a:pt x="927557" y="2057592"/>
                </a:cubicBezTo>
                <a:cubicBezTo>
                  <a:pt x="927557" y="2210169"/>
                  <a:pt x="957497" y="2358141"/>
                  <a:pt x="1016417" y="2497284"/>
                </a:cubicBezTo>
                <a:cubicBezTo>
                  <a:pt x="1073226" y="2631821"/>
                  <a:pt x="1154792" y="2752540"/>
                  <a:pt x="1258622" y="2856370"/>
                </a:cubicBezTo>
                <a:cubicBezTo>
                  <a:pt x="1362452" y="2960199"/>
                  <a:pt x="1483170" y="3041574"/>
                  <a:pt x="1617707" y="3098575"/>
                </a:cubicBezTo>
                <a:cubicBezTo>
                  <a:pt x="1757043" y="3157495"/>
                  <a:pt x="1904822" y="3187435"/>
                  <a:pt x="2057400" y="3187435"/>
                </a:cubicBezTo>
                <a:cubicBezTo>
                  <a:pt x="2209978" y="3187435"/>
                  <a:pt x="2357949" y="3157495"/>
                  <a:pt x="2497092" y="3098575"/>
                </a:cubicBezTo>
                <a:cubicBezTo>
                  <a:pt x="2631629" y="3041766"/>
                  <a:pt x="2752348" y="2960199"/>
                  <a:pt x="2856178" y="2856370"/>
                </a:cubicBezTo>
                <a:cubicBezTo>
                  <a:pt x="2960007" y="2752540"/>
                  <a:pt x="3041382" y="2631821"/>
                  <a:pt x="3098383" y="2497284"/>
                </a:cubicBezTo>
                <a:cubicBezTo>
                  <a:pt x="3157303" y="2357949"/>
                  <a:pt x="3187243" y="2210169"/>
                  <a:pt x="3187243" y="2057592"/>
                </a:cubicBezTo>
                <a:cubicBezTo>
                  <a:pt x="3187243" y="1905014"/>
                  <a:pt x="3157303" y="1757043"/>
                  <a:pt x="3098383" y="1617899"/>
                </a:cubicBezTo>
                <a:cubicBezTo>
                  <a:pt x="3041574" y="1483362"/>
                  <a:pt x="2960007" y="1362644"/>
                  <a:pt x="2856178" y="1258814"/>
                </a:cubicBezTo>
                <a:cubicBezTo>
                  <a:pt x="2752348" y="1154984"/>
                  <a:pt x="2631629" y="1073610"/>
                  <a:pt x="2497092" y="1016609"/>
                </a:cubicBezTo>
                <a:cubicBezTo>
                  <a:pt x="2357949" y="957497"/>
                  <a:pt x="2209978" y="927749"/>
                  <a:pt x="2057400" y="927749"/>
                </a:cubicBezTo>
                <a:close/>
                <a:moveTo>
                  <a:pt x="2057400" y="874011"/>
                </a:moveTo>
                <a:cubicBezTo>
                  <a:pt x="2217079" y="874011"/>
                  <a:pt x="2372151" y="905294"/>
                  <a:pt x="2518012" y="967093"/>
                </a:cubicBezTo>
                <a:cubicBezTo>
                  <a:pt x="2658882" y="1026781"/>
                  <a:pt x="2785551" y="1111994"/>
                  <a:pt x="2894178" y="1220622"/>
                </a:cubicBezTo>
                <a:cubicBezTo>
                  <a:pt x="3002806" y="1329249"/>
                  <a:pt x="3088211" y="1455917"/>
                  <a:pt x="3147707" y="1596788"/>
                </a:cubicBezTo>
                <a:cubicBezTo>
                  <a:pt x="3209506" y="1742648"/>
                  <a:pt x="3240789" y="1897721"/>
                  <a:pt x="3240789" y="2057400"/>
                </a:cubicBezTo>
                <a:cubicBezTo>
                  <a:pt x="3240789" y="2217079"/>
                  <a:pt x="3209506" y="2372151"/>
                  <a:pt x="3147707" y="2518012"/>
                </a:cubicBezTo>
                <a:cubicBezTo>
                  <a:pt x="3088019" y="2658882"/>
                  <a:pt x="3002806" y="2785551"/>
                  <a:pt x="2894178" y="2894178"/>
                </a:cubicBezTo>
                <a:cubicBezTo>
                  <a:pt x="2785551" y="3002806"/>
                  <a:pt x="2658882" y="3088211"/>
                  <a:pt x="2518012" y="3147707"/>
                </a:cubicBezTo>
                <a:cubicBezTo>
                  <a:pt x="2372151" y="3209506"/>
                  <a:pt x="2217079" y="3240789"/>
                  <a:pt x="2057400" y="3240789"/>
                </a:cubicBezTo>
                <a:cubicBezTo>
                  <a:pt x="1897721" y="3240789"/>
                  <a:pt x="1742648" y="3209506"/>
                  <a:pt x="1596788" y="3147707"/>
                </a:cubicBezTo>
                <a:cubicBezTo>
                  <a:pt x="1455917" y="3088019"/>
                  <a:pt x="1329249" y="3002806"/>
                  <a:pt x="1220622" y="2894178"/>
                </a:cubicBezTo>
                <a:cubicBezTo>
                  <a:pt x="1111994" y="2785551"/>
                  <a:pt x="1026589" y="2658882"/>
                  <a:pt x="967093" y="2518012"/>
                </a:cubicBezTo>
                <a:cubicBezTo>
                  <a:pt x="905294" y="2372151"/>
                  <a:pt x="874011" y="2217079"/>
                  <a:pt x="874011" y="2057400"/>
                </a:cubicBezTo>
                <a:cubicBezTo>
                  <a:pt x="874011" y="1897721"/>
                  <a:pt x="905294" y="1742648"/>
                  <a:pt x="967093" y="1596788"/>
                </a:cubicBezTo>
                <a:cubicBezTo>
                  <a:pt x="1026781" y="1455917"/>
                  <a:pt x="1111994" y="1329249"/>
                  <a:pt x="1220622" y="1220622"/>
                </a:cubicBezTo>
                <a:cubicBezTo>
                  <a:pt x="1329249" y="1111994"/>
                  <a:pt x="1455917" y="1026589"/>
                  <a:pt x="1596788" y="967093"/>
                </a:cubicBezTo>
                <a:cubicBezTo>
                  <a:pt x="1742648" y="905294"/>
                  <a:pt x="1897721" y="874011"/>
                  <a:pt x="2057400" y="874011"/>
                </a:cubicBezTo>
                <a:close/>
                <a:moveTo>
                  <a:pt x="2057400" y="796859"/>
                </a:moveTo>
                <a:cubicBezTo>
                  <a:pt x="1887165" y="796859"/>
                  <a:pt x="1722113" y="830253"/>
                  <a:pt x="1566656" y="895890"/>
                </a:cubicBezTo>
                <a:cubicBezTo>
                  <a:pt x="1416573" y="959416"/>
                  <a:pt x="1281652" y="1050195"/>
                  <a:pt x="1165924" y="1166116"/>
                </a:cubicBezTo>
                <a:cubicBezTo>
                  <a:pt x="1050195" y="1281845"/>
                  <a:pt x="959224" y="1416765"/>
                  <a:pt x="895698" y="1566848"/>
                </a:cubicBezTo>
                <a:cubicBezTo>
                  <a:pt x="830061" y="1722305"/>
                  <a:pt x="796667" y="1887357"/>
                  <a:pt x="796667" y="2057592"/>
                </a:cubicBezTo>
                <a:cubicBezTo>
                  <a:pt x="796667" y="2227826"/>
                  <a:pt x="830061" y="2392879"/>
                  <a:pt x="895698" y="2548336"/>
                </a:cubicBezTo>
                <a:cubicBezTo>
                  <a:pt x="959224" y="2698418"/>
                  <a:pt x="1050003" y="2833339"/>
                  <a:pt x="1165924" y="2949068"/>
                </a:cubicBezTo>
                <a:cubicBezTo>
                  <a:pt x="1281652" y="3064797"/>
                  <a:pt x="1416573" y="3155768"/>
                  <a:pt x="1566656" y="3219294"/>
                </a:cubicBezTo>
                <a:cubicBezTo>
                  <a:pt x="1722113" y="3284931"/>
                  <a:pt x="1887165" y="3318325"/>
                  <a:pt x="2057400" y="3318325"/>
                </a:cubicBezTo>
                <a:cubicBezTo>
                  <a:pt x="2227634" y="3318325"/>
                  <a:pt x="2392687" y="3284931"/>
                  <a:pt x="2548143" y="3219294"/>
                </a:cubicBezTo>
                <a:cubicBezTo>
                  <a:pt x="2698226" y="3155768"/>
                  <a:pt x="2833147" y="3064989"/>
                  <a:pt x="2948876" y="2949068"/>
                </a:cubicBezTo>
                <a:cubicBezTo>
                  <a:pt x="3064605" y="2833339"/>
                  <a:pt x="3155575" y="2698418"/>
                  <a:pt x="3219102" y="2548336"/>
                </a:cubicBezTo>
                <a:cubicBezTo>
                  <a:pt x="3284739" y="2392879"/>
                  <a:pt x="3318133" y="2227826"/>
                  <a:pt x="3318133" y="2057592"/>
                </a:cubicBezTo>
                <a:cubicBezTo>
                  <a:pt x="3318133" y="1887357"/>
                  <a:pt x="3284739" y="1722305"/>
                  <a:pt x="3219102" y="1566848"/>
                </a:cubicBezTo>
                <a:cubicBezTo>
                  <a:pt x="3155575" y="1416765"/>
                  <a:pt x="3064797" y="1281845"/>
                  <a:pt x="2948876" y="1166116"/>
                </a:cubicBezTo>
                <a:cubicBezTo>
                  <a:pt x="2833147" y="1050387"/>
                  <a:pt x="2698226" y="959416"/>
                  <a:pt x="2548143" y="895890"/>
                </a:cubicBezTo>
                <a:cubicBezTo>
                  <a:pt x="2392687" y="830253"/>
                  <a:pt x="2227634" y="796859"/>
                  <a:pt x="2057400" y="796859"/>
                </a:cubicBezTo>
                <a:close/>
                <a:moveTo>
                  <a:pt x="2057400" y="758858"/>
                </a:moveTo>
                <a:cubicBezTo>
                  <a:pt x="2232816" y="758858"/>
                  <a:pt x="2402859" y="793212"/>
                  <a:pt x="2562921" y="860960"/>
                </a:cubicBezTo>
                <a:cubicBezTo>
                  <a:pt x="2717610" y="926406"/>
                  <a:pt x="2856562" y="1020063"/>
                  <a:pt x="2975745" y="1139247"/>
                </a:cubicBezTo>
                <a:cubicBezTo>
                  <a:pt x="3095120" y="1258622"/>
                  <a:pt x="3188778" y="1397381"/>
                  <a:pt x="3254031" y="1552070"/>
                </a:cubicBezTo>
                <a:cubicBezTo>
                  <a:pt x="3321780" y="1712133"/>
                  <a:pt x="3356134" y="1882367"/>
                  <a:pt x="3356134" y="2057592"/>
                </a:cubicBezTo>
                <a:cubicBezTo>
                  <a:pt x="3356134" y="2233008"/>
                  <a:pt x="3321780" y="2403051"/>
                  <a:pt x="3254031" y="2563113"/>
                </a:cubicBezTo>
                <a:cubicBezTo>
                  <a:pt x="3188586" y="2717802"/>
                  <a:pt x="3094928" y="2856754"/>
                  <a:pt x="2975745" y="2975937"/>
                </a:cubicBezTo>
                <a:cubicBezTo>
                  <a:pt x="2856370" y="3095312"/>
                  <a:pt x="2717610" y="3188970"/>
                  <a:pt x="2562921" y="3254223"/>
                </a:cubicBezTo>
                <a:cubicBezTo>
                  <a:pt x="2402859" y="3321972"/>
                  <a:pt x="2232816" y="3356326"/>
                  <a:pt x="2057400" y="3356326"/>
                </a:cubicBezTo>
                <a:cubicBezTo>
                  <a:pt x="1881983" y="3356326"/>
                  <a:pt x="1711941" y="3321972"/>
                  <a:pt x="1551878" y="3254223"/>
                </a:cubicBezTo>
                <a:cubicBezTo>
                  <a:pt x="1397189" y="3188778"/>
                  <a:pt x="1258238" y="3095120"/>
                  <a:pt x="1139055" y="2975937"/>
                </a:cubicBezTo>
                <a:cubicBezTo>
                  <a:pt x="1019679" y="2856562"/>
                  <a:pt x="926022" y="2717802"/>
                  <a:pt x="860768" y="2563113"/>
                </a:cubicBezTo>
                <a:cubicBezTo>
                  <a:pt x="793020" y="2403051"/>
                  <a:pt x="758666" y="2232816"/>
                  <a:pt x="758666" y="2057592"/>
                </a:cubicBezTo>
                <a:cubicBezTo>
                  <a:pt x="758666" y="1882175"/>
                  <a:pt x="793020" y="1712133"/>
                  <a:pt x="860768" y="1552070"/>
                </a:cubicBezTo>
                <a:cubicBezTo>
                  <a:pt x="926214" y="1397381"/>
                  <a:pt x="1019871" y="1258430"/>
                  <a:pt x="1139055" y="1139247"/>
                </a:cubicBezTo>
                <a:cubicBezTo>
                  <a:pt x="1258430" y="1019871"/>
                  <a:pt x="1397189" y="926214"/>
                  <a:pt x="1551878" y="860960"/>
                </a:cubicBezTo>
                <a:cubicBezTo>
                  <a:pt x="1711941" y="793212"/>
                  <a:pt x="1882175" y="758858"/>
                  <a:pt x="2057400" y="758858"/>
                </a:cubicBezTo>
                <a:close/>
                <a:moveTo>
                  <a:pt x="2057399" y="663280"/>
                </a:moveTo>
                <a:cubicBezTo>
                  <a:pt x="1869124" y="663280"/>
                  <a:pt x="1686607" y="700129"/>
                  <a:pt x="1514645" y="772868"/>
                </a:cubicBezTo>
                <a:cubicBezTo>
                  <a:pt x="1348633" y="843111"/>
                  <a:pt x="1199510" y="943678"/>
                  <a:pt x="1071498" y="1071690"/>
                </a:cubicBezTo>
                <a:cubicBezTo>
                  <a:pt x="943486" y="1199701"/>
                  <a:pt x="842919" y="1348825"/>
                  <a:pt x="772676" y="1514837"/>
                </a:cubicBezTo>
                <a:cubicBezTo>
                  <a:pt x="699938" y="1686799"/>
                  <a:pt x="663089" y="1869316"/>
                  <a:pt x="663089" y="2057591"/>
                </a:cubicBezTo>
                <a:cubicBezTo>
                  <a:pt x="663089" y="2245866"/>
                  <a:pt x="699938" y="2428384"/>
                  <a:pt x="772676" y="2600346"/>
                </a:cubicBezTo>
                <a:cubicBezTo>
                  <a:pt x="842919" y="2766358"/>
                  <a:pt x="943486" y="2915481"/>
                  <a:pt x="1071498" y="3043493"/>
                </a:cubicBezTo>
                <a:cubicBezTo>
                  <a:pt x="1199510" y="3171505"/>
                  <a:pt x="1348633" y="3272071"/>
                  <a:pt x="1514645" y="3342315"/>
                </a:cubicBezTo>
                <a:cubicBezTo>
                  <a:pt x="1686607" y="3415053"/>
                  <a:pt x="1869124" y="3451902"/>
                  <a:pt x="2057399" y="3451902"/>
                </a:cubicBezTo>
                <a:cubicBezTo>
                  <a:pt x="2245674" y="3451902"/>
                  <a:pt x="2428192" y="3415053"/>
                  <a:pt x="2600154" y="3342315"/>
                </a:cubicBezTo>
                <a:cubicBezTo>
                  <a:pt x="2766166" y="3272071"/>
                  <a:pt x="2915289" y="3171505"/>
                  <a:pt x="3043301" y="3043493"/>
                </a:cubicBezTo>
                <a:cubicBezTo>
                  <a:pt x="3171313" y="2915481"/>
                  <a:pt x="3271880" y="2766358"/>
                  <a:pt x="3342123" y="2600346"/>
                </a:cubicBezTo>
                <a:cubicBezTo>
                  <a:pt x="3414861" y="2428384"/>
                  <a:pt x="3451710" y="2245866"/>
                  <a:pt x="3451710" y="2057591"/>
                </a:cubicBezTo>
                <a:cubicBezTo>
                  <a:pt x="3451710" y="1869316"/>
                  <a:pt x="3414861" y="1686799"/>
                  <a:pt x="3342123" y="1514837"/>
                </a:cubicBezTo>
                <a:cubicBezTo>
                  <a:pt x="3271880" y="1348825"/>
                  <a:pt x="3171313" y="1199701"/>
                  <a:pt x="3043301" y="1071690"/>
                </a:cubicBezTo>
                <a:cubicBezTo>
                  <a:pt x="2915289" y="943678"/>
                  <a:pt x="2766166" y="843111"/>
                  <a:pt x="2600154" y="772868"/>
                </a:cubicBezTo>
                <a:cubicBezTo>
                  <a:pt x="2428192" y="700129"/>
                  <a:pt x="2245674" y="663280"/>
                  <a:pt x="2057399" y="663280"/>
                </a:cubicBezTo>
                <a:close/>
                <a:moveTo>
                  <a:pt x="2057399" y="632573"/>
                </a:moveTo>
                <a:cubicBezTo>
                  <a:pt x="2249705" y="632573"/>
                  <a:pt x="2436445" y="670190"/>
                  <a:pt x="2612053" y="744463"/>
                </a:cubicBezTo>
                <a:cubicBezTo>
                  <a:pt x="2781712" y="816242"/>
                  <a:pt x="2934098" y="918920"/>
                  <a:pt x="3064988" y="1049811"/>
                </a:cubicBezTo>
                <a:cubicBezTo>
                  <a:pt x="3195878" y="1180701"/>
                  <a:pt x="3298557" y="1333087"/>
                  <a:pt x="3370335" y="1502746"/>
                </a:cubicBezTo>
                <a:cubicBezTo>
                  <a:pt x="3444609" y="1678354"/>
                  <a:pt x="3482226" y="1865094"/>
                  <a:pt x="3482226" y="2057399"/>
                </a:cubicBezTo>
                <a:cubicBezTo>
                  <a:pt x="3482226" y="2249705"/>
                  <a:pt x="3444609" y="2436445"/>
                  <a:pt x="3370335" y="2612053"/>
                </a:cubicBezTo>
                <a:cubicBezTo>
                  <a:pt x="3298557" y="2781712"/>
                  <a:pt x="3195878" y="2934098"/>
                  <a:pt x="3064988" y="3064988"/>
                </a:cubicBezTo>
                <a:cubicBezTo>
                  <a:pt x="2934098" y="3195878"/>
                  <a:pt x="2781712" y="3298557"/>
                  <a:pt x="2612053" y="3370335"/>
                </a:cubicBezTo>
                <a:cubicBezTo>
                  <a:pt x="2436445" y="3444609"/>
                  <a:pt x="2249705" y="3482226"/>
                  <a:pt x="2057399" y="3482226"/>
                </a:cubicBezTo>
                <a:cubicBezTo>
                  <a:pt x="1865094" y="3482226"/>
                  <a:pt x="1678354" y="3444609"/>
                  <a:pt x="1502746" y="3370335"/>
                </a:cubicBezTo>
                <a:cubicBezTo>
                  <a:pt x="1333087" y="3298557"/>
                  <a:pt x="1180701" y="3195878"/>
                  <a:pt x="1049811" y="3064988"/>
                </a:cubicBezTo>
                <a:cubicBezTo>
                  <a:pt x="918920" y="2934098"/>
                  <a:pt x="816242" y="2781712"/>
                  <a:pt x="744463" y="2612053"/>
                </a:cubicBezTo>
                <a:cubicBezTo>
                  <a:pt x="670190" y="2436445"/>
                  <a:pt x="632573" y="2249705"/>
                  <a:pt x="632573" y="2057399"/>
                </a:cubicBezTo>
                <a:cubicBezTo>
                  <a:pt x="632573" y="1865094"/>
                  <a:pt x="670190" y="1678354"/>
                  <a:pt x="744463" y="1502746"/>
                </a:cubicBezTo>
                <a:cubicBezTo>
                  <a:pt x="816242" y="1333087"/>
                  <a:pt x="918920" y="1180701"/>
                  <a:pt x="1049811" y="1049811"/>
                </a:cubicBezTo>
                <a:cubicBezTo>
                  <a:pt x="1180701" y="918920"/>
                  <a:pt x="1333087" y="816242"/>
                  <a:pt x="1502746" y="744463"/>
                </a:cubicBezTo>
                <a:cubicBezTo>
                  <a:pt x="1678354" y="670190"/>
                  <a:pt x="1865094" y="632573"/>
                  <a:pt x="2057399" y="632573"/>
                </a:cubicBezTo>
                <a:close/>
                <a:moveTo>
                  <a:pt x="2057400" y="536804"/>
                </a:moveTo>
                <a:cubicBezTo>
                  <a:pt x="1852044" y="536804"/>
                  <a:pt x="1653021" y="576916"/>
                  <a:pt x="1465513" y="656372"/>
                </a:cubicBezTo>
                <a:cubicBezTo>
                  <a:pt x="1284531" y="732948"/>
                  <a:pt x="1121782" y="842536"/>
                  <a:pt x="982063" y="982255"/>
                </a:cubicBezTo>
                <a:cubicBezTo>
                  <a:pt x="842536" y="1121782"/>
                  <a:pt x="732756" y="1284339"/>
                  <a:pt x="656180" y="1465513"/>
                </a:cubicBezTo>
                <a:cubicBezTo>
                  <a:pt x="576916" y="1653021"/>
                  <a:pt x="536613" y="1852044"/>
                  <a:pt x="536613" y="2057400"/>
                </a:cubicBezTo>
                <a:cubicBezTo>
                  <a:pt x="536613" y="2262756"/>
                  <a:pt x="576724" y="2461778"/>
                  <a:pt x="656180" y="2649286"/>
                </a:cubicBezTo>
                <a:cubicBezTo>
                  <a:pt x="732756" y="2830268"/>
                  <a:pt x="842344" y="2993018"/>
                  <a:pt x="982063" y="3132737"/>
                </a:cubicBezTo>
                <a:cubicBezTo>
                  <a:pt x="1121782" y="3272456"/>
                  <a:pt x="1284339" y="3382043"/>
                  <a:pt x="1465513" y="3458620"/>
                </a:cubicBezTo>
                <a:cubicBezTo>
                  <a:pt x="1653021" y="3537883"/>
                  <a:pt x="1852044" y="3578187"/>
                  <a:pt x="2057400" y="3578187"/>
                </a:cubicBezTo>
                <a:cubicBezTo>
                  <a:pt x="2262756" y="3578187"/>
                  <a:pt x="2461779" y="3538075"/>
                  <a:pt x="2649286" y="3458620"/>
                </a:cubicBezTo>
                <a:cubicBezTo>
                  <a:pt x="2830268" y="3382043"/>
                  <a:pt x="2993018" y="3272456"/>
                  <a:pt x="3132737" y="3132737"/>
                </a:cubicBezTo>
                <a:cubicBezTo>
                  <a:pt x="3272456" y="2993018"/>
                  <a:pt x="3382043" y="2830460"/>
                  <a:pt x="3458620" y="2649286"/>
                </a:cubicBezTo>
                <a:cubicBezTo>
                  <a:pt x="3537883" y="2461778"/>
                  <a:pt x="3578187" y="2262756"/>
                  <a:pt x="3578187" y="2057400"/>
                </a:cubicBezTo>
                <a:cubicBezTo>
                  <a:pt x="3578187" y="1852044"/>
                  <a:pt x="3538075" y="1653021"/>
                  <a:pt x="3458620" y="1465513"/>
                </a:cubicBezTo>
                <a:cubicBezTo>
                  <a:pt x="3382043" y="1284531"/>
                  <a:pt x="3272456" y="1121782"/>
                  <a:pt x="3132737" y="982063"/>
                </a:cubicBezTo>
                <a:cubicBezTo>
                  <a:pt x="2993018" y="842344"/>
                  <a:pt x="2830460" y="732756"/>
                  <a:pt x="2649286" y="656180"/>
                </a:cubicBezTo>
                <a:cubicBezTo>
                  <a:pt x="2461779" y="576916"/>
                  <a:pt x="2262756" y="536804"/>
                  <a:pt x="2057400" y="536804"/>
                </a:cubicBezTo>
                <a:close/>
                <a:moveTo>
                  <a:pt x="2057400" y="513390"/>
                </a:moveTo>
                <a:cubicBezTo>
                  <a:pt x="2265827" y="513390"/>
                  <a:pt x="2467920" y="554269"/>
                  <a:pt x="2658306" y="634685"/>
                </a:cubicBezTo>
                <a:cubicBezTo>
                  <a:pt x="2842167" y="712413"/>
                  <a:pt x="3007220" y="823727"/>
                  <a:pt x="3149050" y="965557"/>
                </a:cubicBezTo>
                <a:cubicBezTo>
                  <a:pt x="3290880" y="1107388"/>
                  <a:pt x="3402195" y="1272440"/>
                  <a:pt x="3479923" y="1456301"/>
                </a:cubicBezTo>
                <a:cubicBezTo>
                  <a:pt x="3560338" y="1646687"/>
                  <a:pt x="3601218" y="1848781"/>
                  <a:pt x="3601218" y="2057208"/>
                </a:cubicBezTo>
                <a:cubicBezTo>
                  <a:pt x="3601218" y="2265635"/>
                  <a:pt x="3560338" y="2467728"/>
                  <a:pt x="3479923" y="2658114"/>
                </a:cubicBezTo>
                <a:cubicBezTo>
                  <a:pt x="3402195" y="2841975"/>
                  <a:pt x="3290880" y="3007028"/>
                  <a:pt x="3149050" y="3148858"/>
                </a:cubicBezTo>
                <a:cubicBezTo>
                  <a:pt x="3007220" y="3290688"/>
                  <a:pt x="2842167" y="3402003"/>
                  <a:pt x="2658306" y="3479731"/>
                </a:cubicBezTo>
                <a:cubicBezTo>
                  <a:pt x="2467920" y="3560146"/>
                  <a:pt x="2265827" y="3601026"/>
                  <a:pt x="2057400" y="3601026"/>
                </a:cubicBezTo>
                <a:cubicBezTo>
                  <a:pt x="1848973" y="3601026"/>
                  <a:pt x="1646879" y="3560146"/>
                  <a:pt x="1456493" y="3479731"/>
                </a:cubicBezTo>
                <a:cubicBezTo>
                  <a:pt x="1272632" y="3402003"/>
                  <a:pt x="1107579" y="3290688"/>
                  <a:pt x="965749" y="3148858"/>
                </a:cubicBezTo>
                <a:cubicBezTo>
                  <a:pt x="823919" y="3007028"/>
                  <a:pt x="712605" y="2841975"/>
                  <a:pt x="634876" y="2658114"/>
                </a:cubicBezTo>
                <a:cubicBezTo>
                  <a:pt x="554461" y="2467728"/>
                  <a:pt x="513582" y="2265635"/>
                  <a:pt x="513582" y="2057208"/>
                </a:cubicBezTo>
                <a:cubicBezTo>
                  <a:pt x="513582" y="1848781"/>
                  <a:pt x="554461" y="1646687"/>
                  <a:pt x="634876" y="1456301"/>
                </a:cubicBezTo>
                <a:cubicBezTo>
                  <a:pt x="712605" y="1272440"/>
                  <a:pt x="823919" y="1107388"/>
                  <a:pt x="965749" y="965557"/>
                </a:cubicBezTo>
                <a:cubicBezTo>
                  <a:pt x="1107579" y="823727"/>
                  <a:pt x="1272632" y="712413"/>
                  <a:pt x="1456493" y="634685"/>
                </a:cubicBezTo>
                <a:cubicBezTo>
                  <a:pt x="1646879" y="554269"/>
                  <a:pt x="1848973" y="513390"/>
                  <a:pt x="2057400" y="513390"/>
                </a:cubicBezTo>
                <a:close/>
                <a:moveTo>
                  <a:pt x="2057399" y="400924"/>
                </a:moveTo>
                <a:cubicBezTo>
                  <a:pt x="1833811" y="400924"/>
                  <a:pt x="1616939" y="444682"/>
                  <a:pt x="1412735" y="531046"/>
                </a:cubicBezTo>
                <a:cubicBezTo>
                  <a:pt x="1215439" y="614532"/>
                  <a:pt x="1038295" y="733908"/>
                  <a:pt x="886293" y="886102"/>
                </a:cubicBezTo>
                <a:cubicBezTo>
                  <a:pt x="734100" y="1038295"/>
                  <a:pt x="614724" y="1215439"/>
                  <a:pt x="531238" y="1412543"/>
                </a:cubicBezTo>
                <a:cubicBezTo>
                  <a:pt x="444874" y="1616747"/>
                  <a:pt x="401116" y="1833619"/>
                  <a:pt x="401116" y="2057207"/>
                </a:cubicBezTo>
                <a:cubicBezTo>
                  <a:pt x="401116" y="2280796"/>
                  <a:pt x="444874" y="2497668"/>
                  <a:pt x="531238" y="2701872"/>
                </a:cubicBezTo>
                <a:cubicBezTo>
                  <a:pt x="614724" y="2899168"/>
                  <a:pt x="734100" y="3076311"/>
                  <a:pt x="886293" y="3228313"/>
                </a:cubicBezTo>
                <a:cubicBezTo>
                  <a:pt x="1038487" y="3380507"/>
                  <a:pt x="1215631" y="3499882"/>
                  <a:pt x="1412735" y="3583368"/>
                </a:cubicBezTo>
                <a:cubicBezTo>
                  <a:pt x="1616939" y="3669733"/>
                  <a:pt x="1833811" y="3713491"/>
                  <a:pt x="2057399" y="3713491"/>
                </a:cubicBezTo>
                <a:cubicBezTo>
                  <a:pt x="2280988" y="3713491"/>
                  <a:pt x="2497860" y="3669733"/>
                  <a:pt x="2702064" y="3583368"/>
                </a:cubicBezTo>
                <a:cubicBezTo>
                  <a:pt x="2899360" y="3499882"/>
                  <a:pt x="3076503" y="3380507"/>
                  <a:pt x="3228505" y="3228313"/>
                </a:cubicBezTo>
                <a:cubicBezTo>
                  <a:pt x="3380699" y="3076120"/>
                  <a:pt x="3500074" y="2898976"/>
                  <a:pt x="3583560" y="2701872"/>
                </a:cubicBezTo>
                <a:cubicBezTo>
                  <a:pt x="3669925" y="2497668"/>
                  <a:pt x="3713683" y="2280796"/>
                  <a:pt x="3713683" y="2057207"/>
                </a:cubicBezTo>
                <a:cubicBezTo>
                  <a:pt x="3713683" y="1833619"/>
                  <a:pt x="3669925" y="1616747"/>
                  <a:pt x="3583560" y="1412543"/>
                </a:cubicBezTo>
                <a:cubicBezTo>
                  <a:pt x="3500074" y="1215247"/>
                  <a:pt x="3380699" y="1038104"/>
                  <a:pt x="3228505" y="886102"/>
                </a:cubicBezTo>
                <a:cubicBezTo>
                  <a:pt x="3076312" y="733908"/>
                  <a:pt x="2899168" y="614532"/>
                  <a:pt x="2702064" y="531046"/>
                </a:cubicBezTo>
                <a:cubicBezTo>
                  <a:pt x="2497860" y="444682"/>
                  <a:pt x="2280988" y="400924"/>
                  <a:pt x="2057399" y="400924"/>
                </a:cubicBezTo>
                <a:close/>
                <a:moveTo>
                  <a:pt x="2057399" y="385186"/>
                </a:moveTo>
                <a:cubicBezTo>
                  <a:pt x="2283099" y="385186"/>
                  <a:pt x="2502082" y="429328"/>
                  <a:pt x="2708206" y="516652"/>
                </a:cubicBezTo>
                <a:cubicBezTo>
                  <a:pt x="2907229" y="600906"/>
                  <a:pt x="3086099" y="721433"/>
                  <a:pt x="3239637" y="874970"/>
                </a:cubicBezTo>
                <a:cubicBezTo>
                  <a:pt x="3393174" y="1028507"/>
                  <a:pt x="3513701" y="1207378"/>
                  <a:pt x="3597954" y="1406401"/>
                </a:cubicBezTo>
                <a:cubicBezTo>
                  <a:pt x="3685087" y="1612525"/>
                  <a:pt x="3729421" y="1831508"/>
                  <a:pt x="3729421" y="2057207"/>
                </a:cubicBezTo>
                <a:cubicBezTo>
                  <a:pt x="3729421" y="2282907"/>
                  <a:pt x="3685279" y="2501890"/>
                  <a:pt x="3597954" y="2708014"/>
                </a:cubicBezTo>
                <a:cubicBezTo>
                  <a:pt x="3513701" y="2907036"/>
                  <a:pt x="3393174" y="3085908"/>
                  <a:pt x="3239637" y="3239445"/>
                </a:cubicBezTo>
                <a:cubicBezTo>
                  <a:pt x="3086099" y="3392982"/>
                  <a:pt x="2907229" y="3513509"/>
                  <a:pt x="2708206" y="3597762"/>
                </a:cubicBezTo>
                <a:cubicBezTo>
                  <a:pt x="2502082" y="3684895"/>
                  <a:pt x="2283099" y="3729229"/>
                  <a:pt x="2057399" y="3729229"/>
                </a:cubicBezTo>
                <a:cubicBezTo>
                  <a:pt x="1831700" y="3729229"/>
                  <a:pt x="1612717" y="3685087"/>
                  <a:pt x="1406593" y="3597762"/>
                </a:cubicBezTo>
                <a:cubicBezTo>
                  <a:pt x="1207570" y="3513509"/>
                  <a:pt x="1028699" y="3392982"/>
                  <a:pt x="875162" y="3239445"/>
                </a:cubicBezTo>
                <a:cubicBezTo>
                  <a:pt x="721625" y="3085908"/>
                  <a:pt x="601098" y="2907036"/>
                  <a:pt x="516844" y="2708014"/>
                </a:cubicBezTo>
                <a:cubicBezTo>
                  <a:pt x="429712" y="2501890"/>
                  <a:pt x="385378" y="2282907"/>
                  <a:pt x="385378" y="2057207"/>
                </a:cubicBezTo>
                <a:cubicBezTo>
                  <a:pt x="385378" y="1831508"/>
                  <a:pt x="429520" y="1612525"/>
                  <a:pt x="516844" y="1406401"/>
                </a:cubicBezTo>
                <a:cubicBezTo>
                  <a:pt x="601098" y="1207378"/>
                  <a:pt x="721625" y="1028507"/>
                  <a:pt x="875162" y="874970"/>
                </a:cubicBezTo>
                <a:cubicBezTo>
                  <a:pt x="1028699" y="721433"/>
                  <a:pt x="1207570" y="600906"/>
                  <a:pt x="1406593" y="516652"/>
                </a:cubicBezTo>
                <a:cubicBezTo>
                  <a:pt x="1612717" y="429520"/>
                  <a:pt x="1831700" y="385186"/>
                  <a:pt x="2057399" y="385186"/>
                </a:cubicBezTo>
                <a:close/>
                <a:moveTo>
                  <a:pt x="2057400" y="232801"/>
                </a:moveTo>
                <a:cubicBezTo>
                  <a:pt x="1811165" y="232801"/>
                  <a:pt x="1572030" y="280973"/>
                  <a:pt x="1347098" y="376166"/>
                </a:cubicBezTo>
                <a:cubicBezTo>
                  <a:pt x="1129843" y="468097"/>
                  <a:pt x="934658" y="599563"/>
                  <a:pt x="767111" y="767111"/>
                </a:cubicBezTo>
                <a:cubicBezTo>
                  <a:pt x="599563" y="934658"/>
                  <a:pt x="467905" y="1129843"/>
                  <a:pt x="376166" y="1347098"/>
                </a:cubicBezTo>
                <a:cubicBezTo>
                  <a:pt x="280973" y="1572030"/>
                  <a:pt x="232801" y="1810973"/>
                  <a:pt x="232801" y="2057400"/>
                </a:cubicBezTo>
                <a:cubicBezTo>
                  <a:pt x="232801" y="2303636"/>
                  <a:pt x="280973" y="2542770"/>
                  <a:pt x="376166" y="2767702"/>
                </a:cubicBezTo>
                <a:cubicBezTo>
                  <a:pt x="468097" y="2984957"/>
                  <a:pt x="599563" y="3180142"/>
                  <a:pt x="767111" y="3347689"/>
                </a:cubicBezTo>
                <a:cubicBezTo>
                  <a:pt x="934658" y="3515237"/>
                  <a:pt x="1129843" y="3646895"/>
                  <a:pt x="1347098" y="3738634"/>
                </a:cubicBezTo>
                <a:cubicBezTo>
                  <a:pt x="1572030" y="3833827"/>
                  <a:pt x="1810973" y="3881999"/>
                  <a:pt x="2057400" y="3881999"/>
                </a:cubicBezTo>
                <a:cubicBezTo>
                  <a:pt x="2303636" y="3881999"/>
                  <a:pt x="2542770" y="3833827"/>
                  <a:pt x="2767702" y="3738634"/>
                </a:cubicBezTo>
                <a:cubicBezTo>
                  <a:pt x="2984957" y="3646703"/>
                  <a:pt x="3180142" y="3515237"/>
                  <a:pt x="3347689" y="3347689"/>
                </a:cubicBezTo>
                <a:cubicBezTo>
                  <a:pt x="3515237" y="3180142"/>
                  <a:pt x="3646895" y="2984957"/>
                  <a:pt x="3738634" y="2767702"/>
                </a:cubicBezTo>
                <a:cubicBezTo>
                  <a:pt x="3833827" y="2542770"/>
                  <a:pt x="3881999" y="2303827"/>
                  <a:pt x="3881999" y="2057400"/>
                </a:cubicBezTo>
                <a:cubicBezTo>
                  <a:pt x="3881999" y="1811165"/>
                  <a:pt x="3833827" y="1572030"/>
                  <a:pt x="3738634" y="1347098"/>
                </a:cubicBezTo>
                <a:cubicBezTo>
                  <a:pt x="3646703" y="1129843"/>
                  <a:pt x="3515237" y="934658"/>
                  <a:pt x="3347689" y="767111"/>
                </a:cubicBezTo>
                <a:cubicBezTo>
                  <a:pt x="3180142" y="599563"/>
                  <a:pt x="2984957" y="467905"/>
                  <a:pt x="2767702" y="376166"/>
                </a:cubicBezTo>
                <a:cubicBezTo>
                  <a:pt x="2542770" y="280973"/>
                  <a:pt x="2303636" y="232801"/>
                  <a:pt x="2057400" y="232801"/>
                </a:cubicBezTo>
                <a:close/>
                <a:moveTo>
                  <a:pt x="2057400" y="225124"/>
                </a:moveTo>
                <a:cubicBezTo>
                  <a:pt x="2304787" y="225124"/>
                  <a:pt x="2544689" y="273488"/>
                  <a:pt x="2770581" y="369065"/>
                </a:cubicBezTo>
                <a:cubicBezTo>
                  <a:pt x="2988796" y="461380"/>
                  <a:pt x="3184748" y="593422"/>
                  <a:pt x="3353063" y="761737"/>
                </a:cubicBezTo>
                <a:cubicBezTo>
                  <a:pt x="3521378" y="930052"/>
                  <a:pt x="3653420" y="1126004"/>
                  <a:pt x="3745735" y="1344219"/>
                </a:cubicBezTo>
                <a:cubicBezTo>
                  <a:pt x="3841312" y="1570111"/>
                  <a:pt x="3889676" y="1810013"/>
                  <a:pt x="3889676" y="2057400"/>
                </a:cubicBezTo>
                <a:cubicBezTo>
                  <a:pt x="3889676" y="2304787"/>
                  <a:pt x="3841312" y="2544689"/>
                  <a:pt x="3745735" y="2770581"/>
                </a:cubicBezTo>
                <a:cubicBezTo>
                  <a:pt x="3653420" y="2988796"/>
                  <a:pt x="3521378" y="3184748"/>
                  <a:pt x="3353063" y="3353063"/>
                </a:cubicBezTo>
                <a:cubicBezTo>
                  <a:pt x="3184748" y="3521378"/>
                  <a:pt x="2988796" y="3653420"/>
                  <a:pt x="2770581" y="3745735"/>
                </a:cubicBezTo>
                <a:cubicBezTo>
                  <a:pt x="2544689" y="3841312"/>
                  <a:pt x="2304787" y="3889676"/>
                  <a:pt x="2057400" y="3889676"/>
                </a:cubicBezTo>
                <a:cubicBezTo>
                  <a:pt x="1810013" y="3889676"/>
                  <a:pt x="1570111" y="3841312"/>
                  <a:pt x="1344219" y="3745735"/>
                </a:cubicBezTo>
                <a:cubicBezTo>
                  <a:pt x="1126004" y="3653420"/>
                  <a:pt x="930052" y="3521378"/>
                  <a:pt x="761737" y="3353063"/>
                </a:cubicBezTo>
                <a:cubicBezTo>
                  <a:pt x="593422" y="3184748"/>
                  <a:pt x="461380" y="2988796"/>
                  <a:pt x="369065" y="2770581"/>
                </a:cubicBezTo>
                <a:cubicBezTo>
                  <a:pt x="273488" y="2544689"/>
                  <a:pt x="225124" y="2304787"/>
                  <a:pt x="225124" y="2057400"/>
                </a:cubicBezTo>
                <a:cubicBezTo>
                  <a:pt x="225124" y="1810013"/>
                  <a:pt x="273488" y="1570111"/>
                  <a:pt x="369065" y="1344219"/>
                </a:cubicBezTo>
                <a:cubicBezTo>
                  <a:pt x="461380" y="1126004"/>
                  <a:pt x="593422" y="930052"/>
                  <a:pt x="761737" y="761737"/>
                </a:cubicBezTo>
                <a:cubicBezTo>
                  <a:pt x="930052" y="593422"/>
                  <a:pt x="1126004" y="461380"/>
                  <a:pt x="1344219" y="369065"/>
                </a:cubicBezTo>
                <a:cubicBezTo>
                  <a:pt x="1570111" y="273488"/>
                  <a:pt x="1810013" y="225124"/>
                  <a:pt x="2057400" y="225124"/>
                </a:cubicBezTo>
                <a:close/>
                <a:moveTo>
                  <a:pt x="2057400" y="7677"/>
                </a:moveTo>
                <a:cubicBezTo>
                  <a:pt x="1780649" y="7677"/>
                  <a:pt x="1512343" y="61799"/>
                  <a:pt x="1259582" y="168699"/>
                </a:cubicBezTo>
                <a:cubicBezTo>
                  <a:pt x="1138095" y="220134"/>
                  <a:pt x="1021023" y="283660"/>
                  <a:pt x="911436" y="357742"/>
                </a:cubicBezTo>
                <a:cubicBezTo>
                  <a:pt x="802808" y="431056"/>
                  <a:pt x="700898" y="515310"/>
                  <a:pt x="608008" y="608008"/>
                </a:cubicBezTo>
                <a:cubicBezTo>
                  <a:pt x="515310" y="700706"/>
                  <a:pt x="431056" y="802808"/>
                  <a:pt x="357742" y="911436"/>
                </a:cubicBezTo>
                <a:cubicBezTo>
                  <a:pt x="283660" y="1021023"/>
                  <a:pt x="220134" y="1138095"/>
                  <a:pt x="168699" y="1259582"/>
                </a:cubicBezTo>
                <a:cubicBezTo>
                  <a:pt x="61799" y="1512343"/>
                  <a:pt x="7677" y="1780649"/>
                  <a:pt x="7677" y="2057400"/>
                </a:cubicBezTo>
                <a:cubicBezTo>
                  <a:pt x="7677" y="2334151"/>
                  <a:pt x="61799" y="2602458"/>
                  <a:pt x="168699" y="2855218"/>
                </a:cubicBezTo>
                <a:cubicBezTo>
                  <a:pt x="220134" y="2976705"/>
                  <a:pt x="283660" y="3093777"/>
                  <a:pt x="357742" y="3203364"/>
                </a:cubicBezTo>
                <a:cubicBezTo>
                  <a:pt x="431056" y="3311992"/>
                  <a:pt x="515310" y="3413902"/>
                  <a:pt x="608008" y="3506792"/>
                </a:cubicBezTo>
                <a:cubicBezTo>
                  <a:pt x="700706" y="3599491"/>
                  <a:pt x="802808" y="3683744"/>
                  <a:pt x="911436" y="3757058"/>
                </a:cubicBezTo>
                <a:cubicBezTo>
                  <a:pt x="1021023" y="3831140"/>
                  <a:pt x="1138095" y="3894666"/>
                  <a:pt x="1259582" y="3946101"/>
                </a:cubicBezTo>
                <a:cubicBezTo>
                  <a:pt x="1512343" y="4053001"/>
                  <a:pt x="1780649" y="4107123"/>
                  <a:pt x="2057400" y="4107123"/>
                </a:cubicBezTo>
                <a:cubicBezTo>
                  <a:pt x="2334151" y="4107123"/>
                  <a:pt x="2602458" y="4053001"/>
                  <a:pt x="2855218" y="3946101"/>
                </a:cubicBezTo>
                <a:cubicBezTo>
                  <a:pt x="2976705" y="3894666"/>
                  <a:pt x="3093777" y="3831140"/>
                  <a:pt x="3203364" y="3757058"/>
                </a:cubicBezTo>
                <a:cubicBezTo>
                  <a:pt x="3311992" y="3683744"/>
                  <a:pt x="3413902" y="3599491"/>
                  <a:pt x="3506792" y="3506792"/>
                </a:cubicBezTo>
                <a:cubicBezTo>
                  <a:pt x="3599491" y="3414094"/>
                  <a:pt x="3683744" y="3311992"/>
                  <a:pt x="3757058" y="3203364"/>
                </a:cubicBezTo>
                <a:cubicBezTo>
                  <a:pt x="3831140" y="3093777"/>
                  <a:pt x="3894666" y="2976705"/>
                  <a:pt x="3946101" y="2855218"/>
                </a:cubicBezTo>
                <a:cubicBezTo>
                  <a:pt x="4053001" y="2602458"/>
                  <a:pt x="4107123" y="2334151"/>
                  <a:pt x="4107123" y="2057400"/>
                </a:cubicBezTo>
                <a:cubicBezTo>
                  <a:pt x="4107123" y="1780649"/>
                  <a:pt x="4053001" y="1512343"/>
                  <a:pt x="3946101" y="1259582"/>
                </a:cubicBezTo>
                <a:cubicBezTo>
                  <a:pt x="3894666" y="1138095"/>
                  <a:pt x="3831140" y="1021023"/>
                  <a:pt x="3757058" y="911436"/>
                </a:cubicBezTo>
                <a:cubicBezTo>
                  <a:pt x="3683744" y="802808"/>
                  <a:pt x="3599491" y="700898"/>
                  <a:pt x="3506792" y="608008"/>
                </a:cubicBezTo>
                <a:cubicBezTo>
                  <a:pt x="3414094" y="515310"/>
                  <a:pt x="3311992" y="431056"/>
                  <a:pt x="3203364" y="357742"/>
                </a:cubicBezTo>
                <a:cubicBezTo>
                  <a:pt x="3093777" y="283660"/>
                  <a:pt x="2976705" y="220134"/>
                  <a:pt x="2855218" y="168699"/>
                </a:cubicBezTo>
                <a:cubicBezTo>
                  <a:pt x="2602458" y="61799"/>
                  <a:pt x="2334151" y="7677"/>
                  <a:pt x="2057400" y="7677"/>
                </a:cubicBezTo>
                <a:close/>
                <a:moveTo>
                  <a:pt x="2057400" y="0"/>
                </a:moveTo>
                <a:cubicBezTo>
                  <a:pt x="2335111" y="0"/>
                  <a:pt x="2604569" y="54314"/>
                  <a:pt x="2858289" y="161598"/>
                </a:cubicBezTo>
                <a:cubicBezTo>
                  <a:pt x="2980159" y="213225"/>
                  <a:pt x="3097807" y="276943"/>
                  <a:pt x="3207778" y="351217"/>
                </a:cubicBezTo>
                <a:cubicBezTo>
                  <a:pt x="3316790" y="424723"/>
                  <a:pt x="3419084" y="509360"/>
                  <a:pt x="3512358" y="602442"/>
                </a:cubicBezTo>
                <a:cubicBezTo>
                  <a:pt x="3605440" y="695524"/>
                  <a:pt x="3690077" y="798010"/>
                  <a:pt x="3763584" y="907022"/>
                </a:cubicBezTo>
                <a:cubicBezTo>
                  <a:pt x="3837857" y="1016993"/>
                  <a:pt x="3901767" y="1134641"/>
                  <a:pt x="3953202" y="1256511"/>
                </a:cubicBezTo>
                <a:cubicBezTo>
                  <a:pt x="4060486" y="1510232"/>
                  <a:pt x="4114800" y="1779689"/>
                  <a:pt x="4114800" y="2057400"/>
                </a:cubicBezTo>
                <a:cubicBezTo>
                  <a:pt x="4114800" y="2335111"/>
                  <a:pt x="4060486" y="2604569"/>
                  <a:pt x="3953202" y="2858289"/>
                </a:cubicBezTo>
                <a:cubicBezTo>
                  <a:pt x="3901575" y="2980159"/>
                  <a:pt x="3837857" y="3097807"/>
                  <a:pt x="3763584" y="3207778"/>
                </a:cubicBezTo>
                <a:cubicBezTo>
                  <a:pt x="3690077" y="3316790"/>
                  <a:pt x="3605440" y="3419084"/>
                  <a:pt x="3512358" y="3512358"/>
                </a:cubicBezTo>
                <a:cubicBezTo>
                  <a:pt x="3419276" y="3605440"/>
                  <a:pt x="3316790" y="3690077"/>
                  <a:pt x="3207778" y="3763584"/>
                </a:cubicBezTo>
                <a:cubicBezTo>
                  <a:pt x="3097807" y="3837857"/>
                  <a:pt x="2980159" y="3901767"/>
                  <a:pt x="2858289" y="3953202"/>
                </a:cubicBezTo>
                <a:cubicBezTo>
                  <a:pt x="2604569" y="4060486"/>
                  <a:pt x="2335111" y="4114800"/>
                  <a:pt x="2057400" y="4114800"/>
                </a:cubicBezTo>
                <a:cubicBezTo>
                  <a:pt x="1779689" y="4114800"/>
                  <a:pt x="1510232" y="4060486"/>
                  <a:pt x="1256511" y="3953202"/>
                </a:cubicBezTo>
                <a:cubicBezTo>
                  <a:pt x="1134641" y="3901575"/>
                  <a:pt x="1016993" y="3837857"/>
                  <a:pt x="907022" y="3763584"/>
                </a:cubicBezTo>
                <a:cubicBezTo>
                  <a:pt x="798010" y="3690077"/>
                  <a:pt x="695716" y="3605440"/>
                  <a:pt x="602442" y="3512358"/>
                </a:cubicBezTo>
                <a:cubicBezTo>
                  <a:pt x="509360" y="3419276"/>
                  <a:pt x="424723" y="3316790"/>
                  <a:pt x="351217" y="3207778"/>
                </a:cubicBezTo>
                <a:cubicBezTo>
                  <a:pt x="276943" y="3097807"/>
                  <a:pt x="213033" y="2980159"/>
                  <a:pt x="161598" y="2858289"/>
                </a:cubicBezTo>
                <a:cubicBezTo>
                  <a:pt x="54314" y="2604569"/>
                  <a:pt x="0" y="2335111"/>
                  <a:pt x="0" y="2057400"/>
                </a:cubicBezTo>
                <a:cubicBezTo>
                  <a:pt x="0" y="1779689"/>
                  <a:pt x="54314" y="1510232"/>
                  <a:pt x="161598" y="1256511"/>
                </a:cubicBezTo>
                <a:cubicBezTo>
                  <a:pt x="213225" y="1134641"/>
                  <a:pt x="276943" y="1016993"/>
                  <a:pt x="351217" y="907022"/>
                </a:cubicBezTo>
                <a:cubicBezTo>
                  <a:pt x="424915" y="798202"/>
                  <a:pt x="509552" y="695716"/>
                  <a:pt x="602634" y="602634"/>
                </a:cubicBezTo>
                <a:cubicBezTo>
                  <a:pt x="695716" y="509552"/>
                  <a:pt x="798202" y="424915"/>
                  <a:pt x="907214" y="351409"/>
                </a:cubicBezTo>
                <a:cubicBezTo>
                  <a:pt x="1017185" y="277135"/>
                  <a:pt x="1134833" y="213225"/>
                  <a:pt x="1256703" y="161790"/>
                </a:cubicBezTo>
                <a:cubicBezTo>
                  <a:pt x="1510232" y="54314"/>
                  <a:pt x="1779689" y="0"/>
                  <a:pt x="2057400" y="0"/>
                </a:cubicBezTo>
                <a:close/>
              </a:path>
            </a:pathLst>
          </a:custGeom>
          <a:gradFill flip="none" rotWithShape="1">
            <a:gsLst>
              <a:gs pos="100000">
                <a:schemeClr val="bg1">
                  <a:alpha val="0"/>
                </a:schemeClr>
              </a:gs>
              <a:gs pos="39000">
                <a:schemeClr val="bg1">
                  <a:alpha val="55000"/>
                </a:schemeClr>
              </a:gs>
            </a:gsLst>
            <a:path path="circle">
              <a:fillToRect l="50000" t="50000" r="50000" b="50000"/>
            </a:path>
            <a:tileRect/>
          </a:gradFill>
          <a:ln w="1919" cap="flat">
            <a:noFill/>
            <a:prstDash val="solid"/>
            <a:miter/>
          </a:ln>
        </p:spPr>
        <p:txBody>
          <a:bodyPr rtlCol="0" anchor="ctr"/>
          <a:lstStyle/>
          <a:p>
            <a:endParaRPr lang="en-US" b="0" i="0" dirty="0">
              <a:latin typeface="Lato" panose="020F0502020204030203" pitchFamily="34" charset="77"/>
            </a:endParaRPr>
          </a:p>
        </p:txBody>
      </p:sp>
      <p:sp>
        <p:nvSpPr>
          <p:cNvPr id="3" name="Footer Placeholder 2">
            <a:extLst>
              <a:ext uri="{FF2B5EF4-FFF2-40B4-BE49-F238E27FC236}">
                <a16:creationId xmlns:a16="http://schemas.microsoft.com/office/drawing/2014/main" id="{488B9861-ECF6-4A4B-A9FE-7394D67C1B5A}"/>
              </a:ext>
            </a:extLst>
          </p:cNvPr>
          <p:cNvSpPr>
            <a:spLocks noGrp="1"/>
          </p:cNvSpPr>
          <p:nvPr>
            <p:ph type="ftr" sz="quarter" idx="10"/>
          </p:nvPr>
        </p:nvSpPr>
        <p:spPr/>
        <p:txBody>
          <a:bodyPr/>
          <a:lstStyle>
            <a:lvl1pPr>
              <a:defRPr b="1" i="0">
                <a:solidFill>
                  <a:schemeClr val="bg1"/>
                </a:solidFill>
                <a:latin typeface="Lato" panose="020F0502020204030203" pitchFamily="34" charset="77"/>
              </a:defRPr>
            </a:lvl1pPr>
          </a:lstStyle>
          <a:p>
            <a:endParaRPr lang="en-US" dirty="0"/>
          </a:p>
        </p:txBody>
      </p:sp>
      <p:sp>
        <p:nvSpPr>
          <p:cNvPr id="7" name="Arc 6">
            <a:extLst>
              <a:ext uri="{FF2B5EF4-FFF2-40B4-BE49-F238E27FC236}">
                <a16:creationId xmlns:a16="http://schemas.microsoft.com/office/drawing/2014/main" id="{30249577-8D0D-4546-806C-61BECC2E35D5}"/>
              </a:ext>
            </a:extLst>
          </p:cNvPr>
          <p:cNvSpPr/>
          <p:nvPr userDrawn="1"/>
        </p:nvSpPr>
        <p:spPr>
          <a:xfrm>
            <a:off x="4277316" y="1789590"/>
            <a:ext cx="3327010" cy="3327010"/>
          </a:xfrm>
          <a:prstGeom prst="arc">
            <a:avLst>
              <a:gd name="adj1" fmla="val 16200000"/>
              <a:gd name="adj2" fmla="val 150856"/>
            </a:avLst>
          </a:prstGeom>
          <a:ln>
            <a:solidFill>
              <a:schemeClr val="bg1">
                <a:lumMod val="75000"/>
                <a:alpha val="38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i="0" dirty="0">
              <a:solidFill>
                <a:schemeClr val="bg1"/>
              </a:solidFill>
              <a:latin typeface="Lato" panose="020F0502020204030203" pitchFamily="34" charset="77"/>
            </a:endParaRPr>
          </a:p>
        </p:txBody>
      </p:sp>
      <p:sp>
        <p:nvSpPr>
          <p:cNvPr id="9" name="Arc 8">
            <a:extLst>
              <a:ext uri="{FF2B5EF4-FFF2-40B4-BE49-F238E27FC236}">
                <a16:creationId xmlns:a16="http://schemas.microsoft.com/office/drawing/2014/main" id="{583BB414-152A-AF45-A142-B68FFB1790D4}"/>
              </a:ext>
            </a:extLst>
          </p:cNvPr>
          <p:cNvSpPr/>
          <p:nvPr userDrawn="1"/>
        </p:nvSpPr>
        <p:spPr>
          <a:xfrm rot="5400000">
            <a:off x="4277316" y="1789590"/>
            <a:ext cx="3327010" cy="3327010"/>
          </a:xfrm>
          <a:prstGeom prst="arc">
            <a:avLst>
              <a:gd name="adj1" fmla="val 209306"/>
              <a:gd name="adj2" fmla="val 5414101"/>
            </a:avLst>
          </a:prstGeom>
          <a:ln>
            <a:solidFill>
              <a:schemeClr val="bg1">
                <a:lumMod val="75000"/>
                <a:alpha val="38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i="0" dirty="0">
              <a:solidFill>
                <a:schemeClr val="bg1"/>
              </a:solidFill>
              <a:latin typeface="Lato" panose="020F0502020204030203" pitchFamily="34" charset="77"/>
            </a:endParaRPr>
          </a:p>
        </p:txBody>
      </p:sp>
      <p:sp>
        <p:nvSpPr>
          <p:cNvPr id="10" name="Arc 9">
            <a:extLst>
              <a:ext uri="{FF2B5EF4-FFF2-40B4-BE49-F238E27FC236}">
                <a16:creationId xmlns:a16="http://schemas.microsoft.com/office/drawing/2014/main" id="{BCE3A24B-CCEB-2F4E-9480-48BBE9B2E14D}"/>
              </a:ext>
            </a:extLst>
          </p:cNvPr>
          <p:cNvSpPr/>
          <p:nvPr userDrawn="1"/>
        </p:nvSpPr>
        <p:spPr>
          <a:xfrm rot="5400000">
            <a:off x="3490016" y="1002288"/>
            <a:ext cx="4901612" cy="4901612"/>
          </a:xfrm>
          <a:prstGeom prst="arc">
            <a:avLst>
              <a:gd name="adj1" fmla="val 16200000"/>
              <a:gd name="adj2" fmla="val 150856"/>
            </a:avLst>
          </a:prstGeom>
          <a:ln>
            <a:solidFill>
              <a:schemeClr val="bg1">
                <a:lumMod val="75000"/>
                <a:alpha val="38000"/>
              </a:schemeClr>
            </a:solidFill>
            <a:prstDash val="dash"/>
            <a:headEnd type="none"/>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i="0" dirty="0">
              <a:solidFill>
                <a:schemeClr val="bg1"/>
              </a:solidFill>
              <a:latin typeface="Lato" panose="020F0502020204030203" pitchFamily="34" charset="77"/>
            </a:endParaRPr>
          </a:p>
        </p:txBody>
      </p:sp>
      <p:sp>
        <p:nvSpPr>
          <p:cNvPr id="11" name="Arc 10">
            <a:extLst>
              <a:ext uri="{FF2B5EF4-FFF2-40B4-BE49-F238E27FC236}">
                <a16:creationId xmlns:a16="http://schemas.microsoft.com/office/drawing/2014/main" id="{11520568-38F2-0C4B-9ED7-C12B53C00378}"/>
              </a:ext>
            </a:extLst>
          </p:cNvPr>
          <p:cNvSpPr/>
          <p:nvPr userDrawn="1"/>
        </p:nvSpPr>
        <p:spPr>
          <a:xfrm rot="10800000">
            <a:off x="3490016" y="1002288"/>
            <a:ext cx="4901612" cy="4901612"/>
          </a:xfrm>
          <a:prstGeom prst="arc">
            <a:avLst>
              <a:gd name="adj1" fmla="val 209306"/>
              <a:gd name="adj2" fmla="val 5414101"/>
            </a:avLst>
          </a:prstGeom>
          <a:ln>
            <a:solidFill>
              <a:schemeClr val="bg1">
                <a:lumMod val="75000"/>
                <a:alpha val="38000"/>
              </a:schemeClr>
            </a:solidFill>
            <a:prstDash val="dash"/>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i="0" dirty="0">
              <a:solidFill>
                <a:schemeClr val="bg1"/>
              </a:solidFill>
              <a:latin typeface="Lato" panose="020F0502020204030203" pitchFamily="34" charset="77"/>
            </a:endParaRPr>
          </a:p>
        </p:txBody>
      </p:sp>
      <p:sp>
        <p:nvSpPr>
          <p:cNvPr id="13" name="1a">
            <a:extLst>
              <a:ext uri="{FF2B5EF4-FFF2-40B4-BE49-F238E27FC236}">
                <a16:creationId xmlns:a16="http://schemas.microsoft.com/office/drawing/2014/main" id="{19E6F05B-8FA1-D143-A989-09A83CC868E8}"/>
              </a:ext>
            </a:extLst>
          </p:cNvPr>
          <p:cNvSpPr>
            <a:spLocks noGrp="1"/>
          </p:cNvSpPr>
          <p:nvPr>
            <p:ph type="body" sz="quarter" idx="14" hasCustomPrompt="1"/>
          </p:nvPr>
        </p:nvSpPr>
        <p:spPr>
          <a:xfrm>
            <a:off x="1187629" y="1145690"/>
            <a:ext cx="2758233" cy="909493"/>
          </a:xfrm>
        </p:spPr>
        <p:txBody>
          <a:bodyPr anchor="ctr">
            <a:normAutofit/>
          </a:bodyPr>
          <a:lstStyle>
            <a:lvl1pPr marL="91440" indent="0" algn="r">
              <a:spcBef>
                <a:spcPts val="0"/>
              </a:spcBef>
              <a:spcAft>
                <a:spcPts val="600"/>
              </a:spcAft>
              <a:buClr>
                <a:schemeClr val="accent1"/>
              </a:buClr>
              <a:buFont typeface="Arial" panose="020B0604020202020204" pitchFamily="34" charset="0"/>
              <a:buNone/>
              <a:defRPr sz="1400" b="1" i="0">
                <a:solidFill>
                  <a:schemeClr val="bg1"/>
                </a:solidFill>
                <a:latin typeface="Lato" panose="020F0502020204030203" pitchFamily="34" charset="77"/>
              </a:defRPr>
            </a:lvl1pPr>
            <a:lvl2pPr marL="201168" indent="0">
              <a:spcAft>
                <a:spcPts val="600"/>
              </a:spcAft>
              <a:buFont typeface="Arial" panose="020B0604020202020204" pitchFamily="34" charset="0"/>
              <a:buNone/>
              <a:defRPr sz="1400"/>
            </a:lvl2pPr>
            <a:lvl3pPr marL="384048" indent="0">
              <a:spcAft>
                <a:spcPts val="600"/>
              </a:spcAft>
              <a:buFont typeface="Arial" panose="020B0604020202020204" pitchFamily="34" charset="0"/>
              <a:buNone/>
              <a:defRPr sz="1400"/>
            </a:lvl3pPr>
            <a:lvl4pPr marL="566928" indent="0">
              <a:spcAft>
                <a:spcPts val="600"/>
              </a:spcAft>
              <a:buFont typeface="Arial" panose="020B0604020202020204" pitchFamily="34" charset="0"/>
              <a:buNone/>
              <a:defRPr sz="1400"/>
            </a:lvl4pPr>
            <a:lvl5pPr marL="749808" indent="0">
              <a:spcAft>
                <a:spcPts val="600"/>
              </a:spcAft>
              <a:buFont typeface="Arial" panose="020B0604020202020204" pitchFamily="34" charset="0"/>
              <a:buNone/>
              <a:defRPr sz="1400"/>
            </a:lvl5pPr>
          </a:lstStyle>
          <a:p>
            <a:pPr lvl="0"/>
            <a:r>
              <a:rPr lang="en-US" dirty="0"/>
              <a:t>Click to edit text</a:t>
            </a:r>
          </a:p>
        </p:txBody>
      </p:sp>
      <p:sp>
        <p:nvSpPr>
          <p:cNvPr id="15" name="3b">
            <a:extLst>
              <a:ext uri="{FF2B5EF4-FFF2-40B4-BE49-F238E27FC236}">
                <a16:creationId xmlns:a16="http://schemas.microsoft.com/office/drawing/2014/main" id="{ED2BFAB3-482F-9F4E-9104-AF2EEF190DE0}"/>
              </a:ext>
            </a:extLst>
          </p:cNvPr>
          <p:cNvSpPr>
            <a:spLocks noGrp="1"/>
          </p:cNvSpPr>
          <p:nvPr>
            <p:ph type="body" sz="quarter" idx="15" hasCustomPrompt="1"/>
          </p:nvPr>
        </p:nvSpPr>
        <p:spPr>
          <a:xfrm>
            <a:off x="587445" y="2326412"/>
            <a:ext cx="2750266" cy="909493"/>
          </a:xfrm>
        </p:spPr>
        <p:txBody>
          <a:bodyPr anchor="ctr">
            <a:normAutofit/>
          </a:bodyPr>
          <a:lstStyle>
            <a:lvl1pPr marL="91440" indent="0" algn="r">
              <a:spcBef>
                <a:spcPts val="0"/>
              </a:spcBef>
              <a:spcAft>
                <a:spcPts val="600"/>
              </a:spcAft>
              <a:buClr>
                <a:schemeClr val="accent1"/>
              </a:buClr>
              <a:buFont typeface="Arial" panose="020B0604020202020204" pitchFamily="34" charset="0"/>
              <a:buNone/>
              <a:defRPr sz="1400" b="1" i="0">
                <a:solidFill>
                  <a:schemeClr val="bg1"/>
                </a:solidFill>
                <a:latin typeface="Lato" panose="020F0502020204030203" pitchFamily="34" charset="77"/>
              </a:defRPr>
            </a:lvl1pPr>
            <a:lvl2pPr marL="201168" indent="0">
              <a:spcAft>
                <a:spcPts val="600"/>
              </a:spcAft>
              <a:buFont typeface="Arial" panose="020B0604020202020204" pitchFamily="34" charset="0"/>
              <a:buNone/>
              <a:defRPr sz="1400"/>
            </a:lvl2pPr>
            <a:lvl3pPr marL="384048" indent="0">
              <a:spcAft>
                <a:spcPts val="600"/>
              </a:spcAft>
              <a:buFont typeface="Arial" panose="020B0604020202020204" pitchFamily="34" charset="0"/>
              <a:buNone/>
              <a:defRPr sz="1400"/>
            </a:lvl3pPr>
            <a:lvl4pPr marL="566928" indent="0">
              <a:spcAft>
                <a:spcPts val="600"/>
              </a:spcAft>
              <a:buFont typeface="Arial" panose="020B0604020202020204" pitchFamily="34" charset="0"/>
              <a:buNone/>
              <a:defRPr sz="1400"/>
            </a:lvl4pPr>
            <a:lvl5pPr marL="749808" indent="0">
              <a:spcAft>
                <a:spcPts val="600"/>
              </a:spcAft>
              <a:buFont typeface="Arial" panose="020B0604020202020204" pitchFamily="34" charset="0"/>
              <a:buNone/>
              <a:defRPr sz="1400"/>
            </a:lvl5pPr>
          </a:lstStyle>
          <a:p>
            <a:pPr lvl="0"/>
            <a:r>
              <a:rPr lang="en-US" dirty="0"/>
              <a:t>Click to edit text</a:t>
            </a:r>
          </a:p>
        </p:txBody>
      </p:sp>
      <p:sp>
        <p:nvSpPr>
          <p:cNvPr id="16" name="3a">
            <a:extLst>
              <a:ext uri="{FF2B5EF4-FFF2-40B4-BE49-F238E27FC236}">
                <a16:creationId xmlns:a16="http://schemas.microsoft.com/office/drawing/2014/main" id="{9B82EF70-A5B6-4C4D-B8C6-804C71F91FE3}"/>
              </a:ext>
            </a:extLst>
          </p:cNvPr>
          <p:cNvSpPr>
            <a:spLocks noGrp="1"/>
          </p:cNvSpPr>
          <p:nvPr>
            <p:ph type="body" sz="quarter" idx="16" hasCustomPrompt="1"/>
          </p:nvPr>
        </p:nvSpPr>
        <p:spPr>
          <a:xfrm>
            <a:off x="587445" y="3504258"/>
            <a:ext cx="2750266" cy="909493"/>
          </a:xfrm>
        </p:spPr>
        <p:txBody>
          <a:bodyPr anchor="ctr">
            <a:normAutofit/>
          </a:bodyPr>
          <a:lstStyle>
            <a:lvl1pPr marL="91440" indent="0" algn="r">
              <a:spcBef>
                <a:spcPts val="0"/>
              </a:spcBef>
              <a:spcAft>
                <a:spcPts val="600"/>
              </a:spcAft>
              <a:buClr>
                <a:schemeClr val="accent1"/>
              </a:buClr>
              <a:buFont typeface="Arial" panose="020B0604020202020204" pitchFamily="34" charset="0"/>
              <a:buNone/>
              <a:defRPr sz="1400" b="1" i="0">
                <a:solidFill>
                  <a:schemeClr val="bg1"/>
                </a:solidFill>
                <a:latin typeface="Lato" panose="020F0502020204030203" pitchFamily="34" charset="77"/>
              </a:defRPr>
            </a:lvl1pPr>
            <a:lvl2pPr marL="201168" indent="0">
              <a:spcAft>
                <a:spcPts val="600"/>
              </a:spcAft>
              <a:buFont typeface="Arial" panose="020B0604020202020204" pitchFamily="34" charset="0"/>
              <a:buNone/>
              <a:defRPr sz="1400"/>
            </a:lvl2pPr>
            <a:lvl3pPr marL="384048" indent="0">
              <a:spcAft>
                <a:spcPts val="600"/>
              </a:spcAft>
              <a:buFont typeface="Arial" panose="020B0604020202020204" pitchFamily="34" charset="0"/>
              <a:buNone/>
              <a:defRPr sz="1400"/>
            </a:lvl3pPr>
            <a:lvl4pPr marL="566928" indent="0">
              <a:spcAft>
                <a:spcPts val="600"/>
              </a:spcAft>
              <a:buFont typeface="Arial" panose="020B0604020202020204" pitchFamily="34" charset="0"/>
              <a:buNone/>
              <a:defRPr sz="1400"/>
            </a:lvl4pPr>
            <a:lvl5pPr marL="749808" indent="0">
              <a:spcAft>
                <a:spcPts val="600"/>
              </a:spcAft>
              <a:buFont typeface="Arial" panose="020B0604020202020204" pitchFamily="34" charset="0"/>
              <a:buNone/>
              <a:defRPr sz="1400"/>
            </a:lvl5pPr>
          </a:lstStyle>
          <a:p>
            <a:pPr lvl="0"/>
            <a:r>
              <a:rPr lang="en-US" dirty="0"/>
              <a:t>Click to edit text</a:t>
            </a:r>
          </a:p>
        </p:txBody>
      </p:sp>
      <p:sp>
        <p:nvSpPr>
          <p:cNvPr id="17" name="4a">
            <a:extLst>
              <a:ext uri="{FF2B5EF4-FFF2-40B4-BE49-F238E27FC236}">
                <a16:creationId xmlns:a16="http://schemas.microsoft.com/office/drawing/2014/main" id="{466FAD3A-8A89-154E-AFE8-8E01414C8071}"/>
              </a:ext>
            </a:extLst>
          </p:cNvPr>
          <p:cNvSpPr>
            <a:spLocks noGrp="1"/>
          </p:cNvSpPr>
          <p:nvPr>
            <p:ph type="body" sz="quarter" idx="17" hasCustomPrompt="1"/>
          </p:nvPr>
        </p:nvSpPr>
        <p:spPr>
          <a:xfrm>
            <a:off x="1184219" y="4677803"/>
            <a:ext cx="2750266" cy="909493"/>
          </a:xfrm>
        </p:spPr>
        <p:txBody>
          <a:bodyPr anchor="ctr">
            <a:normAutofit/>
          </a:bodyPr>
          <a:lstStyle>
            <a:lvl1pPr marL="91440" indent="0" algn="r">
              <a:spcBef>
                <a:spcPts val="0"/>
              </a:spcBef>
              <a:spcAft>
                <a:spcPts val="600"/>
              </a:spcAft>
              <a:buClr>
                <a:schemeClr val="accent1"/>
              </a:buClr>
              <a:buFont typeface="Arial" panose="020B0604020202020204" pitchFamily="34" charset="0"/>
              <a:buNone/>
              <a:defRPr sz="1400" b="1" i="0">
                <a:solidFill>
                  <a:schemeClr val="bg1"/>
                </a:solidFill>
                <a:latin typeface="Lato" panose="020F0502020204030203" pitchFamily="34" charset="77"/>
              </a:defRPr>
            </a:lvl1pPr>
            <a:lvl2pPr marL="201168" indent="0">
              <a:spcAft>
                <a:spcPts val="600"/>
              </a:spcAft>
              <a:buFont typeface="Arial" panose="020B0604020202020204" pitchFamily="34" charset="0"/>
              <a:buNone/>
              <a:defRPr sz="1400"/>
            </a:lvl2pPr>
            <a:lvl3pPr marL="384048" indent="0">
              <a:spcAft>
                <a:spcPts val="600"/>
              </a:spcAft>
              <a:buFont typeface="Arial" panose="020B0604020202020204" pitchFamily="34" charset="0"/>
              <a:buNone/>
              <a:defRPr sz="1400"/>
            </a:lvl3pPr>
            <a:lvl4pPr marL="566928" indent="0">
              <a:spcAft>
                <a:spcPts val="600"/>
              </a:spcAft>
              <a:buFont typeface="Arial" panose="020B0604020202020204" pitchFamily="34" charset="0"/>
              <a:buNone/>
              <a:defRPr sz="1400"/>
            </a:lvl4pPr>
            <a:lvl5pPr marL="749808" indent="0">
              <a:spcAft>
                <a:spcPts val="600"/>
              </a:spcAft>
              <a:buFont typeface="Arial" panose="020B0604020202020204" pitchFamily="34" charset="0"/>
              <a:buNone/>
              <a:defRPr sz="1400"/>
            </a:lvl5pPr>
          </a:lstStyle>
          <a:p>
            <a:pPr lvl="0"/>
            <a:r>
              <a:rPr lang="en-US" dirty="0"/>
              <a:t>Click to edit text</a:t>
            </a:r>
          </a:p>
        </p:txBody>
      </p:sp>
      <p:sp>
        <p:nvSpPr>
          <p:cNvPr id="18" name="4">
            <a:extLst>
              <a:ext uri="{FF2B5EF4-FFF2-40B4-BE49-F238E27FC236}">
                <a16:creationId xmlns:a16="http://schemas.microsoft.com/office/drawing/2014/main" id="{C3B055E3-3C30-9F44-B714-27B4F161359B}"/>
              </a:ext>
            </a:extLst>
          </p:cNvPr>
          <p:cNvSpPr>
            <a:spLocks noGrp="1"/>
          </p:cNvSpPr>
          <p:nvPr>
            <p:ph type="body" sz="quarter" idx="21" hasCustomPrompt="1"/>
          </p:nvPr>
        </p:nvSpPr>
        <p:spPr>
          <a:xfrm>
            <a:off x="4277315" y="4866956"/>
            <a:ext cx="560292" cy="555258"/>
          </a:xfrm>
          <a:prstGeom prst="ellipse">
            <a:avLst/>
          </a:prstGeom>
          <a:solidFill>
            <a:schemeClr val="bg1"/>
          </a:solidFill>
          <a:ln w="76200">
            <a:noFill/>
          </a:ln>
          <a:effectLst/>
        </p:spPr>
        <p:txBody>
          <a:bodyPr anchor="ctr">
            <a:normAutofit/>
          </a:bodyPr>
          <a:lstStyle>
            <a:lvl1pPr marL="0" indent="0" algn="ctr">
              <a:spcAft>
                <a:spcPts val="600"/>
              </a:spcAft>
              <a:buFont typeface="Arial" panose="020B0604020202020204" pitchFamily="34" charset="0"/>
              <a:buNone/>
              <a:defRPr sz="800" b="1" i="0">
                <a:solidFill>
                  <a:schemeClr val="bg1"/>
                </a:solidFill>
                <a:latin typeface="Lato" panose="020F0502020204030203" pitchFamily="34" charset="77"/>
              </a:defRPr>
            </a:lvl1pPr>
            <a:lvl2pPr marL="201168" indent="0">
              <a:spcAft>
                <a:spcPts val="600"/>
              </a:spcAft>
              <a:buFont typeface="Arial" panose="020B0604020202020204" pitchFamily="34" charset="0"/>
              <a:buNone/>
              <a:defRPr sz="1400"/>
            </a:lvl2pPr>
            <a:lvl3pPr marL="384048" indent="0">
              <a:spcAft>
                <a:spcPts val="600"/>
              </a:spcAft>
              <a:buFont typeface="Arial" panose="020B0604020202020204" pitchFamily="34" charset="0"/>
              <a:buNone/>
              <a:defRPr sz="1400"/>
            </a:lvl3pPr>
            <a:lvl4pPr marL="566928" indent="0">
              <a:spcAft>
                <a:spcPts val="600"/>
              </a:spcAft>
              <a:buFont typeface="Arial" panose="020B0604020202020204" pitchFamily="34" charset="0"/>
              <a:buNone/>
              <a:defRPr sz="1400"/>
            </a:lvl4pPr>
            <a:lvl5pPr marL="749808" indent="0">
              <a:spcAft>
                <a:spcPts val="600"/>
              </a:spcAft>
              <a:buFont typeface="Arial" panose="020B0604020202020204" pitchFamily="34" charset="0"/>
              <a:buNone/>
              <a:defRPr sz="1400"/>
            </a:lvl5pPr>
          </a:lstStyle>
          <a:p>
            <a:pPr lvl="0"/>
            <a:r>
              <a:rPr lang="en-US" dirty="0"/>
              <a:t>icon</a:t>
            </a:r>
          </a:p>
        </p:txBody>
      </p:sp>
      <p:sp>
        <p:nvSpPr>
          <p:cNvPr id="19" name="3">
            <a:extLst>
              <a:ext uri="{FF2B5EF4-FFF2-40B4-BE49-F238E27FC236}">
                <a16:creationId xmlns:a16="http://schemas.microsoft.com/office/drawing/2014/main" id="{D4B70921-2F62-064B-9FAF-3C494F967ED3}"/>
              </a:ext>
            </a:extLst>
          </p:cNvPr>
          <p:cNvSpPr>
            <a:spLocks noGrp="1"/>
          </p:cNvSpPr>
          <p:nvPr>
            <p:ph type="body" sz="quarter" idx="20" hasCustomPrompt="1"/>
          </p:nvPr>
        </p:nvSpPr>
        <p:spPr>
          <a:xfrm>
            <a:off x="3680541" y="3693411"/>
            <a:ext cx="560292" cy="555258"/>
          </a:xfrm>
          <a:prstGeom prst="ellipse">
            <a:avLst/>
          </a:prstGeom>
          <a:solidFill>
            <a:schemeClr val="bg1"/>
          </a:solidFill>
          <a:ln w="76200">
            <a:noFill/>
          </a:ln>
          <a:effectLst/>
        </p:spPr>
        <p:txBody>
          <a:bodyPr anchor="ctr">
            <a:normAutofit/>
          </a:bodyPr>
          <a:lstStyle>
            <a:lvl1pPr marL="0" indent="0" algn="ctr">
              <a:spcAft>
                <a:spcPts val="600"/>
              </a:spcAft>
              <a:buFont typeface="Arial" panose="020B0604020202020204" pitchFamily="34" charset="0"/>
              <a:buNone/>
              <a:defRPr sz="800" b="1" i="0">
                <a:solidFill>
                  <a:schemeClr val="bg1"/>
                </a:solidFill>
                <a:latin typeface="Lato" panose="020F0502020204030203" pitchFamily="34" charset="77"/>
              </a:defRPr>
            </a:lvl1pPr>
            <a:lvl2pPr marL="201168" indent="0">
              <a:spcAft>
                <a:spcPts val="600"/>
              </a:spcAft>
              <a:buFont typeface="Arial" panose="020B0604020202020204" pitchFamily="34" charset="0"/>
              <a:buNone/>
              <a:defRPr sz="1400"/>
            </a:lvl2pPr>
            <a:lvl3pPr marL="384048" indent="0">
              <a:spcAft>
                <a:spcPts val="600"/>
              </a:spcAft>
              <a:buFont typeface="Arial" panose="020B0604020202020204" pitchFamily="34" charset="0"/>
              <a:buNone/>
              <a:defRPr sz="1400"/>
            </a:lvl3pPr>
            <a:lvl4pPr marL="566928" indent="0">
              <a:spcAft>
                <a:spcPts val="600"/>
              </a:spcAft>
              <a:buFont typeface="Arial" panose="020B0604020202020204" pitchFamily="34" charset="0"/>
              <a:buNone/>
              <a:defRPr sz="1400"/>
            </a:lvl4pPr>
            <a:lvl5pPr marL="749808" indent="0">
              <a:spcAft>
                <a:spcPts val="600"/>
              </a:spcAft>
              <a:buFont typeface="Arial" panose="020B0604020202020204" pitchFamily="34" charset="0"/>
              <a:buNone/>
              <a:defRPr sz="1400"/>
            </a:lvl5pPr>
          </a:lstStyle>
          <a:p>
            <a:pPr lvl="0"/>
            <a:r>
              <a:rPr lang="en-US" dirty="0"/>
              <a:t>icon</a:t>
            </a:r>
          </a:p>
        </p:txBody>
      </p:sp>
      <p:sp>
        <p:nvSpPr>
          <p:cNvPr id="20" name="2">
            <a:extLst>
              <a:ext uri="{FF2B5EF4-FFF2-40B4-BE49-F238E27FC236}">
                <a16:creationId xmlns:a16="http://schemas.microsoft.com/office/drawing/2014/main" id="{9E22F628-F6CF-7747-BC40-A70AD16089D6}"/>
              </a:ext>
            </a:extLst>
          </p:cNvPr>
          <p:cNvSpPr>
            <a:spLocks noGrp="1"/>
          </p:cNvSpPr>
          <p:nvPr>
            <p:ph type="body" sz="quarter" idx="19" hasCustomPrompt="1"/>
          </p:nvPr>
        </p:nvSpPr>
        <p:spPr>
          <a:xfrm>
            <a:off x="3680541" y="2515565"/>
            <a:ext cx="560292" cy="555258"/>
          </a:xfrm>
          <a:prstGeom prst="ellipse">
            <a:avLst/>
          </a:prstGeom>
          <a:solidFill>
            <a:schemeClr val="bg1"/>
          </a:solidFill>
          <a:ln w="76200">
            <a:noFill/>
          </a:ln>
          <a:effectLst/>
        </p:spPr>
        <p:txBody>
          <a:bodyPr anchor="ctr">
            <a:normAutofit/>
          </a:bodyPr>
          <a:lstStyle>
            <a:lvl1pPr marL="0" indent="0" algn="ctr">
              <a:spcAft>
                <a:spcPts val="600"/>
              </a:spcAft>
              <a:buFont typeface="Arial" panose="020B0604020202020204" pitchFamily="34" charset="0"/>
              <a:buNone/>
              <a:defRPr sz="800" b="1" i="0">
                <a:solidFill>
                  <a:schemeClr val="bg1"/>
                </a:solidFill>
                <a:latin typeface="Lato" panose="020F0502020204030203" pitchFamily="34" charset="77"/>
              </a:defRPr>
            </a:lvl1pPr>
            <a:lvl2pPr marL="201168" indent="0">
              <a:spcAft>
                <a:spcPts val="600"/>
              </a:spcAft>
              <a:buFont typeface="Arial" panose="020B0604020202020204" pitchFamily="34" charset="0"/>
              <a:buNone/>
              <a:defRPr sz="1400"/>
            </a:lvl2pPr>
            <a:lvl3pPr marL="384048" indent="0">
              <a:spcAft>
                <a:spcPts val="600"/>
              </a:spcAft>
              <a:buFont typeface="Arial" panose="020B0604020202020204" pitchFamily="34" charset="0"/>
              <a:buNone/>
              <a:defRPr sz="1400"/>
            </a:lvl3pPr>
            <a:lvl4pPr marL="566928" indent="0">
              <a:spcAft>
                <a:spcPts val="600"/>
              </a:spcAft>
              <a:buFont typeface="Arial" panose="020B0604020202020204" pitchFamily="34" charset="0"/>
              <a:buNone/>
              <a:defRPr sz="1400"/>
            </a:lvl4pPr>
            <a:lvl5pPr marL="749808" indent="0">
              <a:spcAft>
                <a:spcPts val="600"/>
              </a:spcAft>
              <a:buFont typeface="Arial" panose="020B0604020202020204" pitchFamily="34" charset="0"/>
              <a:buNone/>
              <a:defRPr sz="1400"/>
            </a:lvl5pPr>
          </a:lstStyle>
          <a:p>
            <a:pPr lvl="0"/>
            <a:r>
              <a:rPr lang="en-US" dirty="0"/>
              <a:t>icon</a:t>
            </a:r>
          </a:p>
        </p:txBody>
      </p:sp>
      <p:sp>
        <p:nvSpPr>
          <p:cNvPr id="21" name="1">
            <a:extLst>
              <a:ext uri="{FF2B5EF4-FFF2-40B4-BE49-F238E27FC236}">
                <a16:creationId xmlns:a16="http://schemas.microsoft.com/office/drawing/2014/main" id="{A420BA04-1483-EE4D-942C-3CA1D2DAE45A}"/>
              </a:ext>
            </a:extLst>
          </p:cNvPr>
          <p:cNvSpPr>
            <a:spLocks noGrp="1"/>
          </p:cNvSpPr>
          <p:nvPr>
            <p:ph type="body" sz="quarter" idx="18" hasCustomPrompt="1"/>
          </p:nvPr>
        </p:nvSpPr>
        <p:spPr>
          <a:xfrm>
            <a:off x="4278332" y="1334843"/>
            <a:ext cx="561916" cy="555258"/>
          </a:xfrm>
          <a:prstGeom prst="ellipse">
            <a:avLst/>
          </a:prstGeom>
          <a:solidFill>
            <a:schemeClr val="bg1"/>
          </a:solidFill>
          <a:ln w="76200">
            <a:noFill/>
          </a:ln>
          <a:effectLst/>
        </p:spPr>
        <p:txBody>
          <a:bodyPr anchor="ctr">
            <a:normAutofit/>
          </a:bodyPr>
          <a:lstStyle>
            <a:lvl1pPr marL="0" indent="0" algn="ctr">
              <a:spcAft>
                <a:spcPts val="600"/>
              </a:spcAft>
              <a:buFont typeface="Arial" panose="020B0604020202020204" pitchFamily="34" charset="0"/>
              <a:buNone/>
              <a:defRPr sz="800" b="1" i="0">
                <a:solidFill>
                  <a:schemeClr val="bg1"/>
                </a:solidFill>
                <a:latin typeface="Lato" panose="020F0502020204030203" pitchFamily="34" charset="77"/>
              </a:defRPr>
            </a:lvl1pPr>
            <a:lvl2pPr marL="201168" indent="0">
              <a:spcAft>
                <a:spcPts val="600"/>
              </a:spcAft>
              <a:buFont typeface="Arial" panose="020B0604020202020204" pitchFamily="34" charset="0"/>
              <a:buNone/>
              <a:defRPr sz="1400"/>
            </a:lvl2pPr>
            <a:lvl3pPr marL="384048" indent="0">
              <a:spcAft>
                <a:spcPts val="600"/>
              </a:spcAft>
              <a:buFont typeface="Arial" panose="020B0604020202020204" pitchFamily="34" charset="0"/>
              <a:buNone/>
              <a:defRPr sz="1400"/>
            </a:lvl3pPr>
            <a:lvl4pPr marL="566928" indent="0">
              <a:spcAft>
                <a:spcPts val="600"/>
              </a:spcAft>
              <a:buFont typeface="Arial" panose="020B0604020202020204" pitchFamily="34" charset="0"/>
              <a:buNone/>
              <a:defRPr sz="1400"/>
            </a:lvl4pPr>
            <a:lvl5pPr marL="749808" indent="0">
              <a:spcAft>
                <a:spcPts val="600"/>
              </a:spcAft>
              <a:buFont typeface="Arial" panose="020B0604020202020204" pitchFamily="34" charset="0"/>
              <a:buNone/>
              <a:defRPr sz="1400"/>
            </a:lvl5pPr>
          </a:lstStyle>
          <a:p>
            <a:pPr lvl="0"/>
            <a:r>
              <a:rPr lang="en-US" dirty="0"/>
              <a:t>icon</a:t>
            </a:r>
          </a:p>
        </p:txBody>
      </p:sp>
      <p:sp>
        <p:nvSpPr>
          <p:cNvPr id="22" name="1a">
            <a:extLst>
              <a:ext uri="{FF2B5EF4-FFF2-40B4-BE49-F238E27FC236}">
                <a16:creationId xmlns:a16="http://schemas.microsoft.com/office/drawing/2014/main" id="{DD7A7972-B771-F041-96AD-75C791AD08B6}"/>
              </a:ext>
            </a:extLst>
          </p:cNvPr>
          <p:cNvSpPr>
            <a:spLocks noGrp="1"/>
          </p:cNvSpPr>
          <p:nvPr>
            <p:ph type="body" sz="quarter" idx="22" hasCustomPrompt="1"/>
          </p:nvPr>
        </p:nvSpPr>
        <p:spPr>
          <a:xfrm>
            <a:off x="8425721" y="1145690"/>
            <a:ext cx="2758233" cy="909493"/>
          </a:xfrm>
        </p:spPr>
        <p:txBody>
          <a:bodyPr anchor="ctr">
            <a:normAutofit/>
          </a:bodyPr>
          <a:lstStyle>
            <a:lvl1pPr marL="91440" indent="0">
              <a:spcBef>
                <a:spcPts val="0"/>
              </a:spcBef>
              <a:spcAft>
                <a:spcPts val="600"/>
              </a:spcAft>
              <a:buClr>
                <a:schemeClr val="accent1"/>
              </a:buClr>
              <a:buFont typeface="Arial" panose="020B0604020202020204" pitchFamily="34" charset="0"/>
              <a:buNone/>
              <a:defRPr sz="1400" b="1" i="0">
                <a:solidFill>
                  <a:schemeClr val="bg1"/>
                </a:solidFill>
                <a:latin typeface="Lato" panose="020F0502020204030203" pitchFamily="34" charset="77"/>
              </a:defRPr>
            </a:lvl1pPr>
            <a:lvl2pPr marL="201168" indent="0">
              <a:spcAft>
                <a:spcPts val="600"/>
              </a:spcAft>
              <a:buFont typeface="Arial" panose="020B0604020202020204" pitchFamily="34" charset="0"/>
              <a:buNone/>
              <a:defRPr sz="1400"/>
            </a:lvl2pPr>
            <a:lvl3pPr marL="384048" indent="0">
              <a:spcAft>
                <a:spcPts val="600"/>
              </a:spcAft>
              <a:buFont typeface="Arial" panose="020B0604020202020204" pitchFamily="34" charset="0"/>
              <a:buNone/>
              <a:defRPr sz="1400"/>
            </a:lvl3pPr>
            <a:lvl4pPr marL="566928" indent="0">
              <a:spcAft>
                <a:spcPts val="600"/>
              </a:spcAft>
              <a:buFont typeface="Arial" panose="020B0604020202020204" pitchFamily="34" charset="0"/>
              <a:buNone/>
              <a:defRPr sz="1400"/>
            </a:lvl4pPr>
            <a:lvl5pPr marL="749808" indent="0">
              <a:spcAft>
                <a:spcPts val="600"/>
              </a:spcAft>
              <a:buFont typeface="Arial" panose="020B0604020202020204" pitchFamily="34" charset="0"/>
              <a:buNone/>
              <a:defRPr sz="1400"/>
            </a:lvl5pPr>
          </a:lstStyle>
          <a:p>
            <a:pPr lvl="0"/>
            <a:r>
              <a:rPr lang="en-US" dirty="0"/>
              <a:t>Click to edit text</a:t>
            </a:r>
          </a:p>
        </p:txBody>
      </p:sp>
      <p:sp>
        <p:nvSpPr>
          <p:cNvPr id="23" name="3b">
            <a:extLst>
              <a:ext uri="{FF2B5EF4-FFF2-40B4-BE49-F238E27FC236}">
                <a16:creationId xmlns:a16="http://schemas.microsoft.com/office/drawing/2014/main" id="{6D3C812E-816F-4A46-831D-BCFFF9CABCB9}"/>
              </a:ext>
            </a:extLst>
          </p:cNvPr>
          <p:cNvSpPr>
            <a:spLocks noGrp="1"/>
          </p:cNvSpPr>
          <p:nvPr>
            <p:ph type="body" sz="quarter" idx="23" hasCustomPrompt="1"/>
          </p:nvPr>
        </p:nvSpPr>
        <p:spPr>
          <a:xfrm>
            <a:off x="8992394" y="2326412"/>
            <a:ext cx="2750266" cy="909493"/>
          </a:xfrm>
        </p:spPr>
        <p:txBody>
          <a:bodyPr anchor="ctr">
            <a:normAutofit/>
          </a:bodyPr>
          <a:lstStyle>
            <a:lvl1pPr marL="91440" indent="0">
              <a:spcBef>
                <a:spcPts val="0"/>
              </a:spcBef>
              <a:spcAft>
                <a:spcPts val="600"/>
              </a:spcAft>
              <a:buClr>
                <a:schemeClr val="accent1"/>
              </a:buClr>
              <a:buFont typeface="Arial" panose="020B0604020202020204" pitchFamily="34" charset="0"/>
              <a:buNone/>
              <a:defRPr sz="1400" b="1" i="0">
                <a:solidFill>
                  <a:schemeClr val="bg1"/>
                </a:solidFill>
                <a:latin typeface="Lato" panose="020F0502020204030203" pitchFamily="34" charset="77"/>
              </a:defRPr>
            </a:lvl1pPr>
            <a:lvl2pPr marL="201168" indent="0">
              <a:spcAft>
                <a:spcPts val="600"/>
              </a:spcAft>
              <a:buFont typeface="Arial" panose="020B0604020202020204" pitchFamily="34" charset="0"/>
              <a:buNone/>
              <a:defRPr sz="1400"/>
            </a:lvl2pPr>
            <a:lvl3pPr marL="384048" indent="0">
              <a:spcAft>
                <a:spcPts val="600"/>
              </a:spcAft>
              <a:buFont typeface="Arial" panose="020B0604020202020204" pitchFamily="34" charset="0"/>
              <a:buNone/>
              <a:defRPr sz="1400"/>
            </a:lvl3pPr>
            <a:lvl4pPr marL="566928" indent="0">
              <a:spcAft>
                <a:spcPts val="600"/>
              </a:spcAft>
              <a:buFont typeface="Arial" panose="020B0604020202020204" pitchFamily="34" charset="0"/>
              <a:buNone/>
              <a:defRPr sz="1400"/>
            </a:lvl4pPr>
            <a:lvl5pPr marL="749808" indent="0">
              <a:spcAft>
                <a:spcPts val="600"/>
              </a:spcAft>
              <a:buFont typeface="Arial" panose="020B0604020202020204" pitchFamily="34" charset="0"/>
              <a:buNone/>
              <a:defRPr sz="1400"/>
            </a:lvl5pPr>
          </a:lstStyle>
          <a:p>
            <a:pPr lvl="0"/>
            <a:r>
              <a:rPr lang="en-US" dirty="0"/>
              <a:t>Click to edit text</a:t>
            </a:r>
          </a:p>
        </p:txBody>
      </p:sp>
      <p:sp>
        <p:nvSpPr>
          <p:cNvPr id="24" name="3a">
            <a:extLst>
              <a:ext uri="{FF2B5EF4-FFF2-40B4-BE49-F238E27FC236}">
                <a16:creationId xmlns:a16="http://schemas.microsoft.com/office/drawing/2014/main" id="{BE8CD02A-3778-4B49-A460-13D35063B476}"/>
              </a:ext>
            </a:extLst>
          </p:cNvPr>
          <p:cNvSpPr>
            <a:spLocks noGrp="1"/>
          </p:cNvSpPr>
          <p:nvPr>
            <p:ph type="body" sz="quarter" idx="24" hasCustomPrompt="1"/>
          </p:nvPr>
        </p:nvSpPr>
        <p:spPr>
          <a:xfrm>
            <a:off x="8992394" y="3504258"/>
            <a:ext cx="2750266" cy="909493"/>
          </a:xfrm>
        </p:spPr>
        <p:txBody>
          <a:bodyPr anchor="ctr">
            <a:normAutofit/>
          </a:bodyPr>
          <a:lstStyle>
            <a:lvl1pPr marL="91440" indent="0">
              <a:spcBef>
                <a:spcPts val="0"/>
              </a:spcBef>
              <a:spcAft>
                <a:spcPts val="600"/>
              </a:spcAft>
              <a:buClr>
                <a:schemeClr val="accent1"/>
              </a:buClr>
              <a:buFont typeface="Arial" panose="020B0604020202020204" pitchFamily="34" charset="0"/>
              <a:buNone/>
              <a:defRPr sz="1400" b="1" i="0">
                <a:solidFill>
                  <a:schemeClr val="bg1"/>
                </a:solidFill>
                <a:latin typeface="Lato" panose="020F0502020204030203" pitchFamily="34" charset="77"/>
              </a:defRPr>
            </a:lvl1pPr>
            <a:lvl2pPr marL="201168" indent="0">
              <a:spcAft>
                <a:spcPts val="600"/>
              </a:spcAft>
              <a:buFont typeface="Arial" panose="020B0604020202020204" pitchFamily="34" charset="0"/>
              <a:buNone/>
              <a:defRPr sz="1400"/>
            </a:lvl2pPr>
            <a:lvl3pPr marL="384048" indent="0">
              <a:spcAft>
                <a:spcPts val="600"/>
              </a:spcAft>
              <a:buFont typeface="Arial" panose="020B0604020202020204" pitchFamily="34" charset="0"/>
              <a:buNone/>
              <a:defRPr sz="1400"/>
            </a:lvl3pPr>
            <a:lvl4pPr marL="566928" indent="0">
              <a:spcAft>
                <a:spcPts val="600"/>
              </a:spcAft>
              <a:buFont typeface="Arial" panose="020B0604020202020204" pitchFamily="34" charset="0"/>
              <a:buNone/>
              <a:defRPr sz="1400"/>
            </a:lvl4pPr>
            <a:lvl5pPr marL="749808" indent="0">
              <a:spcAft>
                <a:spcPts val="600"/>
              </a:spcAft>
              <a:buFont typeface="Arial" panose="020B0604020202020204" pitchFamily="34" charset="0"/>
              <a:buNone/>
              <a:defRPr sz="1400"/>
            </a:lvl5pPr>
          </a:lstStyle>
          <a:p>
            <a:pPr lvl="0"/>
            <a:r>
              <a:rPr lang="en-US" dirty="0"/>
              <a:t>Click to edit text</a:t>
            </a:r>
          </a:p>
        </p:txBody>
      </p:sp>
      <p:sp>
        <p:nvSpPr>
          <p:cNvPr id="25" name="4a">
            <a:extLst>
              <a:ext uri="{FF2B5EF4-FFF2-40B4-BE49-F238E27FC236}">
                <a16:creationId xmlns:a16="http://schemas.microsoft.com/office/drawing/2014/main" id="{F0DE6985-5452-314D-B616-35E902A45066}"/>
              </a:ext>
            </a:extLst>
          </p:cNvPr>
          <p:cNvSpPr>
            <a:spLocks noGrp="1"/>
          </p:cNvSpPr>
          <p:nvPr>
            <p:ph type="body" sz="quarter" idx="25" hasCustomPrompt="1"/>
          </p:nvPr>
        </p:nvSpPr>
        <p:spPr>
          <a:xfrm>
            <a:off x="8422311" y="4677803"/>
            <a:ext cx="2750266" cy="909493"/>
          </a:xfrm>
        </p:spPr>
        <p:txBody>
          <a:bodyPr anchor="ctr">
            <a:normAutofit/>
          </a:bodyPr>
          <a:lstStyle>
            <a:lvl1pPr marL="91440" indent="0">
              <a:spcBef>
                <a:spcPts val="0"/>
              </a:spcBef>
              <a:spcAft>
                <a:spcPts val="600"/>
              </a:spcAft>
              <a:buClr>
                <a:schemeClr val="accent1"/>
              </a:buClr>
              <a:buFont typeface="Arial" panose="020B0604020202020204" pitchFamily="34" charset="0"/>
              <a:buNone/>
              <a:defRPr sz="1400" b="1" i="0">
                <a:solidFill>
                  <a:schemeClr val="bg1"/>
                </a:solidFill>
                <a:latin typeface="Lato" panose="020F0502020204030203" pitchFamily="34" charset="77"/>
              </a:defRPr>
            </a:lvl1pPr>
            <a:lvl2pPr marL="201168" indent="0">
              <a:spcAft>
                <a:spcPts val="600"/>
              </a:spcAft>
              <a:buFont typeface="Arial" panose="020B0604020202020204" pitchFamily="34" charset="0"/>
              <a:buNone/>
              <a:defRPr sz="1400"/>
            </a:lvl2pPr>
            <a:lvl3pPr marL="384048" indent="0">
              <a:spcAft>
                <a:spcPts val="600"/>
              </a:spcAft>
              <a:buFont typeface="Arial" panose="020B0604020202020204" pitchFamily="34" charset="0"/>
              <a:buNone/>
              <a:defRPr sz="1400"/>
            </a:lvl3pPr>
            <a:lvl4pPr marL="566928" indent="0">
              <a:spcAft>
                <a:spcPts val="600"/>
              </a:spcAft>
              <a:buFont typeface="Arial" panose="020B0604020202020204" pitchFamily="34" charset="0"/>
              <a:buNone/>
              <a:defRPr sz="1400"/>
            </a:lvl4pPr>
            <a:lvl5pPr marL="749808" indent="0">
              <a:spcAft>
                <a:spcPts val="600"/>
              </a:spcAft>
              <a:buFont typeface="Arial" panose="020B0604020202020204" pitchFamily="34" charset="0"/>
              <a:buNone/>
              <a:defRPr sz="1400"/>
            </a:lvl5pPr>
          </a:lstStyle>
          <a:p>
            <a:pPr lvl="0"/>
            <a:r>
              <a:rPr lang="en-US" dirty="0"/>
              <a:t>Click to edit text</a:t>
            </a:r>
          </a:p>
        </p:txBody>
      </p:sp>
      <p:sp>
        <p:nvSpPr>
          <p:cNvPr id="26" name="4">
            <a:extLst>
              <a:ext uri="{FF2B5EF4-FFF2-40B4-BE49-F238E27FC236}">
                <a16:creationId xmlns:a16="http://schemas.microsoft.com/office/drawing/2014/main" id="{471EB496-C590-904B-A46C-3C73099F8216}"/>
              </a:ext>
            </a:extLst>
          </p:cNvPr>
          <p:cNvSpPr>
            <a:spLocks noGrp="1"/>
          </p:cNvSpPr>
          <p:nvPr>
            <p:ph type="body" sz="quarter" idx="26" hasCustomPrompt="1"/>
          </p:nvPr>
        </p:nvSpPr>
        <p:spPr>
          <a:xfrm>
            <a:off x="7268832" y="4866956"/>
            <a:ext cx="560292" cy="555258"/>
          </a:xfrm>
          <a:prstGeom prst="ellipse">
            <a:avLst/>
          </a:prstGeom>
          <a:solidFill>
            <a:schemeClr val="bg1"/>
          </a:solidFill>
          <a:ln w="76200">
            <a:noFill/>
          </a:ln>
          <a:effectLst/>
        </p:spPr>
        <p:txBody>
          <a:bodyPr anchor="ctr">
            <a:normAutofit/>
          </a:bodyPr>
          <a:lstStyle>
            <a:lvl1pPr marL="0" indent="0" algn="ctr">
              <a:spcAft>
                <a:spcPts val="600"/>
              </a:spcAft>
              <a:buFont typeface="Arial" panose="020B0604020202020204" pitchFamily="34" charset="0"/>
              <a:buNone/>
              <a:defRPr sz="800" b="1" i="0">
                <a:solidFill>
                  <a:schemeClr val="bg1"/>
                </a:solidFill>
                <a:latin typeface="Lato" panose="020F0502020204030203" pitchFamily="34" charset="77"/>
              </a:defRPr>
            </a:lvl1pPr>
            <a:lvl2pPr marL="201168" indent="0">
              <a:spcAft>
                <a:spcPts val="600"/>
              </a:spcAft>
              <a:buFont typeface="Arial" panose="020B0604020202020204" pitchFamily="34" charset="0"/>
              <a:buNone/>
              <a:defRPr sz="1400"/>
            </a:lvl2pPr>
            <a:lvl3pPr marL="384048" indent="0">
              <a:spcAft>
                <a:spcPts val="600"/>
              </a:spcAft>
              <a:buFont typeface="Arial" panose="020B0604020202020204" pitchFamily="34" charset="0"/>
              <a:buNone/>
              <a:defRPr sz="1400"/>
            </a:lvl3pPr>
            <a:lvl4pPr marL="566928" indent="0">
              <a:spcAft>
                <a:spcPts val="600"/>
              </a:spcAft>
              <a:buFont typeface="Arial" panose="020B0604020202020204" pitchFamily="34" charset="0"/>
              <a:buNone/>
              <a:defRPr sz="1400"/>
            </a:lvl4pPr>
            <a:lvl5pPr marL="749808" indent="0">
              <a:spcAft>
                <a:spcPts val="600"/>
              </a:spcAft>
              <a:buFont typeface="Arial" panose="020B0604020202020204" pitchFamily="34" charset="0"/>
              <a:buNone/>
              <a:defRPr sz="1400"/>
            </a:lvl5pPr>
          </a:lstStyle>
          <a:p>
            <a:pPr lvl="0"/>
            <a:r>
              <a:rPr lang="en-US" dirty="0"/>
              <a:t>icon</a:t>
            </a:r>
          </a:p>
        </p:txBody>
      </p:sp>
      <p:sp>
        <p:nvSpPr>
          <p:cNvPr id="27" name="3">
            <a:extLst>
              <a:ext uri="{FF2B5EF4-FFF2-40B4-BE49-F238E27FC236}">
                <a16:creationId xmlns:a16="http://schemas.microsoft.com/office/drawing/2014/main" id="{31A09A42-8B08-6D45-8DDF-7709E62BC791}"/>
              </a:ext>
            </a:extLst>
          </p:cNvPr>
          <p:cNvSpPr>
            <a:spLocks noGrp="1"/>
          </p:cNvSpPr>
          <p:nvPr>
            <p:ph type="body" sz="quarter" idx="27" hasCustomPrompt="1"/>
          </p:nvPr>
        </p:nvSpPr>
        <p:spPr>
          <a:xfrm>
            <a:off x="7838915" y="3693411"/>
            <a:ext cx="560292" cy="555258"/>
          </a:xfrm>
          <a:prstGeom prst="ellipse">
            <a:avLst/>
          </a:prstGeom>
          <a:solidFill>
            <a:schemeClr val="bg1"/>
          </a:solidFill>
          <a:ln w="76200">
            <a:noFill/>
          </a:ln>
          <a:effectLst/>
        </p:spPr>
        <p:txBody>
          <a:bodyPr anchor="ctr">
            <a:normAutofit/>
          </a:bodyPr>
          <a:lstStyle>
            <a:lvl1pPr marL="0" indent="0" algn="ctr">
              <a:spcAft>
                <a:spcPts val="600"/>
              </a:spcAft>
              <a:buFont typeface="Arial" panose="020B0604020202020204" pitchFamily="34" charset="0"/>
              <a:buNone/>
              <a:defRPr sz="800" b="1" i="0">
                <a:solidFill>
                  <a:schemeClr val="bg1"/>
                </a:solidFill>
                <a:latin typeface="Lato" panose="020F0502020204030203" pitchFamily="34" charset="77"/>
              </a:defRPr>
            </a:lvl1pPr>
            <a:lvl2pPr marL="201168" indent="0">
              <a:spcAft>
                <a:spcPts val="600"/>
              </a:spcAft>
              <a:buFont typeface="Arial" panose="020B0604020202020204" pitchFamily="34" charset="0"/>
              <a:buNone/>
              <a:defRPr sz="1400"/>
            </a:lvl2pPr>
            <a:lvl3pPr marL="384048" indent="0">
              <a:spcAft>
                <a:spcPts val="600"/>
              </a:spcAft>
              <a:buFont typeface="Arial" panose="020B0604020202020204" pitchFamily="34" charset="0"/>
              <a:buNone/>
              <a:defRPr sz="1400"/>
            </a:lvl3pPr>
            <a:lvl4pPr marL="566928" indent="0">
              <a:spcAft>
                <a:spcPts val="600"/>
              </a:spcAft>
              <a:buFont typeface="Arial" panose="020B0604020202020204" pitchFamily="34" charset="0"/>
              <a:buNone/>
              <a:defRPr sz="1400"/>
            </a:lvl4pPr>
            <a:lvl5pPr marL="749808" indent="0">
              <a:spcAft>
                <a:spcPts val="600"/>
              </a:spcAft>
              <a:buFont typeface="Arial" panose="020B0604020202020204" pitchFamily="34" charset="0"/>
              <a:buNone/>
              <a:defRPr sz="1400"/>
            </a:lvl5pPr>
          </a:lstStyle>
          <a:p>
            <a:pPr lvl="0"/>
            <a:r>
              <a:rPr lang="en-US" dirty="0"/>
              <a:t>icon</a:t>
            </a:r>
          </a:p>
        </p:txBody>
      </p:sp>
      <p:sp>
        <p:nvSpPr>
          <p:cNvPr id="28" name="2">
            <a:extLst>
              <a:ext uri="{FF2B5EF4-FFF2-40B4-BE49-F238E27FC236}">
                <a16:creationId xmlns:a16="http://schemas.microsoft.com/office/drawing/2014/main" id="{E397AD2C-EF48-2844-AC41-BC52D2D64BFC}"/>
              </a:ext>
            </a:extLst>
          </p:cNvPr>
          <p:cNvSpPr>
            <a:spLocks noGrp="1"/>
          </p:cNvSpPr>
          <p:nvPr>
            <p:ph type="body" sz="quarter" idx="28" hasCustomPrompt="1"/>
          </p:nvPr>
        </p:nvSpPr>
        <p:spPr>
          <a:xfrm>
            <a:off x="7838915" y="2515565"/>
            <a:ext cx="560292" cy="555258"/>
          </a:xfrm>
          <a:prstGeom prst="ellipse">
            <a:avLst/>
          </a:prstGeom>
          <a:solidFill>
            <a:schemeClr val="bg1"/>
          </a:solidFill>
          <a:ln w="76200">
            <a:noFill/>
          </a:ln>
          <a:effectLst/>
        </p:spPr>
        <p:txBody>
          <a:bodyPr anchor="ctr">
            <a:normAutofit/>
          </a:bodyPr>
          <a:lstStyle>
            <a:lvl1pPr marL="0" indent="0" algn="ctr">
              <a:spcAft>
                <a:spcPts val="600"/>
              </a:spcAft>
              <a:buFont typeface="Arial" panose="020B0604020202020204" pitchFamily="34" charset="0"/>
              <a:buNone/>
              <a:defRPr sz="800" b="1" i="0">
                <a:solidFill>
                  <a:schemeClr val="bg1"/>
                </a:solidFill>
                <a:latin typeface="Lato" panose="020F0502020204030203" pitchFamily="34" charset="77"/>
              </a:defRPr>
            </a:lvl1pPr>
            <a:lvl2pPr marL="201168" indent="0">
              <a:spcAft>
                <a:spcPts val="600"/>
              </a:spcAft>
              <a:buFont typeface="Arial" panose="020B0604020202020204" pitchFamily="34" charset="0"/>
              <a:buNone/>
              <a:defRPr sz="1400"/>
            </a:lvl2pPr>
            <a:lvl3pPr marL="384048" indent="0">
              <a:spcAft>
                <a:spcPts val="600"/>
              </a:spcAft>
              <a:buFont typeface="Arial" panose="020B0604020202020204" pitchFamily="34" charset="0"/>
              <a:buNone/>
              <a:defRPr sz="1400"/>
            </a:lvl3pPr>
            <a:lvl4pPr marL="566928" indent="0">
              <a:spcAft>
                <a:spcPts val="600"/>
              </a:spcAft>
              <a:buFont typeface="Arial" panose="020B0604020202020204" pitchFamily="34" charset="0"/>
              <a:buNone/>
              <a:defRPr sz="1400"/>
            </a:lvl4pPr>
            <a:lvl5pPr marL="749808" indent="0">
              <a:spcAft>
                <a:spcPts val="600"/>
              </a:spcAft>
              <a:buFont typeface="Arial" panose="020B0604020202020204" pitchFamily="34" charset="0"/>
              <a:buNone/>
              <a:defRPr sz="1400"/>
            </a:lvl5pPr>
          </a:lstStyle>
          <a:p>
            <a:pPr lvl="0"/>
            <a:r>
              <a:rPr lang="en-US" dirty="0"/>
              <a:t>icon</a:t>
            </a:r>
          </a:p>
        </p:txBody>
      </p:sp>
      <p:sp>
        <p:nvSpPr>
          <p:cNvPr id="29" name="1">
            <a:extLst>
              <a:ext uri="{FF2B5EF4-FFF2-40B4-BE49-F238E27FC236}">
                <a16:creationId xmlns:a16="http://schemas.microsoft.com/office/drawing/2014/main" id="{6F2D56D9-62F7-CB41-AF06-134C9B3DB7A9}"/>
              </a:ext>
            </a:extLst>
          </p:cNvPr>
          <p:cNvSpPr>
            <a:spLocks noGrp="1"/>
          </p:cNvSpPr>
          <p:nvPr>
            <p:ph type="body" sz="quarter" idx="29" hasCustomPrompt="1"/>
          </p:nvPr>
        </p:nvSpPr>
        <p:spPr>
          <a:xfrm>
            <a:off x="7269849" y="1334843"/>
            <a:ext cx="561916" cy="555258"/>
          </a:xfrm>
          <a:prstGeom prst="ellipse">
            <a:avLst/>
          </a:prstGeom>
          <a:solidFill>
            <a:schemeClr val="bg1"/>
          </a:solidFill>
          <a:ln w="76200">
            <a:noFill/>
          </a:ln>
          <a:effectLst/>
        </p:spPr>
        <p:txBody>
          <a:bodyPr anchor="ctr">
            <a:normAutofit/>
          </a:bodyPr>
          <a:lstStyle>
            <a:lvl1pPr marL="0" indent="0" algn="ctr">
              <a:spcAft>
                <a:spcPts val="600"/>
              </a:spcAft>
              <a:buFont typeface="Arial" panose="020B0604020202020204" pitchFamily="34" charset="0"/>
              <a:buNone/>
              <a:defRPr sz="800" b="1" i="0">
                <a:solidFill>
                  <a:schemeClr val="bg1"/>
                </a:solidFill>
                <a:latin typeface="Lato" panose="020F0502020204030203" pitchFamily="34" charset="77"/>
              </a:defRPr>
            </a:lvl1pPr>
            <a:lvl2pPr marL="201168" indent="0">
              <a:spcAft>
                <a:spcPts val="600"/>
              </a:spcAft>
              <a:buFont typeface="Arial" panose="020B0604020202020204" pitchFamily="34" charset="0"/>
              <a:buNone/>
              <a:defRPr sz="1400"/>
            </a:lvl2pPr>
            <a:lvl3pPr marL="384048" indent="0">
              <a:spcAft>
                <a:spcPts val="600"/>
              </a:spcAft>
              <a:buFont typeface="Arial" panose="020B0604020202020204" pitchFamily="34" charset="0"/>
              <a:buNone/>
              <a:defRPr sz="1400"/>
            </a:lvl3pPr>
            <a:lvl4pPr marL="566928" indent="0">
              <a:spcAft>
                <a:spcPts val="600"/>
              </a:spcAft>
              <a:buFont typeface="Arial" panose="020B0604020202020204" pitchFamily="34" charset="0"/>
              <a:buNone/>
              <a:defRPr sz="1400"/>
            </a:lvl4pPr>
            <a:lvl5pPr marL="749808" indent="0">
              <a:spcAft>
                <a:spcPts val="600"/>
              </a:spcAft>
              <a:buFont typeface="Arial" panose="020B0604020202020204" pitchFamily="34" charset="0"/>
              <a:buNone/>
              <a:defRPr sz="1400"/>
            </a:lvl5pPr>
          </a:lstStyle>
          <a:p>
            <a:pPr lvl="0"/>
            <a:r>
              <a:rPr lang="en-US" dirty="0"/>
              <a:t>icon</a:t>
            </a:r>
          </a:p>
        </p:txBody>
      </p:sp>
      <p:sp>
        <p:nvSpPr>
          <p:cNvPr id="30" name="1">
            <a:extLst>
              <a:ext uri="{FF2B5EF4-FFF2-40B4-BE49-F238E27FC236}">
                <a16:creationId xmlns:a16="http://schemas.microsoft.com/office/drawing/2014/main" id="{B4545B59-620C-F94B-BFB0-C47D83D26012}"/>
              </a:ext>
            </a:extLst>
          </p:cNvPr>
          <p:cNvSpPr>
            <a:spLocks noGrp="1"/>
          </p:cNvSpPr>
          <p:nvPr>
            <p:ph type="body" sz="quarter" idx="30" hasCustomPrompt="1"/>
          </p:nvPr>
        </p:nvSpPr>
        <p:spPr>
          <a:xfrm>
            <a:off x="4518892" y="1980198"/>
            <a:ext cx="2843858" cy="2897604"/>
          </a:xfrm>
          <a:prstGeom prst="ellipse">
            <a:avLst/>
          </a:prstGeom>
          <a:solidFill>
            <a:schemeClr val="bg1"/>
          </a:solidFill>
          <a:effectLst>
            <a:outerShdw blurRad="254000" algn="ctr" rotWithShape="0">
              <a:prstClr val="black">
                <a:alpha val="20000"/>
              </a:prstClr>
            </a:outerShdw>
          </a:effectLst>
        </p:spPr>
        <p:txBody>
          <a:bodyPr lIns="0" tIns="0" rIns="0" bIns="0" anchor="ctr">
            <a:normAutofit/>
          </a:bodyPr>
          <a:lstStyle>
            <a:lvl1pPr marL="0" indent="0" algn="ctr">
              <a:spcAft>
                <a:spcPts val="600"/>
              </a:spcAft>
              <a:buFont typeface="Arial" panose="020B0604020202020204" pitchFamily="34" charset="0"/>
              <a:buNone/>
              <a:defRPr sz="3600" b="1" i="0">
                <a:solidFill>
                  <a:schemeClr val="accent6"/>
                </a:solidFill>
                <a:latin typeface="Lato Black" panose="020F0502020204030203" pitchFamily="34" charset="77"/>
              </a:defRPr>
            </a:lvl1pPr>
            <a:lvl2pPr marL="201168" indent="0">
              <a:spcAft>
                <a:spcPts val="600"/>
              </a:spcAft>
              <a:buFont typeface="Arial" panose="020B0604020202020204" pitchFamily="34" charset="0"/>
              <a:buNone/>
              <a:defRPr sz="1400"/>
            </a:lvl2pPr>
            <a:lvl3pPr marL="384048" indent="0">
              <a:spcAft>
                <a:spcPts val="600"/>
              </a:spcAft>
              <a:buFont typeface="Arial" panose="020B0604020202020204" pitchFamily="34" charset="0"/>
              <a:buNone/>
              <a:defRPr sz="1400"/>
            </a:lvl3pPr>
            <a:lvl4pPr marL="566928" indent="0">
              <a:spcAft>
                <a:spcPts val="600"/>
              </a:spcAft>
              <a:buFont typeface="Arial" panose="020B0604020202020204" pitchFamily="34" charset="0"/>
              <a:buNone/>
              <a:defRPr sz="1400"/>
            </a:lvl4pPr>
            <a:lvl5pPr marL="749808" indent="0">
              <a:spcAft>
                <a:spcPts val="600"/>
              </a:spcAft>
              <a:buFont typeface="Arial" panose="020B0604020202020204" pitchFamily="34" charset="0"/>
              <a:buNone/>
              <a:defRPr sz="1400"/>
            </a:lvl5pPr>
          </a:lstStyle>
          <a:p>
            <a:pPr lvl="0"/>
            <a:r>
              <a:rPr lang="en-US" dirty="0"/>
              <a:t>Headline or Title</a:t>
            </a:r>
          </a:p>
        </p:txBody>
      </p:sp>
      <p:sp>
        <p:nvSpPr>
          <p:cNvPr id="2" name="Slide Number Placeholder 1">
            <a:extLst>
              <a:ext uri="{FF2B5EF4-FFF2-40B4-BE49-F238E27FC236}">
                <a16:creationId xmlns:a16="http://schemas.microsoft.com/office/drawing/2014/main" id="{3158321F-29A1-D349-9B34-1565A3E7BA43}"/>
              </a:ext>
            </a:extLst>
          </p:cNvPr>
          <p:cNvSpPr>
            <a:spLocks noGrp="1"/>
          </p:cNvSpPr>
          <p:nvPr>
            <p:ph type="sldNum" sz="quarter" idx="31"/>
          </p:nvPr>
        </p:nvSpPr>
        <p:spPr/>
        <p:txBody>
          <a:bodyPr/>
          <a:lstStyle>
            <a:lvl1pPr>
              <a:defRPr>
                <a:solidFill>
                  <a:schemeClr val="bg1"/>
                </a:solidFill>
              </a:defRPr>
            </a:lvl1pPr>
          </a:lstStyle>
          <a:p>
            <a:fld id="{71D00C28-2252-7A46-BDE1-23546EACCE2C}" type="slidenum">
              <a:rPr lang="en-US" smtClean="0"/>
              <a:pPr/>
              <a:t>‹#›</a:t>
            </a:fld>
            <a:endParaRPr lang="en-US" dirty="0"/>
          </a:p>
        </p:txBody>
      </p:sp>
    </p:spTree>
    <p:extLst>
      <p:ext uri="{BB962C8B-B14F-4D97-AF65-F5344CB8AC3E}">
        <p14:creationId xmlns:p14="http://schemas.microsoft.com/office/powerpoint/2010/main" val="450808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hite Bullets">
    <p:bg>
      <p:bgPr>
        <a:solidFill>
          <a:schemeClr val="bg1"/>
        </a:solidFill>
        <a:effectLst/>
      </p:bgPr>
    </p:bg>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C3F80E1B-8CF9-8E4A-AB32-CC35F441ED11}"/>
              </a:ext>
            </a:extLst>
          </p:cNvPr>
          <p:cNvPicPr>
            <a:picLocks noChangeAspect="1"/>
          </p:cNvPicPr>
          <p:nvPr userDrawn="1"/>
        </p:nvPicPr>
        <p:blipFill>
          <a:blip>
            <a:extLst>
              <a:ext uri="{96DAC541-7B7A-43D3-8B79-37D633B846F1}">
                <asvg:svgBlip xmlns:asvg="http://schemas.microsoft.com/office/drawing/2016/SVG/main" r:embed="rId2"/>
              </a:ext>
            </a:extLst>
          </a:blip>
          <a:srcRect l="59702" t="61837"/>
          <a:stretch>
            <a:fillRect/>
          </a:stretch>
        </p:blipFill>
        <p:spPr>
          <a:xfrm>
            <a:off x="0" y="1"/>
            <a:ext cx="6096000" cy="5772963"/>
          </a:xfrm>
          <a:custGeom>
            <a:avLst/>
            <a:gdLst>
              <a:gd name="connsiteX0" fmla="*/ 0 w 6096000"/>
              <a:gd name="connsiteY0" fmla="*/ 0 h 5772963"/>
              <a:gd name="connsiteX1" fmla="*/ 6096000 w 6096000"/>
              <a:gd name="connsiteY1" fmla="*/ 0 h 5772963"/>
              <a:gd name="connsiteX2" fmla="*/ 6096000 w 6096000"/>
              <a:gd name="connsiteY2" fmla="*/ 5772963 h 5772963"/>
              <a:gd name="connsiteX3" fmla="*/ 0 w 6096000"/>
              <a:gd name="connsiteY3" fmla="*/ 5772963 h 5772963"/>
            </a:gdLst>
            <a:ahLst/>
            <a:cxnLst>
              <a:cxn ang="0">
                <a:pos x="connsiteX0" y="connsiteY0"/>
              </a:cxn>
              <a:cxn ang="0">
                <a:pos x="connsiteX1" y="connsiteY1"/>
              </a:cxn>
              <a:cxn ang="0">
                <a:pos x="connsiteX2" y="connsiteY2"/>
              </a:cxn>
              <a:cxn ang="0">
                <a:pos x="connsiteX3" y="connsiteY3"/>
              </a:cxn>
            </a:cxnLst>
            <a:rect l="l" t="t" r="r" b="b"/>
            <a:pathLst>
              <a:path w="6096000" h="5772963">
                <a:moveTo>
                  <a:pt x="0" y="0"/>
                </a:moveTo>
                <a:lnTo>
                  <a:pt x="6096000" y="0"/>
                </a:lnTo>
                <a:lnTo>
                  <a:pt x="6096000" y="5772963"/>
                </a:lnTo>
                <a:lnTo>
                  <a:pt x="0" y="5772963"/>
                </a:lnTo>
                <a:close/>
              </a:path>
            </a:pathLst>
          </a:custGeom>
        </p:spPr>
      </p:pic>
      <p:sp>
        <p:nvSpPr>
          <p:cNvPr id="2" name="Title 1">
            <a:extLst>
              <a:ext uri="{FF2B5EF4-FFF2-40B4-BE49-F238E27FC236}">
                <a16:creationId xmlns:a16="http://schemas.microsoft.com/office/drawing/2014/main" id="{34A17ED2-1F49-304C-B176-8885B708D98B}"/>
              </a:ext>
            </a:extLst>
          </p:cNvPr>
          <p:cNvSpPr>
            <a:spLocks noGrp="1"/>
          </p:cNvSpPr>
          <p:nvPr>
            <p:ph type="title"/>
          </p:nvPr>
        </p:nvSpPr>
        <p:spPr/>
        <p:txBody>
          <a:bodyPr/>
          <a:lstStyle>
            <a:lvl1pPr>
              <a:defRPr b="1" i="0" cap="none" baseline="0">
                <a:solidFill>
                  <a:schemeClr val="accent6"/>
                </a:solidFill>
                <a:latin typeface="Lato" panose="020F0502020204030203" pitchFamily="34" charset="77"/>
              </a:defRPr>
            </a:lvl1pPr>
          </a:lstStyle>
          <a:p>
            <a:r>
              <a:rPr lang="en-US" dirty="0"/>
              <a:t>Click to edit Master title style</a:t>
            </a:r>
          </a:p>
        </p:txBody>
      </p:sp>
      <p:sp>
        <p:nvSpPr>
          <p:cNvPr id="5" name="Content Placeholder 4">
            <a:extLst>
              <a:ext uri="{FF2B5EF4-FFF2-40B4-BE49-F238E27FC236}">
                <a16:creationId xmlns:a16="http://schemas.microsoft.com/office/drawing/2014/main" id="{9649FFDD-B9EB-4D4F-9C92-1971394F1867}"/>
              </a:ext>
            </a:extLst>
          </p:cNvPr>
          <p:cNvSpPr>
            <a:spLocks noGrp="1"/>
          </p:cNvSpPr>
          <p:nvPr>
            <p:ph sz="quarter" idx="10"/>
          </p:nvPr>
        </p:nvSpPr>
        <p:spPr>
          <a:xfrm>
            <a:off x="309563" y="1290742"/>
            <a:ext cx="11577637" cy="4933079"/>
          </a:xfrm>
        </p:spPr>
        <p:txBody>
          <a:bodyPr>
            <a:normAutofit/>
          </a:bodyPr>
          <a:lstStyle>
            <a:lvl1pPr>
              <a:defRPr sz="2800"/>
            </a:lvl1pPr>
            <a:lvl2pPr>
              <a:defRPr sz="2800"/>
            </a:lvl2pPr>
            <a:lvl3pPr>
              <a:defRPr sz="2800"/>
            </a:lvl3pPr>
            <a:lvl4pPr>
              <a:defRPr sz="2800"/>
            </a:lvl4pPr>
            <a:lvl5pPr>
              <a:defRPr sz="2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a:extLst>
              <a:ext uri="{FF2B5EF4-FFF2-40B4-BE49-F238E27FC236}">
                <a16:creationId xmlns:a16="http://schemas.microsoft.com/office/drawing/2014/main" id="{142D1BFE-E9F6-E241-A486-E3E11121C37C}"/>
              </a:ext>
            </a:extLst>
          </p:cNvPr>
          <p:cNvSpPr>
            <a:spLocks noGrp="1"/>
          </p:cNvSpPr>
          <p:nvPr>
            <p:ph type="ftr" sz="quarter" idx="11"/>
          </p:nvPr>
        </p:nvSpPr>
        <p:spPr/>
        <p:txBody>
          <a:bodyPr/>
          <a:lstStyle>
            <a:lvl1pPr>
              <a:defRPr>
                <a:solidFill>
                  <a:schemeClr val="tx1"/>
                </a:solidFill>
              </a:defRPr>
            </a:lvl1pPr>
          </a:lstStyle>
          <a:p>
            <a:endParaRPr lang="en-US" dirty="0"/>
          </a:p>
        </p:txBody>
      </p:sp>
      <p:sp>
        <p:nvSpPr>
          <p:cNvPr id="8" name="Slide Number Placeholder 7">
            <a:extLst>
              <a:ext uri="{FF2B5EF4-FFF2-40B4-BE49-F238E27FC236}">
                <a16:creationId xmlns:a16="http://schemas.microsoft.com/office/drawing/2014/main" id="{48E647C9-2F2E-FA4F-9D9A-3462F9671D2B}"/>
              </a:ext>
            </a:extLst>
          </p:cNvPr>
          <p:cNvSpPr>
            <a:spLocks noGrp="1"/>
          </p:cNvSpPr>
          <p:nvPr>
            <p:ph type="sldNum" sz="quarter" idx="12"/>
          </p:nvPr>
        </p:nvSpPr>
        <p:spPr/>
        <p:txBody>
          <a:bodyPr/>
          <a:lstStyle>
            <a:lvl1pPr>
              <a:defRPr>
                <a:solidFill>
                  <a:schemeClr val="tx1"/>
                </a:solidFill>
              </a:defRPr>
            </a:lvl1pPr>
          </a:lstStyle>
          <a:p>
            <a:fld id="{71D00C28-2252-7A46-BDE1-23546EACCE2C}" type="slidenum">
              <a:rPr lang="en-US" smtClean="0"/>
              <a:pPr/>
              <a:t>‹#›</a:t>
            </a:fld>
            <a:endParaRPr lang="en-US" dirty="0"/>
          </a:p>
        </p:txBody>
      </p:sp>
    </p:spTree>
    <p:extLst>
      <p:ext uri="{BB962C8B-B14F-4D97-AF65-F5344CB8AC3E}">
        <p14:creationId xmlns:p14="http://schemas.microsoft.com/office/powerpoint/2010/main" val="3684324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Content Placeholder 4">
            <a:extLst>
              <a:ext uri="{FF2B5EF4-FFF2-40B4-BE49-F238E27FC236}">
                <a16:creationId xmlns:a16="http://schemas.microsoft.com/office/drawing/2014/main" id="{288CB707-A0ED-8EC8-72EF-A6D61057D605}"/>
              </a:ext>
            </a:extLst>
          </p:cNvPr>
          <p:cNvSpPr>
            <a:spLocks noGrp="1"/>
          </p:cNvSpPr>
          <p:nvPr>
            <p:ph sz="quarter" idx="10"/>
          </p:nvPr>
        </p:nvSpPr>
        <p:spPr>
          <a:xfrm>
            <a:off x="309563" y="1290742"/>
            <a:ext cx="11577637" cy="4933079"/>
          </a:xfrm>
        </p:spPr>
        <p:txBody>
          <a:bodyPr>
            <a:normAutofit/>
          </a:bodyPr>
          <a:lstStyle>
            <a:lvl1pPr>
              <a:defRPr sz="2800"/>
            </a:lvl1pPr>
            <a:lvl2pPr>
              <a:defRPr sz="2800"/>
            </a:lvl2pPr>
            <a:lvl3pPr>
              <a:defRPr sz="2800"/>
            </a:lvl3pPr>
            <a:lvl4pPr>
              <a:defRPr sz="2800"/>
            </a:lvl4pPr>
            <a:lvl5pPr>
              <a:defRPr sz="2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6">
            <a:extLst>
              <a:ext uri="{FF2B5EF4-FFF2-40B4-BE49-F238E27FC236}">
                <a16:creationId xmlns:a16="http://schemas.microsoft.com/office/drawing/2014/main" id="{95146BC3-5E04-0130-E46D-C594BD4B7296}"/>
              </a:ext>
            </a:extLst>
          </p:cNvPr>
          <p:cNvSpPr>
            <a:spLocks noGrp="1"/>
          </p:cNvSpPr>
          <p:nvPr>
            <p:ph type="ftr" sz="quarter" idx="11"/>
          </p:nvPr>
        </p:nvSpPr>
        <p:spPr>
          <a:xfrm>
            <a:off x="4038600" y="6491344"/>
            <a:ext cx="4114800" cy="217056"/>
          </a:xfrm>
        </p:spPr>
        <p:txBody>
          <a:bodyPr/>
          <a:lstStyle>
            <a:lvl1pPr>
              <a:defRPr>
                <a:solidFill>
                  <a:schemeClr val="tx1"/>
                </a:solidFill>
              </a:defRPr>
            </a:lvl1pPr>
          </a:lstStyle>
          <a:p>
            <a:endParaRPr lang="en-US" dirty="0"/>
          </a:p>
        </p:txBody>
      </p:sp>
      <p:sp>
        <p:nvSpPr>
          <p:cNvPr id="5" name="Slide Number Placeholder 7">
            <a:extLst>
              <a:ext uri="{FF2B5EF4-FFF2-40B4-BE49-F238E27FC236}">
                <a16:creationId xmlns:a16="http://schemas.microsoft.com/office/drawing/2014/main" id="{53DFC123-2C95-BD3D-888F-565582F97C50}"/>
              </a:ext>
            </a:extLst>
          </p:cNvPr>
          <p:cNvSpPr>
            <a:spLocks noGrp="1"/>
          </p:cNvSpPr>
          <p:nvPr>
            <p:ph type="sldNum" sz="quarter" idx="12"/>
          </p:nvPr>
        </p:nvSpPr>
        <p:spPr>
          <a:xfrm>
            <a:off x="9414075" y="6561831"/>
            <a:ext cx="2743200" cy="217056"/>
          </a:xfrm>
        </p:spPr>
        <p:txBody>
          <a:bodyPr/>
          <a:lstStyle>
            <a:lvl1pPr>
              <a:defRPr>
                <a:solidFill>
                  <a:schemeClr val="tx1"/>
                </a:solidFill>
              </a:defRPr>
            </a:lvl1pPr>
          </a:lstStyle>
          <a:p>
            <a:fld id="{71D00C28-2252-7A46-BDE1-23546EACCE2C}" type="slidenum">
              <a:rPr lang="en-US" smtClean="0"/>
              <a:pPr/>
              <a:t>‹#›</a:t>
            </a:fld>
            <a:endParaRPr lang="en-US" dirty="0"/>
          </a:p>
        </p:txBody>
      </p:sp>
      <p:sp>
        <p:nvSpPr>
          <p:cNvPr id="7" name="Title 1">
            <a:extLst>
              <a:ext uri="{FF2B5EF4-FFF2-40B4-BE49-F238E27FC236}">
                <a16:creationId xmlns:a16="http://schemas.microsoft.com/office/drawing/2014/main" id="{BED4E8E3-6D76-92E7-2E41-738AA38F5E51}"/>
              </a:ext>
            </a:extLst>
          </p:cNvPr>
          <p:cNvSpPr>
            <a:spLocks noGrp="1"/>
          </p:cNvSpPr>
          <p:nvPr>
            <p:ph type="title"/>
          </p:nvPr>
        </p:nvSpPr>
        <p:spPr>
          <a:xfrm>
            <a:off x="309880" y="365125"/>
            <a:ext cx="11577320" cy="701675"/>
          </a:xfrm>
        </p:spPr>
        <p:txBody>
          <a:bodyPr/>
          <a:lstStyle>
            <a:lvl1pPr>
              <a:defRPr b="1" i="0" cap="none" baseline="0">
                <a:solidFill>
                  <a:schemeClr val="accent6"/>
                </a:solidFill>
                <a:latin typeface="Lato" panose="020F0502020204030203" pitchFamily="34" charset="77"/>
              </a:defRPr>
            </a:lvl1pPr>
          </a:lstStyle>
          <a:p>
            <a:r>
              <a:rPr lang="en-US" dirty="0"/>
              <a:t>Click to edit Master title style</a:t>
            </a:r>
          </a:p>
        </p:txBody>
      </p:sp>
    </p:spTree>
    <p:extLst>
      <p:ext uri="{BB962C8B-B14F-4D97-AF65-F5344CB8AC3E}">
        <p14:creationId xmlns:p14="http://schemas.microsoft.com/office/powerpoint/2010/main" val="2994842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White Bullets">
    <p:bg>
      <p:bgPr>
        <a:solidFill>
          <a:schemeClr val="bg1"/>
        </a:solidFill>
        <a:effectLst/>
      </p:bgPr>
    </p:bg>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C3F80E1B-8CF9-8E4A-AB32-CC35F441ED11}"/>
              </a:ext>
            </a:extLst>
          </p:cNvPr>
          <p:cNvPicPr>
            <a:picLocks noChangeAspect="1"/>
          </p:cNvPicPr>
          <p:nvPr userDrawn="1"/>
        </p:nvPicPr>
        <p:blipFill>
          <a:blip>
            <a:extLst>
              <a:ext uri="{96DAC541-7B7A-43D3-8B79-37D633B846F1}">
                <asvg:svgBlip xmlns:asvg="http://schemas.microsoft.com/office/drawing/2016/SVG/main" r:embed="rId2"/>
              </a:ext>
            </a:extLst>
          </a:blip>
          <a:srcRect l="59702" t="61837"/>
          <a:stretch>
            <a:fillRect/>
          </a:stretch>
        </p:blipFill>
        <p:spPr>
          <a:xfrm>
            <a:off x="0" y="1"/>
            <a:ext cx="6096000" cy="5772963"/>
          </a:xfrm>
          <a:custGeom>
            <a:avLst/>
            <a:gdLst>
              <a:gd name="connsiteX0" fmla="*/ 0 w 6096000"/>
              <a:gd name="connsiteY0" fmla="*/ 0 h 5772963"/>
              <a:gd name="connsiteX1" fmla="*/ 6096000 w 6096000"/>
              <a:gd name="connsiteY1" fmla="*/ 0 h 5772963"/>
              <a:gd name="connsiteX2" fmla="*/ 6096000 w 6096000"/>
              <a:gd name="connsiteY2" fmla="*/ 5772963 h 5772963"/>
              <a:gd name="connsiteX3" fmla="*/ 0 w 6096000"/>
              <a:gd name="connsiteY3" fmla="*/ 5772963 h 5772963"/>
            </a:gdLst>
            <a:ahLst/>
            <a:cxnLst>
              <a:cxn ang="0">
                <a:pos x="connsiteX0" y="connsiteY0"/>
              </a:cxn>
              <a:cxn ang="0">
                <a:pos x="connsiteX1" y="connsiteY1"/>
              </a:cxn>
              <a:cxn ang="0">
                <a:pos x="connsiteX2" y="connsiteY2"/>
              </a:cxn>
              <a:cxn ang="0">
                <a:pos x="connsiteX3" y="connsiteY3"/>
              </a:cxn>
            </a:cxnLst>
            <a:rect l="l" t="t" r="r" b="b"/>
            <a:pathLst>
              <a:path w="6096000" h="5772963">
                <a:moveTo>
                  <a:pt x="0" y="0"/>
                </a:moveTo>
                <a:lnTo>
                  <a:pt x="6096000" y="0"/>
                </a:lnTo>
                <a:lnTo>
                  <a:pt x="6096000" y="5772963"/>
                </a:lnTo>
                <a:lnTo>
                  <a:pt x="0" y="5772963"/>
                </a:lnTo>
                <a:close/>
              </a:path>
            </a:pathLst>
          </a:custGeom>
        </p:spPr>
      </p:pic>
      <p:sp>
        <p:nvSpPr>
          <p:cNvPr id="2" name="Title 1">
            <a:extLst>
              <a:ext uri="{FF2B5EF4-FFF2-40B4-BE49-F238E27FC236}">
                <a16:creationId xmlns:a16="http://schemas.microsoft.com/office/drawing/2014/main" id="{34A17ED2-1F49-304C-B176-8885B708D98B}"/>
              </a:ext>
            </a:extLst>
          </p:cNvPr>
          <p:cNvSpPr>
            <a:spLocks noGrp="1"/>
          </p:cNvSpPr>
          <p:nvPr>
            <p:ph type="title"/>
          </p:nvPr>
        </p:nvSpPr>
        <p:spPr/>
        <p:txBody>
          <a:bodyPr/>
          <a:lstStyle>
            <a:lvl1pPr>
              <a:defRPr b="1" i="0" cap="none" baseline="0">
                <a:solidFill>
                  <a:schemeClr val="accent6"/>
                </a:solidFill>
                <a:latin typeface="Lato" panose="020F0502020204030203" pitchFamily="34" charset="77"/>
              </a:defRPr>
            </a:lvl1pPr>
          </a:lstStyle>
          <a:p>
            <a:r>
              <a:rPr lang="en-US" dirty="0"/>
              <a:t>Click to edit Master title style</a:t>
            </a:r>
          </a:p>
        </p:txBody>
      </p:sp>
      <p:sp>
        <p:nvSpPr>
          <p:cNvPr id="7" name="Footer Placeholder 6">
            <a:extLst>
              <a:ext uri="{FF2B5EF4-FFF2-40B4-BE49-F238E27FC236}">
                <a16:creationId xmlns:a16="http://schemas.microsoft.com/office/drawing/2014/main" id="{142D1BFE-E9F6-E241-A486-E3E11121C37C}"/>
              </a:ext>
            </a:extLst>
          </p:cNvPr>
          <p:cNvSpPr>
            <a:spLocks noGrp="1"/>
          </p:cNvSpPr>
          <p:nvPr>
            <p:ph type="ftr" sz="quarter" idx="11"/>
          </p:nvPr>
        </p:nvSpPr>
        <p:spPr/>
        <p:txBody>
          <a:bodyPr/>
          <a:lstStyle>
            <a:lvl1pPr>
              <a:defRPr>
                <a:solidFill>
                  <a:schemeClr val="tx1"/>
                </a:solidFill>
              </a:defRPr>
            </a:lvl1pPr>
          </a:lstStyle>
          <a:p>
            <a:endParaRPr lang="en-US" dirty="0"/>
          </a:p>
        </p:txBody>
      </p:sp>
      <p:sp>
        <p:nvSpPr>
          <p:cNvPr id="8" name="Slide Number Placeholder 7">
            <a:extLst>
              <a:ext uri="{FF2B5EF4-FFF2-40B4-BE49-F238E27FC236}">
                <a16:creationId xmlns:a16="http://schemas.microsoft.com/office/drawing/2014/main" id="{48E647C9-2F2E-FA4F-9D9A-3462F9671D2B}"/>
              </a:ext>
            </a:extLst>
          </p:cNvPr>
          <p:cNvSpPr>
            <a:spLocks noGrp="1"/>
          </p:cNvSpPr>
          <p:nvPr>
            <p:ph type="sldNum" sz="quarter" idx="12"/>
          </p:nvPr>
        </p:nvSpPr>
        <p:spPr/>
        <p:txBody>
          <a:bodyPr/>
          <a:lstStyle>
            <a:lvl1pPr>
              <a:defRPr>
                <a:solidFill>
                  <a:schemeClr val="tx1"/>
                </a:solidFill>
              </a:defRPr>
            </a:lvl1pPr>
          </a:lstStyle>
          <a:p>
            <a:fld id="{71D00C28-2252-7A46-BDE1-23546EACCE2C}" type="slidenum">
              <a:rPr lang="en-US" smtClean="0"/>
              <a:pPr/>
              <a:t>‹#›</a:t>
            </a:fld>
            <a:endParaRPr lang="en-US" dirty="0"/>
          </a:p>
        </p:txBody>
      </p:sp>
      <p:sp>
        <p:nvSpPr>
          <p:cNvPr id="11" name="Content Placeholder 4">
            <a:extLst>
              <a:ext uri="{FF2B5EF4-FFF2-40B4-BE49-F238E27FC236}">
                <a16:creationId xmlns:a16="http://schemas.microsoft.com/office/drawing/2014/main" id="{295ED7DB-6699-6B6C-E936-05006A3BD844}"/>
              </a:ext>
            </a:extLst>
          </p:cNvPr>
          <p:cNvSpPr>
            <a:spLocks noGrp="1"/>
          </p:cNvSpPr>
          <p:nvPr>
            <p:ph sz="quarter" idx="10"/>
          </p:nvPr>
        </p:nvSpPr>
        <p:spPr>
          <a:xfrm>
            <a:off x="314328" y="1312532"/>
            <a:ext cx="5327666" cy="4933079"/>
          </a:xfrm>
        </p:spPr>
        <p:txBody>
          <a:bodyPr>
            <a:normAutofit/>
          </a:bodyPr>
          <a:lstStyle>
            <a:lvl1pPr>
              <a:defRPr sz="2800"/>
            </a:lvl1pPr>
            <a:lvl2pPr>
              <a:defRPr sz="2800"/>
            </a:lvl2pPr>
            <a:lvl3pPr>
              <a:defRPr sz="2800"/>
            </a:lvl3pPr>
            <a:lvl4pPr>
              <a:defRPr sz="2800"/>
            </a:lvl4pPr>
            <a:lvl5pPr>
              <a:defRPr sz="2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4">
            <a:extLst>
              <a:ext uri="{FF2B5EF4-FFF2-40B4-BE49-F238E27FC236}">
                <a16:creationId xmlns:a16="http://schemas.microsoft.com/office/drawing/2014/main" id="{D3CB6C67-3259-4C46-DACA-0BF72421F0B1}"/>
              </a:ext>
            </a:extLst>
          </p:cNvPr>
          <p:cNvSpPr>
            <a:spLocks noGrp="1"/>
          </p:cNvSpPr>
          <p:nvPr>
            <p:ph sz="quarter" idx="13"/>
          </p:nvPr>
        </p:nvSpPr>
        <p:spPr>
          <a:xfrm>
            <a:off x="6559534" y="1312532"/>
            <a:ext cx="5327666" cy="4933079"/>
          </a:xfrm>
        </p:spPr>
        <p:txBody>
          <a:bodyPr>
            <a:normAutofit/>
          </a:bodyPr>
          <a:lstStyle>
            <a:lvl1pPr>
              <a:defRPr sz="2800"/>
            </a:lvl1pPr>
            <a:lvl2pPr>
              <a:defRPr sz="2800"/>
            </a:lvl2pPr>
            <a:lvl3pPr>
              <a:defRPr sz="2800"/>
            </a:lvl3pPr>
            <a:lvl4pPr>
              <a:defRPr sz="2800"/>
            </a:lvl4pPr>
            <a:lvl5pPr>
              <a:defRPr sz="2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8372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3" name="Content Placeholder 4">
            <a:extLst>
              <a:ext uri="{FF2B5EF4-FFF2-40B4-BE49-F238E27FC236}">
                <a16:creationId xmlns:a16="http://schemas.microsoft.com/office/drawing/2014/main" id="{288CB707-A0ED-8EC8-72EF-A6D61057D605}"/>
              </a:ext>
            </a:extLst>
          </p:cNvPr>
          <p:cNvSpPr>
            <a:spLocks noGrp="1"/>
          </p:cNvSpPr>
          <p:nvPr>
            <p:ph sz="quarter" idx="10"/>
          </p:nvPr>
        </p:nvSpPr>
        <p:spPr>
          <a:xfrm>
            <a:off x="314328" y="1312532"/>
            <a:ext cx="5327666" cy="4933079"/>
          </a:xfrm>
        </p:spPr>
        <p:txBody>
          <a:bodyPr>
            <a:normAutofit/>
          </a:bodyPr>
          <a:lstStyle>
            <a:lvl1pPr>
              <a:defRPr sz="2800"/>
            </a:lvl1pPr>
            <a:lvl2pPr>
              <a:defRPr sz="2800"/>
            </a:lvl2pPr>
            <a:lvl3pPr>
              <a:defRPr sz="2800"/>
            </a:lvl3pPr>
            <a:lvl4pPr>
              <a:defRPr sz="2800"/>
            </a:lvl4pPr>
            <a:lvl5pPr>
              <a:defRPr sz="2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6">
            <a:extLst>
              <a:ext uri="{FF2B5EF4-FFF2-40B4-BE49-F238E27FC236}">
                <a16:creationId xmlns:a16="http://schemas.microsoft.com/office/drawing/2014/main" id="{95146BC3-5E04-0130-E46D-C594BD4B7296}"/>
              </a:ext>
            </a:extLst>
          </p:cNvPr>
          <p:cNvSpPr>
            <a:spLocks noGrp="1"/>
          </p:cNvSpPr>
          <p:nvPr>
            <p:ph type="ftr" sz="quarter" idx="11"/>
          </p:nvPr>
        </p:nvSpPr>
        <p:spPr>
          <a:xfrm>
            <a:off x="4038600" y="6491344"/>
            <a:ext cx="4114800" cy="217056"/>
          </a:xfrm>
        </p:spPr>
        <p:txBody>
          <a:bodyPr/>
          <a:lstStyle>
            <a:lvl1pPr>
              <a:defRPr>
                <a:solidFill>
                  <a:schemeClr val="tx1"/>
                </a:solidFill>
              </a:defRPr>
            </a:lvl1pPr>
          </a:lstStyle>
          <a:p>
            <a:endParaRPr lang="en-US" dirty="0"/>
          </a:p>
        </p:txBody>
      </p:sp>
      <p:sp>
        <p:nvSpPr>
          <p:cNvPr id="5" name="Slide Number Placeholder 7">
            <a:extLst>
              <a:ext uri="{FF2B5EF4-FFF2-40B4-BE49-F238E27FC236}">
                <a16:creationId xmlns:a16="http://schemas.microsoft.com/office/drawing/2014/main" id="{53DFC123-2C95-BD3D-888F-565582F97C50}"/>
              </a:ext>
            </a:extLst>
          </p:cNvPr>
          <p:cNvSpPr>
            <a:spLocks noGrp="1"/>
          </p:cNvSpPr>
          <p:nvPr>
            <p:ph type="sldNum" sz="quarter" idx="12"/>
          </p:nvPr>
        </p:nvSpPr>
        <p:spPr>
          <a:xfrm>
            <a:off x="9414075" y="6561831"/>
            <a:ext cx="2743200" cy="217056"/>
          </a:xfrm>
        </p:spPr>
        <p:txBody>
          <a:bodyPr/>
          <a:lstStyle>
            <a:lvl1pPr>
              <a:defRPr>
                <a:solidFill>
                  <a:schemeClr val="tx1"/>
                </a:solidFill>
              </a:defRPr>
            </a:lvl1pPr>
          </a:lstStyle>
          <a:p>
            <a:fld id="{71D00C28-2252-7A46-BDE1-23546EACCE2C}" type="slidenum">
              <a:rPr lang="en-US" smtClean="0"/>
              <a:pPr/>
              <a:t>‹#›</a:t>
            </a:fld>
            <a:endParaRPr lang="en-US" dirty="0"/>
          </a:p>
        </p:txBody>
      </p:sp>
      <p:sp>
        <p:nvSpPr>
          <p:cNvPr id="7" name="Title 1">
            <a:extLst>
              <a:ext uri="{FF2B5EF4-FFF2-40B4-BE49-F238E27FC236}">
                <a16:creationId xmlns:a16="http://schemas.microsoft.com/office/drawing/2014/main" id="{BED4E8E3-6D76-92E7-2E41-738AA38F5E51}"/>
              </a:ext>
            </a:extLst>
          </p:cNvPr>
          <p:cNvSpPr>
            <a:spLocks noGrp="1"/>
          </p:cNvSpPr>
          <p:nvPr>
            <p:ph type="title"/>
          </p:nvPr>
        </p:nvSpPr>
        <p:spPr>
          <a:xfrm>
            <a:off x="309880" y="365125"/>
            <a:ext cx="11577320" cy="701675"/>
          </a:xfrm>
        </p:spPr>
        <p:txBody>
          <a:bodyPr/>
          <a:lstStyle>
            <a:lvl1pPr>
              <a:defRPr b="1" i="0" cap="none" baseline="0">
                <a:solidFill>
                  <a:schemeClr val="accent6"/>
                </a:solidFill>
                <a:latin typeface="Lato" panose="020F0502020204030203" pitchFamily="34" charset="77"/>
              </a:defRPr>
            </a:lvl1pPr>
          </a:lstStyle>
          <a:p>
            <a:r>
              <a:rPr lang="en-US" dirty="0"/>
              <a:t>Click to edit Master title style</a:t>
            </a:r>
          </a:p>
        </p:txBody>
      </p:sp>
      <p:sp>
        <p:nvSpPr>
          <p:cNvPr id="2" name="Content Placeholder 4">
            <a:extLst>
              <a:ext uri="{FF2B5EF4-FFF2-40B4-BE49-F238E27FC236}">
                <a16:creationId xmlns:a16="http://schemas.microsoft.com/office/drawing/2014/main" id="{D0E6E37D-E923-4EF5-8C41-3A398ED4F54B}"/>
              </a:ext>
            </a:extLst>
          </p:cNvPr>
          <p:cNvSpPr>
            <a:spLocks noGrp="1"/>
          </p:cNvSpPr>
          <p:nvPr>
            <p:ph sz="quarter" idx="13"/>
          </p:nvPr>
        </p:nvSpPr>
        <p:spPr>
          <a:xfrm>
            <a:off x="6559534" y="1312532"/>
            <a:ext cx="5327666" cy="4933079"/>
          </a:xfrm>
        </p:spPr>
        <p:txBody>
          <a:bodyPr>
            <a:normAutofit/>
          </a:bodyPr>
          <a:lstStyle>
            <a:lvl1pPr>
              <a:defRPr sz="2800"/>
            </a:lvl1pPr>
            <a:lvl2pPr>
              <a:defRPr sz="2800"/>
            </a:lvl2pPr>
            <a:lvl3pPr>
              <a:defRPr sz="2800"/>
            </a:lvl3pPr>
            <a:lvl4pPr>
              <a:defRPr sz="2800"/>
            </a:lvl4pPr>
            <a:lvl5pPr>
              <a:defRPr sz="2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61917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White Bullets">
    <p:bg>
      <p:bgPr>
        <a:solidFill>
          <a:schemeClr val="bg1"/>
        </a:solidFill>
        <a:effectLst/>
      </p:bgPr>
    </p:bg>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C3F80E1B-8CF9-8E4A-AB32-CC35F441ED11}"/>
              </a:ext>
            </a:extLst>
          </p:cNvPr>
          <p:cNvPicPr>
            <a:picLocks noChangeAspect="1"/>
          </p:cNvPicPr>
          <p:nvPr userDrawn="1"/>
        </p:nvPicPr>
        <p:blipFill>
          <a:blip>
            <a:extLst>
              <a:ext uri="{96DAC541-7B7A-43D3-8B79-37D633B846F1}">
                <asvg:svgBlip xmlns:asvg="http://schemas.microsoft.com/office/drawing/2016/SVG/main" r:embed="rId2"/>
              </a:ext>
            </a:extLst>
          </a:blip>
          <a:srcRect l="59702" t="61837"/>
          <a:stretch>
            <a:fillRect/>
          </a:stretch>
        </p:blipFill>
        <p:spPr>
          <a:xfrm>
            <a:off x="0" y="1"/>
            <a:ext cx="6096000" cy="5772963"/>
          </a:xfrm>
          <a:custGeom>
            <a:avLst/>
            <a:gdLst>
              <a:gd name="connsiteX0" fmla="*/ 0 w 6096000"/>
              <a:gd name="connsiteY0" fmla="*/ 0 h 5772963"/>
              <a:gd name="connsiteX1" fmla="*/ 6096000 w 6096000"/>
              <a:gd name="connsiteY1" fmla="*/ 0 h 5772963"/>
              <a:gd name="connsiteX2" fmla="*/ 6096000 w 6096000"/>
              <a:gd name="connsiteY2" fmla="*/ 5772963 h 5772963"/>
              <a:gd name="connsiteX3" fmla="*/ 0 w 6096000"/>
              <a:gd name="connsiteY3" fmla="*/ 5772963 h 5772963"/>
            </a:gdLst>
            <a:ahLst/>
            <a:cxnLst>
              <a:cxn ang="0">
                <a:pos x="connsiteX0" y="connsiteY0"/>
              </a:cxn>
              <a:cxn ang="0">
                <a:pos x="connsiteX1" y="connsiteY1"/>
              </a:cxn>
              <a:cxn ang="0">
                <a:pos x="connsiteX2" y="connsiteY2"/>
              </a:cxn>
              <a:cxn ang="0">
                <a:pos x="connsiteX3" y="connsiteY3"/>
              </a:cxn>
            </a:cxnLst>
            <a:rect l="l" t="t" r="r" b="b"/>
            <a:pathLst>
              <a:path w="6096000" h="5772963">
                <a:moveTo>
                  <a:pt x="0" y="0"/>
                </a:moveTo>
                <a:lnTo>
                  <a:pt x="6096000" y="0"/>
                </a:lnTo>
                <a:lnTo>
                  <a:pt x="6096000" y="5772963"/>
                </a:lnTo>
                <a:lnTo>
                  <a:pt x="0" y="5772963"/>
                </a:lnTo>
                <a:close/>
              </a:path>
            </a:pathLst>
          </a:custGeom>
        </p:spPr>
      </p:pic>
      <p:sp>
        <p:nvSpPr>
          <p:cNvPr id="2" name="Title 1">
            <a:extLst>
              <a:ext uri="{FF2B5EF4-FFF2-40B4-BE49-F238E27FC236}">
                <a16:creationId xmlns:a16="http://schemas.microsoft.com/office/drawing/2014/main" id="{34A17ED2-1F49-304C-B176-8885B708D98B}"/>
              </a:ext>
            </a:extLst>
          </p:cNvPr>
          <p:cNvSpPr>
            <a:spLocks noGrp="1"/>
          </p:cNvSpPr>
          <p:nvPr>
            <p:ph type="title"/>
          </p:nvPr>
        </p:nvSpPr>
        <p:spPr/>
        <p:txBody>
          <a:bodyPr/>
          <a:lstStyle>
            <a:lvl1pPr>
              <a:defRPr b="1" i="0" cap="none" baseline="0">
                <a:solidFill>
                  <a:schemeClr val="accent6"/>
                </a:solidFill>
                <a:latin typeface="Lato" panose="020F0502020204030203" pitchFamily="34" charset="77"/>
              </a:defRPr>
            </a:lvl1pPr>
          </a:lstStyle>
          <a:p>
            <a:r>
              <a:rPr lang="en-US" dirty="0"/>
              <a:t>Click to edit Master title style</a:t>
            </a:r>
          </a:p>
        </p:txBody>
      </p:sp>
      <p:sp>
        <p:nvSpPr>
          <p:cNvPr id="7" name="Footer Placeholder 6">
            <a:extLst>
              <a:ext uri="{FF2B5EF4-FFF2-40B4-BE49-F238E27FC236}">
                <a16:creationId xmlns:a16="http://schemas.microsoft.com/office/drawing/2014/main" id="{142D1BFE-E9F6-E241-A486-E3E11121C37C}"/>
              </a:ext>
            </a:extLst>
          </p:cNvPr>
          <p:cNvSpPr>
            <a:spLocks noGrp="1"/>
          </p:cNvSpPr>
          <p:nvPr>
            <p:ph type="ftr" sz="quarter" idx="11"/>
          </p:nvPr>
        </p:nvSpPr>
        <p:spPr/>
        <p:txBody>
          <a:bodyPr/>
          <a:lstStyle>
            <a:lvl1pPr>
              <a:defRPr>
                <a:solidFill>
                  <a:schemeClr val="tx1"/>
                </a:solidFill>
              </a:defRPr>
            </a:lvl1pPr>
          </a:lstStyle>
          <a:p>
            <a:endParaRPr lang="en-US" dirty="0"/>
          </a:p>
        </p:txBody>
      </p:sp>
      <p:sp>
        <p:nvSpPr>
          <p:cNvPr id="8" name="Slide Number Placeholder 7">
            <a:extLst>
              <a:ext uri="{FF2B5EF4-FFF2-40B4-BE49-F238E27FC236}">
                <a16:creationId xmlns:a16="http://schemas.microsoft.com/office/drawing/2014/main" id="{48E647C9-2F2E-FA4F-9D9A-3462F9671D2B}"/>
              </a:ext>
            </a:extLst>
          </p:cNvPr>
          <p:cNvSpPr>
            <a:spLocks noGrp="1"/>
          </p:cNvSpPr>
          <p:nvPr>
            <p:ph type="sldNum" sz="quarter" idx="12"/>
          </p:nvPr>
        </p:nvSpPr>
        <p:spPr/>
        <p:txBody>
          <a:bodyPr/>
          <a:lstStyle>
            <a:lvl1pPr>
              <a:defRPr>
                <a:solidFill>
                  <a:schemeClr val="tx1"/>
                </a:solidFill>
              </a:defRPr>
            </a:lvl1pPr>
          </a:lstStyle>
          <a:p>
            <a:fld id="{71D00C28-2252-7A46-BDE1-23546EACCE2C}" type="slidenum">
              <a:rPr lang="en-US" smtClean="0"/>
              <a:pPr/>
              <a:t>‹#›</a:t>
            </a:fld>
            <a:endParaRPr lang="en-US" dirty="0"/>
          </a:p>
        </p:txBody>
      </p:sp>
      <p:sp>
        <p:nvSpPr>
          <p:cNvPr id="11" name="Content Placeholder 4">
            <a:extLst>
              <a:ext uri="{FF2B5EF4-FFF2-40B4-BE49-F238E27FC236}">
                <a16:creationId xmlns:a16="http://schemas.microsoft.com/office/drawing/2014/main" id="{295ED7DB-6699-6B6C-E936-05006A3BD844}"/>
              </a:ext>
            </a:extLst>
          </p:cNvPr>
          <p:cNvSpPr>
            <a:spLocks noGrp="1"/>
          </p:cNvSpPr>
          <p:nvPr>
            <p:ph sz="quarter" idx="10"/>
          </p:nvPr>
        </p:nvSpPr>
        <p:spPr>
          <a:xfrm>
            <a:off x="314328" y="1312532"/>
            <a:ext cx="5327666" cy="4933079"/>
          </a:xfrm>
        </p:spPr>
        <p:txBody>
          <a:bodyPr>
            <a:normAutofit/>
          </a:bodyPr>
          <a:lstStyle>
            <a:lvl1pPr>
              <a:defRPr sz="2800"/>
            </a:lvl1pPr>
            <a:lvl2pPr>
              <a:defRPr sz="2800"/>
            </a:lvl2pPr>
            <a:lvl3pPr>
              <a:defRPr sz="2800"/>
            </a:lvl3pPr>
            <a:lvl4pPr>
              <a:defRPr sz="2800"/>
            </a:lvl4pPr>
            <a:lvl5pPr>
              <a:defRPr sz="2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Picture Placeholder 7">
            <a:extLst>
              <a:ext uri="{FF2B5EF4-FFF2-40B4-BE49-F238E27FC236}">
                <a16:creationId xmlns:a16="http://schemas.microsoft.com/office/drawing/2014/main" id="{4D8EAEF0-5C2D-4112-8BDE-EEA117059988}"/>
              </a:ext>
            </a:extLst>
          </p:cNvPr>
          <p:cNvSpPr>
            <a:spLocks noGrp="1"/>
          </p:cNvSpPr>
          <p:nvPr>
            <p:ph type="pic" sz="quarter" idx="14"/>
          </p:nvPr>
        </p:nvSpPr>
        <p:spPr>
          <a:xfrm>
            <a:off x="6559550" y="1313249"/>
            <a:ext cx="5327650" cy="4932362"/>
          </a:xfrm>
        </p:spPr>
        <p:txBody>
          <a:bodyPr/>
          <a:lstStyle/>
          <a:p>
            <a:endParaRPr lang="en-US"/>
          </a:p>
        </p:txBody>
      </p:sp>
    </p:spTree>
    <p:extLst>
      <p:ext uri="{BB962C8B-B14F-4D97-AF65-F5344CB8AC3E}">
        <p14:creationId xmlns:p14="http://schemas.microsoft.com/office/powerpoint/2010/main" val="2645620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3" name="Content Placeholder 4">
            <a:extLst>
              <a:ext uri="{FF2B5EF4-FFF2-40B4-BE49-F238E27FC236}">
                <a16:creationId xmlns:a16="http://schemas.microsoft.com/office/drawing/2014/main" id="{288CB707-A0ED-8EC8-72EF-A6D61057D605}"/>
              </a:ext>
            </a:extLst>
          </p:cNvPr>
          <p:cNvSpPr>
            <a:spLocks noGrp="1"/>
          </p:cNvSpPr>
          <p:nvPr>
            <p:ph sz="quarter" idx="10"/>
          </p:nvPr>
        </p:nvSpPr>
        <p:spPr>
          <a:xfrm>
            <a:off x="314328" y="1312532"/>
            <a:ext cx="5327666" cy="4933079"/>
          </a:xfrm>
        </p:spPr>
        <p:txBody>
          <a:bodyPr>
            <a:normAutofit/>
          </a:bodyPr>
          <a:lstStyle>
            <a:lvl1pPr>
              <a:defRPr sz="2800"/>
            </a:lvl1pPr>
            <a:lvl2pPr>
              <a:defRPr sz="2800"/>
            </a:lvl2pPr>
            <a:lvl3pPr>
              <a:defRPr sz="2800"/>
            </a:lvl3pPr>
            <a:lvl4pPr>
              <a:defRPr sz="2800"/>
            </a:lvl4pPr>
            <a:lvl5pPr>
              <a:defRPr sz="2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6">
            <a:extLst>
              <a:ext uri="{FF2B5EF4-FFF2-40B4-BE49-F238E27FC236}">
                <a16:creationId xmlns:a16="http://schemas.microsoft.com/office/drawing/2014/main" id="{95146BC3-5E04-0130-E46D-C594BD4B7296}"/>
              </a:ext>
            </a:extLst>
          </p:cNvPr>
          <p:cNvSpPr>
            <a:spLocks noGrp="1"/>
          </p:cNvSpPr>
          <p:nvPr>
            <p:ph type="ftr" sz="quarter" idx="11"/>
          </p:nvPr>
        </p:nvSpPr>
        <p:spPr>
          <a:xfrm>
            <a:off x="4038600" y="6491344"/>
            <a:ext cx="4114800" cy="217056"/>
          </a:xfrm>
        </p:spPr>
        <p:txBody>
          <a:bodyPr/>
          <a:lstStyle>
            <a:lvl1pPr>
              <a:defRPr>
                <a:solidFill>
                  <a:schemeClr val="tx1"/>
                </a:solidFill>
              </a:defRPr>
            </a:lvl1pPr>
          </a:lstStyle>
          <a:p>
            <a:endParaRPr lang="en-US" dirty="0"/>
          </a:p>
        </p:txBody>
      </p:sp>
      <p:sp>
        <p:nvSpPr>
          <p:cNvPr id="5" name="Slide Number Placeholder 7">
            <a:extLst>
              <a:ext uri="{FF2B5EF4-FFF2-40B4-BE49-F238E27FC236}">
                <a16:creationId xmlns:a16="http://schemas.microsoft.com/office/drawing/2014/main" id="{53DFC123-2C95-BD3D-888F-565582F97C50}"/>
              </a:ext>
            </a:extLst>
          </p:cNvPr>
          <p:cNvSpPr>
            <a:spLocks noGrp="1"/>
          </p:cNvSpPr>
          <p:nvPr>
            <p:ph type="sldNum" sz="quarter" idx="12"/>
          </p:nvPr>
        </p:nvSpPr>
        <p:spPr>
          <a:xfrm>
            <a:off x="9414075" y="6561831"/>
            <a:ext cx="2743200" cy="217056"/>
          </a:xfrm>
        </p:spPr>
        <p:txBody>
          <a:bodyPr/>
          <a:lstStyle>
            <a:lvl1pPr>
              <a:defRPr>
                <a:solidFill>
                  <a:schemeClr val="tx1"/>
                </a:solidFill>
              </a:defRPr>
            </a:lvl1pPr>
          </a:lstStyle>
          <a:p>
            <a:fld id="{71D00C28-2252-7A46-BDE1-23546EACCE2C}" type="slidenum">
              <a:rPr lang="en-US" smtClean="0"/>
              <a:pPr/>
              <a:t>‹#›</a:t>
            </a:fld>
            <a:endParaRPr lang="en-US" dirty="0"/>
          </a:p>
        </p:txBody>
      </p:sp>
      <p:sp>
        <p:nvSpPr>
          <p:cNvPr id="7" name="Title 1">
            <a:extLst>
              <a:ext uri="{FF2B5EF4-FFF2-40B4-BE49-F238E27FC236}">
                <a16:creationId xmlns:a16="http://schemas.microsoft.com/office/drawing/2014/main" id="{BED4E8E3-6D76-92E7-2E41-738AA38F5E51}"/>
              </a:ext>
            </a:extLst>
          </p:cNvPr>
          <p:cNvSpPr>
            <a:spLocks noGrp="1"/>
          </p:cNvSpPr>
          <p:nvPr>
            <p:ph type="title"/>
          </p:nvPr>
        </p:nvSpPr>
        <p:spPr>
          <a:xfrm>
            <a:off x="309880" y="365125"/>
            <a:ext cx="11577320" cy="701675"/>
          </a:xfrm>
        </p:spPr>
        <p:txBody>
          <a:bodyPr/>
          <a:lstStyle>
            <a:lvl1pPr>
              <a:defRPr b="1" i="0" cap="none" baseline="0">
                <a:solidFill>
                  <a:schemeClr val="accent6"/>
                </a:solidFill>
                <a:latin typeface="Lato" panose="020F0502020204030203" pitchFamily="34" charset="77"/>
              </a:defRPr>
            </a:lvl1pPr>
          </a:lstStyle>
          <a:p>
            <a:r>
              <a:rPr lang="en-US" dirty="0"/>
              <a:t>Click to edit Master title style</a:t>
            </a:r>
          </a:p>
        </p:txBody>
      </p:sp>
      <p:sp>
        <p:nvSpPr>
          <p:cNvPr id="8" name="Picture Placeholder 7">
            <a:extLst>
              <a:ext uri="{FF2B5EF4-FFF2-40B4-BE49-F238E27FC236}">
                <a16:creationId xmlns:a16="http://schemas.microsoft.com/office/drawing/2014/main" id="{4FA4DD3F-46C4-2013-236C-5742DA872CE8}"/>
              </a:ext>
            </a:extLst>
          </p:cNvPr>
          <p:cNvSpPr>
            <a:spLocks noGrp="1"/>
          </p:cNvSpPr>
          <p:nvPr>
            <p:ph type="pic" sz="quarter" idx="14"/>
          </p:nvPr>
        </p:nvSpPr>
        <p:spPr>
          <a:xfrm>
            <a:off x="6559550" y="1313249"/>
            <a:ext cx="5327650" cy="4932362"/>
          </a:xfrm>
        </p:spPr>
        <p:txBody>
          <a:bodyPr/>
          <a:lstStyle/>
          <a:p>
            <a:endParaRPr lang="en-US"/>
          </a:p>
        </p:txBody>
      </p:sp>
    </p:spTree>
    <p:extLst>
      <p:ext uri="{BB962C8B-B14F-4D97-AF65-F5344CB8AC3E}">
        <p14:creationId xmlns:p14="http://schemas.microsoft.com/office/powerpoint/2010/main" val="2901277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White Bullets">
    <p:bg>
      <p:bgPr>
        <a:solidFill>
          <a:schemeClr val="bg1"/>
        </a:solidFill>
        <a:effectLst/>
      </p:bgPr>
    </p:bg>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C3F80E1B-8CF9-8E4A-AB32-CC35F441ED11}"/>
              </a:ext>
            </a:extLst>
          </p:cNvPr>
          <p:cNvPicPr>
            <a:picLocks noChangeAspect="1"/>
          </p:cNvPicPr>
          <p:nvPr userDrawn="1"/>
        </p:nvPicPr>
        <p:blipFill>
          <a:blip>
            <a:extLst>
              <a:ext uri="{96DAC541-7B7A-43D3-8B79-37D633B846F1}">
                <asvg:svgBlip xmlns:asvg="http://schemas.microsoft.com/office/drawing/2016/SVG/main" r:embed="rId2"/>
              </a:ext>
            </a:extLst>
          </a:blip>
          <a:srcRect l="59702" t="61837"/>
          <a:stretch>
            <a:fillRect/>
          </a:stretch>
        </p:blipFill>
        <p:spPr>
          <a:xfrm>
            <a:off x="0" y="1"/>
            <a:ext cx="6096000" cy="5772963"/>
          </a:xfrm>
          <a:custGeom>
            <a:avLst/>
            <a:gdLst>
              <a:gd name="connsiteX0" fmla="*/ 0 w 6096000"/>
              <a:gd name="connsiteY0" fmla="*/ 0 h 5772963"/>
              <a:gd name="connsiteX1" fmla="*/ 6096000 w 6096000"/>
              <a:gd name="connsiteY1" fmla="*/ 0 h 5772963"/>
              <a:gd name="connsiteX2" fmla="*/ 6096000 w 6096000"/>
              <a:gd name="connsiteY2" fmla="*/ 5772963 h 5772963"/>
              <a:gd name="connsiteX3" fmla="*/ 0 w 6096000"/>
              <a:gd name="connsiteY3" fmla="*/ 5772963 h 5772963"/>
            </a:gdLst>
            <a:ahLst/>
            <a:cxnLst>
              <a:cxn ang="0">
                <a:pos x="connsiteX0" y="connsiteY0"/>
              </a:cxn>
              <a:cxn ang="0">
                <a:pos x="connsiteX1" y="connsiteY1"/>
              </a:cxn>
              <a:cxn ang="0">
                <a:pos x="connsiteX2" y="connsiteY2"/>
              </a:cxn>
              <a:cxn ang="0">
                <a:pos x="connsiteX3" y="connsiteY3"/>
              </a:cxn>
            </a:cxnLst>
            <a:rect l="l" t="t" r="r" b="b"/>
            <a:pathLst>
              <a:path w="6096000" h="5772963">
                <a:moveTo>
                  <a:pt x="0" y="0"/>
                </a:moveTo>
                <a:lnTo>
                  <a:pt x="6096000" y="0"/>
                </a:lnTo>
                <a:lnTo>
                  <a:pt x="6096000" y="5772963"/>
                </a:lnTo>
                <a:lnTo>
                  <a:pt x="0" y="5772963"/>
                </a:lnTo>
                <a:close/>
              </a:path>
            </a:pathLst>
          </a:custGeom>
        </p:spPr>
      </p:pic>
      <p:sp>
        <p:nvSpPr>
          <p:cNvPr id="2" name="Title 1">
            <a:extLst>
              <a:ext uri="{FF2B5EF4-FFF2-40B4-BE49-F238E27FC236}">
                <a16:creationId xmlns:a16="http://schemas.microsoft.com/office/drawing/2014/main" id="{34A17ED2-1F49-304C-B176-8885B708D98B}"/>
              </a:ext>
            </a:extLst>
          </p:cNvPr>
          <p:cNvSpPr>
            <a:spLocks noGrp="1"/>
          </p:cNvSpPr>
          <p:nvPr>
            <p:ph type="title"/>
          </p:nvPr>
        </p:nvSpPr>
        <p:spPr/>
        <p:txBody>
          <a:bodyPr/>
          <a:lstStyle>
            <a:lvl1pPr>
              <a:defRPr b="1" i="0" cap="none" baseline="0">
                <a:solidFill>
                  <a:schemeClr val="accent6"/>
                </a:solidFill>
                <a:latin typeface="Lato" panose="020F0502020204030203" pitchFamily="34" charset="77"/>
              </a:defRPr>
            </a:lvl1pPr>
          </a:lstStyle>
          <a:p>
            <a:r>
              <a:rPr lang="en-US" dirty="0"/>
              <a:t>Click to edit Master title style</a:t>
            </a:r>
          </a:p>
        </p:txBody>
      </p:sp>
      <p:sp>
        <p:nvSpPr>
          <p:cNvPr id="7" name="Footer Placeholder 6">
            <a:extLst>
              <a:ext uri="{FF2B5EF4-FFF2-40B4-BE49-F238E27FC236}">
                <a16:creationId xmlns:a16="http://schemas.microsoft.com/office/drawing/2014/main" id="{142D1BFE-E9F6-E241-A486-E3E11121C37C}"/>
              </a:ext>
            </a:extLst>
          </p:cNvPr>
          <p:cNvSpPr>
            <a:spLocks noGrp="1"/>
          </p:cNvSpPr>
          <p:nvPr>
            <p:ph type="ftr" sz="quarter" idx="11"/>
          </p:nvPr>
        </p:nvSpPr>
        <p:spPr/>
        <p:txBody>
          <a:bodyPr/>
          <a:lstStyle>
            <a:lvl1pPr>
              <a:defRPr>
                <a:solidFill>
                  <a:schemeClr val="tx1"/>
                </a:solidFill>
              </a:defRPr>
            </a:lvl1pPr>
          </a:lstStyle>
          <a:p>
            <a:endParaRPr lang="en-US" dirty="0"/>
          </a:p>
        </p:txBody>
      </p:sp>
      <p:sp>
        <p:nvSpPr>
          <p:cNvPr id="8" name="Slide Number Placeholder 7">
            <a:extLst>
              <a:ext uri="{FF2B5EF4-FFF2-40B4-BE49-F238E27FC236}">
                <a16:creationId xmlns:a16="http://schemas.microsoft.com/office/drawing/2014/main" id="{48E647C9-2F2E-FA4F-9D9A-3462F9671D2B}"/>
              </a:ext>
            </a:extLst>
          </p:cNvPr>
          <p:cNvSpPr>
            <a:spLocks noGrp="1"/>
          </p:cNvSpPr>
          <p:nvPr>
            <p:ph type="sldNum" sz="quarter" idx="12"/>
          </p:nvPr>
        </p:nvSpPr>
        <p:spPr/>
        <p:txBody>
          <a:bodyPr/>
          <a:lstStyle>
            <a:lvl1pPr>
              <a:defRPr>
                <a:solidFill>
                  <a:schemeClr val="tx1"/>
                </a:solidFill>
              </a:defRPr>
            </a:lvl1pPr>
          </a:lstStyle>
          <a:p>
            <a:fld id="{71D00C28-2252-7A46-BDE1-23546EACCE2C}" type="slidenum">
              <a:rPr lang="en-US" smtClean="0"/>
              <a:pPr/>
              <a:t>‹#›</a:t>
            </a:fld>
            <a:endParaRPr lang="en-US" dirty="0"/>
          </a:p>
        </p:txBody>
      </p:sp>
      <p:sp>
        <p:nvSpPr>
          <p:cNvPr id="11" name="Content Placeholder 4">
            <a:extLst>
              <a:ext uri="{FF2B5EF4-FFF2-40B4-BE49-F238E27FC236}">
                <a16:creationId xmlns:a16="http://schemas.microsoft.com/office/drawing/2014/main" id="{295ED7DB-6699-6B6C-E936-05006A3BD844}"/>
              </a:ext>
            </a:extLst>
          </p:cNvPr>
          <p:cNvSpPr>
            <a:spLocks noGrp="1"/>
          </p:cNvSpPr>
          <p:nvPr>
            <p:ph sz="quarter" idx="10"/>
          </p:nvPr>
        </p:nvSpPr>
        <p:spPr>
          <a:xfrm>
            <a:off x="3820160" y="1312532"/>
            <a:ext cx="8067040" cy="4933079"/>
          </a:xfrm>
        </p:spPr>
        <p:txBody>
          <a:bodyPr>
            <a:normAutofit/>
          </a:bodyPr>
          <a:lstStyle>
            <a:lvl1pPr>
              <a:defRPr sz="2800"/>
            </a:lvl1pPr>
            <a:lvl2pPr>
              <a:defRPr sz="2800"/>
            </a:lvl2pPr>
            <a:lvl3pPr>
              <a:defRPr sz="2800"/>
            </a:lvl3pPr>
            <a:lvl4pPr>
              <a:defRPr sz="2800"/>
            </a:lvl4pPr>
            <a:lvl5pPr>
              <a:defRPr sz="2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Picture Placeholder 7">
            <a:extLst>
              <a:ext uri="{FF2B5EF4-FFF2-40B4-BE49-F238E27FC236}">
                <a16:creationId xmlns:a16="http://schemas.microsoft.com/office/drawing/2014/main" id="{4D8EAEF0-5C2D-4112-8BDE-EEA117059988}"/>
              </a:ext>
            </a:extLst>
          </p:cNvPr>
          <p:cNvSpPr>
            <a:spLocks noGrp="1"/>
          </p:cNvSpPr>
          <p:nvPr>
            <p:ph type="pic" sz="quarter" idx="14"/>
          </p:nvPr>
        </p:nvSpPr>
        <p:spPr>
          <a:xfrm>
            <a:off x="304800" y="1313250"/>
            <a:ext cx="3200400" cy="2286000"/>
          </a:xfrm>
        </p:spPr>
        <p:txBody>
          <a:bodyPr/>
          <a:lstStyle/>
          <a:p>
            <a:endParaRPr lang="en-US"/>
          </a:p>
        </p:txBody>
      </p:sp>
      <p:sp>
        <p:nvSpPr>
          <p:cNvPr id="4" name="Picture Placeholder 7">
            <a:extLst>
              <a:ext uri="{FF2B5EF4-FFF2-40B4-BE49-F238E27FC236}">
                <a16:creationId xmlns:a16="http://schemas.microsoft.com/office/drawing/2014/main" id="{1EA8D984-AAA4-2E12-77E6-9D0A9B5BAA0F}"/>
              </a:ext>
            </a:extLst>
          </p:cNvPr>
          <p:cNvSpPr>
            <a:spLocks noGrp="1"/>
          </p:cNvSpPr>
          <p:nvPr>
            <p:ph type="pic" sz="quarter" idx="15"/>
          </p:nvPr>
        </p:nvSpPr>
        <p:spPr>
          <a:xfrm>
            <a:off x="309880" y="3825846"/>
            <a:ext cx="3200400" cy="2419765"/>
          </a:xfrm>
        </p:spPr>
        <p:txBody>
          <a:bodyPr/>
          <a:lstStyle/>
          <a:p>
            <a:endParaRPr lang="en-US"/>
          </a:p>
        </p:txBody>
      </p:sp>
    </p:spTree>
    <p:extLst>
      <p:ext uri="{BB962C8B-B14F-4D97-AF65-F5344CB8AC3E}">
        <p14:creationId xmlns:p14="http://schemas.microsoft.com/office/powerpoint/2010/main" val="2414091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98F1C4-6B3E-2C4D-B4F4-8C51CE79EE5F}"/>
              </a:ext>
            </a:extLst>
          </p:cNvPr>
          <p:cNvSpPr>
            <a:spLocks noGrp="1"/>
          </p:cNvSpPr>
          <p:nvPr>
            <p:ph type="title"/>
          </p:nvPr>
        </p:nvSpPr>
        <p:spPr>
          <a:xfrm>
            <a:off x="309880" y="365125"/>
            <a:ext cx="11577320" cy="701675"/>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B0BE56F-C08B-CA49-BE06-50A56CF3583E}"/>
              </a:ext>
            </a:extLst>
          </p:cNvPr>
          <p:cNvSpPr>
            <a:spLocks noGrp="1"/>
          </p:cNvSpPr>
          <p:nvPr>
            <p:ph type="body" idx="1"/>
          </p:nvPr>
        </p:nvSpPr>
        <p:spPr>
          <a:xfrm>
            <a:off x="309880" y="1123950"/>
            <a:ext cx="11577320" cy="508381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181A2A58-6796-1642-B9E4-E3AE69DF5845}"/>
              </a:ext>
            </a:extLst>
          </p:cNvPr>
          <p:cNvSpPr>
            <a:spLocks noGrp="1"/>
          </p:cNvSpPr>
          <p:nvPr>
            <p:ph type="ftr" sz="quarter" idx="3"/>
          </p:nvPr>
        </p:nvSpPr>
        <p:spPr>
          <a:xfrm>
            <a:off x="4038600" y="6491344"/>
            <a:ext cx="4114800" cy="217056"/>
          </a:xfrm>
          <a:prstGeom prst="rect">
            <a:avLst/>
          </a:prstGeom>
        </p:spPr>
        <p:txBody>
          <a:bodyPr vert="horz" lIns="91440" tIns="45720" rIns="91440" bIns="45720" rtlCol="0" anchor="ctr"/>
          <a:lstStyle>
            <a:lvl1pPr algn="ctr">
              <a:defRPr sz="1000" b="1" i="0">
                <a:solidFill>
                  <a:schemeClr val="tx1">
                    <a:tint val="75000"/>
                  </a:schemeClr>
                </a:solidFill>
                <a:latin typeface="Lato" panose="020F0502020204030203" pitchFamily="34" charset="77"/>
              </a:defRPr>
            </a:lvl1pPr>
          </a:lstStyle>
          <a:p>
            <a:endParaRPr lang="en-US" dirty="0"/>
          </a:p>
        </p:txBody>
      </p:sp>
      <p:sp>
        <p:nvSpPr>
          <p:cNvPr id="6" name="Slide Number Placeholder 5">
            <a:extLst>
              <a:ext uri="{FF2B5EF4-FFF2-40B4-BE49-F238E27FC236}">
                <a16:creationId xmlns:a16="http://schemas.microsoft.com/office/drawing/2014/main" id="{E65CDE7F-5128-FD47-B491-4CA204B1C987}"/>
              </a:ext>
            </a:extLst>
          </p:cNvPr>
          <p:cNvSpPr>
            <a:spLocks noGrp="1"/>
          </p:cNvSpPr>
          <p:nvPr>
            <p:ph type="sldNum" sz="quarter" idx="4"/>
          </p:nvPr>
        </p:nvSpPr>
        <p:spPr>
          <a:xfrm>
            <a:off x="9414075" y="6561831"/>
            <a:ext cx="2743200" cy="217056"/>
          </a:xfrm>
          <a:prstGeom prst="rect">
            <a:avLst/>
          </a:prstGeom>
        </p:spPr>
        <p:txBody>
          <a:bodyPr vert="horz" lIns="91440" tIns="45720" rIns="91440" bIns="45720" rtlCol="0" anchor="ctr"/>
          <a:lstStyle>
            <a:lvl1pPr algn="r">
              <a:defRPr sz="1100" b="1" i="0">
                <a:solidFill>
                  <a:schemeClr val="accent6"/>
                </a:solidFill>
                <a:latin typeface="Lato" panose="020F0502020204030203" pitchFamily="34" charset="77"/>
              </a:defRPr>
            </a:lvl1pPr>
          </a:lstStyle>
          <a:p>
            <a:fld id="{71D00C28-2252-7A46-BDE1-23546EACCE2C}" type="slidenum">
              <a:rPr lang="en-US" smtClean="0"/>
              <a:pPr/>
              <a:t>‹#›</a:t>
            </a:fld>
            <a:endParaRPr lang="en-US" dirty="0"/>
          </a:p>
        </p:txBody>
      </p:sp>
      <p:sp>
        <p:nvSpPr>
          <p:cNvPr id="18" name="Freeform 17">
            <a:extLst>
              <a:ext uri="{FF2B5EF4-FFF2-40B4-BE49-F238E27FC236}">
                <a16:creationId xmlns:a16="http://schemas.microsoft.com/office/drawing/2014/main" id="{DCA2BFAC-24D0-D640-9F55-1CCC341DD7FC}"/>
              </a:ext>
            </a:extLst>
          </p:cNvPr>
          <p:cNvSpPr/>
          <p:nvPr/>
        </p:nvSpPr>
        <p:spPr>
          <a:xfrm>
            <a:off x="11112721" y="5936201"/>
            <a:ext cx="1079279" cy="921799"/>
          </a:xfrm>
          <a:custGeom>
            <a:avLst/>
            <a:gdLst>
              <a:gd name="connsiteX0" fmla="*/ 921798 w 1079279"/>
              <a:gd name="connsiteY0" fmla="*/ 449978 h 921799"/>
              <a:gd name="connsiteX1" fmla="*/ 1015698 w 1079279"/>
              <a:gd name="connsiteY1" fmla="*/ 459287 h 921799"/>
              <a:gd name="connsiteX2" fmla="*/ 1079279 w 1079279"/>
              <a:gd name="connsiteY2" fmla="*/ 478943 h 921799"/>
              <a:gd name="connsiteX3" fmla="*/ 1079279 w 1079279"/>
              <a:gd name="connsiteY3" fmla="*/ 514811 h 921799"/>
              <a:gd name="connsiteX4" fmla="*/ 1008862 w 1079279"/>
              <a:gd name="connsiteY4" fmla="*/ 492994 h 921799"/>
              <a:gd name="connsiteX5" fmla="*/ 921798 w 1079279"/>
              <a:gd name="connsiteY5" fmla="*/ 484374 h 921799"/>
              <a:gd name="connsiteX6" fmla="*/ 751540 w 1079279"/>
              <a:gd name="connsiteY6" fmla="*/ 518769 h 921799"/>
              <a:gd name="connsiteX7" fmla="*/ 612497 w 1079279"/>
              <a:gd name="connsiteY7" fmla="*/ 612497 h 921799"/>
              <a:gd name="connsiteX8" fmla="*/ 518769 w 1079279"/>
              <a:gd name="connsiteY8" fmla="*/ 751541 h 921799"/>
              <a:gd name="connsiteX9" fmla="*/ 484374 w 1079279"/>
              <a:gd name="connsiteY9" fmla="*/ 921798 h 921799"/>
              <a:gd name="connsiteX10" fmla="*/ 484374 w 1079279"/>
              <a:gd name="connsiteY10" fmla="*/ 921799 h 921799"/>
              <a:gd name="connsiteX11" fmla="*/ 449978 w 1079279"/>
              <a:gd name="connsiteY11" fmla="*/ 921799 h 921799"/>
              <a:gd name="connsiteX12" fmla="*/ 449978 w 1079279"/>
              <a:gd name="connsiteY12" fmla="*/ 921798 h 921799"/>
              <a:gd name="connsiteX13" fmla="*/ 487039 w 1079279"/>
              <a:gd name="connsiteY13" fmla="*/ 738127 h 921799"/>
              <a:gd name="connsiteX14" fmla="*/ 588162 w 1079279"/>
              <a:gd name="connsiteY14" fmla="*/ 588162 h 921799"/>
              <a:gd name="connsiteX15" fmla="*/ 738127 w 1079279"/>
              <a:gd name="connsiteY15" fmla="*/ 487040 h 921799"/>
              <a:gd name="connsiteX16" fmla="*/ 921798 w 1079279"/>
              <a:gd name="connsiteY16" fmla="*/ 449978 h 921799"/>
              <a:gd name="connsiteX17" fmla="*/ 921799 w 1079279"/>
              <a:gd name="connsiteY17" fmla="*/ 391593 h 921799"/>
              <a:gd name="connsiteX18" fmla="*/ 1027307 w 1079279"/>
              <a:gd name="connsiteY18" fmla="*/ 402062 h 921799"/>
              <a:gd name="connsiteX19" fmla="*/ 1079279 w 1079279"/>
              <a:gd name="connsiteY19" fmla="*/ 418157 h 921799"/>
              <a:gd name="connsiteX20" fmla="*/ 1079279 w 1079279"/>
              <a:gd name="connsiteY20" fmla="*/ 443230 h 921799"/>
              <a:gd name="connsiteX21" fmla="*/ 1022556 w 1079279"/>
              <a:gd name="connsiteY21" fmla="*/ 425644 h 921799"/>
              <a:gd name="connsiteX22" fmla="*/ 921799 w 1079279"/>
              <a:gd name="connsiteY22" fmla="*/ 415669 h 921799"/>
              <a:gd name="connsiteX23" fmla="*/ 724798 w 1079279"/>
              <a:gd name="connsiteY23" fmla="*/ 455482 h 921799"/>
              <a:gd name="connsiteX24" fmla="*/ 563914 w 1079279"/>
              <a:gd name="connsiteY24" fmla="*/ 564000 h 921799"/>
              <a:gd name="connsiteX25" fmla="*/ 455396 w 1079279"/>
              <a:gd name="connsiteY25" fmla="*/ 724884 h 921799"/>
              <a:gd name="connsiteX26" fmla="*/ 425590 w 1079279"/>
              <a:gd name="connsiteY26" fmla="*/ 821160 h 921799"/>
              <a:gd name="connsiteX27" fmla="*/ 415591 w 1079279"/>
              <a:gd name="connsiteY27" fmla="*/ 921799 h 921799"/>
              <a:gd name="connsiteX28" fmla="*/ 391592 w 1079279"/>
              <a:gd name="connsiteY28" fmla="*/ 921799 h 921799"/>
              <a:gd name="connsiteX29" fmla="*/ 391592 w 1079279"/>
              <a:gd name="connsiteY29" fmla="*/ 921799 h 921799"/>
              <a:gd name="connsiteX30" fmla="*/ 433297 w 1079279"/>
              <a:gd name="connsiteY30" fmla="*/ 715426 h 921799"/>
              <a:gd name="connsiteX31" fmla="*/ 546888 w 1079279"/>
              <a:gd name="connsiteY31" fmla="*/ 546888 h 921799"/>
              <a:gd name="connsiteX32" fmla="*/ 715426 w 1079279"/>
              <a:gd name="connsiteY32" fmla="*/ 433297 h 921799"/>
              <a:gd name="connsiteX33" fmla="*/ 921799 w 1079279"/>
              <a:gd name="connsiteY33" fmla="*/ 391593 h 921799"/>
              <a:gd name="connsiteX34" fmla="*/ 921799 w 1079279"/>
              <a:gd name="connsiteY34" fmla="*/ 339999 h 921799"/>
              <a:gd name="connsiteX35" fmla="*/ 1037625 w 1079279"/>
              <a:gd name="connsiteY35" fmla="*/ 351489 h 921799"/>
              <a:gd name="connsiteX36" fmla="*/ 1079279 w 1079279"/>
              <a:gd name="connsiteY36" fmla="*/ 364383 h 921799"/>
              <a:gd name="connsiteX37" fmla="*/ 1079279 w 1079279"/>
              <a:gd name="connsiteY37" fmla="*/ 382110 h 921799"/>
              <a:gd name="connsiteX38" fmla="*/ 1034218 w 1079279"/>
              <a:gd name="connsiteY38" fmla="*/ 368182 h 921799"/>
              <a:gd name="connsiteX39" fmla="*/ 921799 w 1079279"/>
              <a:gd name="connsiteY39" fmla="*/ 357025 h 921799"/>
              <a:gd name="connsiteX40" fmla="*/ 701925 w 1079279"/>
              <a:gd name="connsiteY40" fmla="*/ 401395 h 921799"/>
              <a:gd name="connsiteX41" fmla="*/ 522381 w 1079279"/>
              <a:gd name="connsiteY41" fmla="*/ 522467 h 921799"/>
              <a:gd name="connsiteX42" fmla="*/ 401309 w 1079279"/>
              <a:gd name="connsiteY42" fmla="*/ 702012 h 921799"/>
              <a:gd name="connsiteX43" fmla="*/ 368096 w 1079279"/>
              <a:gd name="connsiteY43" fmla="*/ 809465 h 921799"/>
              <a:gd name="connsiteX44" fmla="*/ 356948 w 1079279"/>
              <a:gd name="connsiteY44" fmla="*/ 921799 h 921799"/>
              <a:gd name="connsiteX45" fmla="*/ 339921 w 1079279"/>
              <a:gd name="connsiteY45" fmla="*/ 921799 h 921799"/>
              <a:gd name="connsiteX46" fmla="*/ 351403 w 1079279"/>
              <a:gd name="connsiteY46" fmla="*/ 806058 h 921799"/>
              <a:gd name="connsiteX47" fmla="*/ 385659 w 1079279"/>
              <a:gd name="connsiteY47" fmla="*/ 695390 h 921799"/>
              <a:gd name="connsiteX48" fmla="*/ 510343 w 1079279"/>
              <a:gd name="connsiteY48" fmla="*/ 510429 h 921799"/>
              <a:gd name="connsiteX49" fmla="*/ 695304 w 1079279"/>
              <a:gd name="connsiteY49" fmla="*/ 385745 h 921799"/>
              <a:gd name="connsiteX50" fmla="*/ 921799 w 1079279"/>
              <a:gd name="connsiteY50" fmla="*/ 339999 h 921799"/>
              <a:gd name="connsiteX51" fmla="*/ 921798 w 1079279"/>
              <a:gd name="connsiteY51" fmla="*/ 283419 h 921799"/>
              <a:gd name="connsiteX52" fmla="*/ 1048857 w 1079279"/>
              <a:gd name="connsiteY52" fmla="*/ 296005 h 921799"/>
              <a:gd name="connsiteX53" fmla="*/ 1079279 w 1079279"/>
              <a:gd name="connsiteY53" fmla="*/ 305410 h 921799"/>
              <a:gd name="connsiteX54" fmla="*/ 1079279 w 1079279"/>
              <a:gd name="connsiteY54" fmla="*/ 319762 h 921799"/>
              <a:gd name="connsiteX55" fmla="*/ 1046127 w 1079279"/>
              <a:gd name="connsiteY55" fmla="*/ 309505 h 921799"/>
              <a:gd name="connsiteX56" fmla="*/ 921798 w 1079279"/>
              <a:gd name="connsiteY56" fmla="*/ 297177 h 921799"/>
              <a:gd name="connsiteX57" fmla="*/ 678622 w 1079279"/>
              <a:gd name="connsiteY57" fmla="*/ 346276 h 921799"/>
              <a:gd name="connsiteX58" fmla="*/ 480075 w 1079279"/>
              <a:gd name="connsiteY58" fmla="*/ 480161 h 921799"/>
              <a:gd name="connsiteX59" fmla="*/ 346190 w 1079279"/>
              <a:gd name="connsiteY59" fmla="*/ 678709 h 921799"/>
              <a:gd name="connsiteX60" fmla="*/ 309420 w 1079279"/>
              <a:gd name="connsiteY60" fmla="*/ 797555 h 921799"/>
              <a:gd name="connsiteX61" fmla="*/ 297099 w 1079279"/>
              <a:gd name="connsiteY61" fmla="*/ 921799 h 921799"/>
              <a:gd name="connsiteX62" fmla="*/ 283418 w 1079279"/>
              <a:gd name="connsiteY62" fmla="*/ 921799 h 921799"/>
              <a:gd name="connsiteX63" fmla="*/ 283418 w 1079279"/>
              <a:gd name="connsiteY63" fmla="*/ 921798 h 921799"/>
              <a:gd name="connsiteX64" fmla="*/ 333550 w 1079279"/>
              <a:gd name="connsiteY64" fmla="*/ 673291 h 921799"/>
              <a:gd name="connsiteX65" fmla="*/ 470358 w 1079279"/>
              <a:gd name="connsiteY65" fmla="*/ 470358 h 921799"/>
              <a:gd name="connsiteX66" fmla="*/ 673291 w 1079279"/>
              <a:gd name="connsiteY66" fmla="*/ 333550 h 921799"/>
              <a:gd name="connsiteX67" fmla="*/ 921798 w 1079279"/>
              <a:gd name="connsiteY67" fmla="*/ 283419 h 921799"/>
              <a:gd name="connsiteX68" fmla="*/ 921799 w 1079279"/>
              <a:gd name="connsiteY68" fmla="*/ 230020 h 921799"/>
              <a:gd name="connsiteX69" fmla="*/ 1059445 w 1079279"/>
              <a:gd name="connsiteY69" fmla="*/ 243681 h 921799"/>
              <a:gd name="connsiteX70" fmla="*/ 1079279 w 1079279"/>
              <a:gd name="connsiteY70" fmla="*/ 249814 h 921799"/>
              <a:gd name="connsiteX71" fmla="*/ 1079279 w 1079279"/>
              <a:gd name="connsiteY71" fmla="*/ 260701 h 921799"/>
              <a:gd name="connsiteX72" fmla="*/ 1057392 w 1079279"/>
              <a:gd name="connsiteY72" fmla="*/ 253935 h 921799"/>
              <a:gd name="connsiteX73" fmla="*/ 921799 w 1079279"/>
              <a:gd name="connsiteY73" fmla="*/ 240510 h 921799"/>
              <a:gd name="connsiteX74" fmla="*/ 656609 w 1079279"/>
              <a:gd name="connsiteY74" fmla="*/ 294081 h 921799"/>
              <a:gd name="connsiteX75" fmla="*/ 440004 w 1079279"/>
              <a:gd name="connsiteY75" fmla="*/ 440090 h 921799"/>
              <a:gd name="connsiteX76" fmla="*/ 293995 w 1079279"/>
              <a:gd name="connsiteY76" fmla="*/ 656609 h 921799"/>
              <a:gd name="connsiteX77" fmla="*/ 240424 w 1079279"/>
              <a:gd name="connsiteY77" fmla="*/ 921799 h 921799"/>
              <a:gd name="connsiteX78" fmla="*/ 240424 w 1079279"/>
              <a:gd name="connsiteY78" fmla="*/ 921799 h 921799"/>
              <a:gd name="connsiteX79" fmla="*/ 230115 w 1079279"/>
              <a:gd name="connsiteY79" fmla="*/ 921799 h 921799"/>
              <a:gd name="connsiteX80" fmla="*/ 230106 w 1079279"/>
              <a:gd name="connsiteY80" fmla="*/ 921713 h 921799"/>
              <a:gd name="connsiteX81" fmla="*/ 284450 w 1079279"/>
              <a:gd name="connsiteY81" fmla="*/ 652482 h 921799"/>
              <a:gd name="connsiteX82" fmla="*/ 432695 w 1079279"/>
              <a:gd name="connsiteY82" fmla="*/ 432609 h 921799"/>
              <a:gd name="connsiteX83" fmla="*/ 652568 w 1079279"/>
              <a:gd name="connsiteY83" fmla="*/ 284365 h 921799"/>
              <a:gd name="connsiteX84" fmla="*/ 921799 w 1079279"/>
              <a:gd name="connsiteY84" fmla="*/ 230020 h 921799"/>
              <a:gd name="connsiteX85" fmla="*/ 921798 w 1079279"/>
              <a:gd name="connsiteY85" fmla="*/ 172579 h 921799"/>
              <a:gd name="connsiteX86" fmla="*/ 1070881 w 1079279"/>
              <a:gd name="connsiteY86" fmla="*/ 187359 h 921799"/>
              <a:gd name="connsiteX87" fmla="*/ 1079279 w 1079279"/>
              <a:gd name="connsiteY87" fmla="*/ 189959 h 921799"/>
              <a:gd name="connsiteX88" fmla="*/ 1079279 w 1079279"/>
              <a:gd name="connsiteY88" fmla="*/ 197303 h 921799"/>
              <a:gd name="connsiteX89" fmla="*/ 1069473 w 1079279"/>
              <a:gd name="connsiteY89" fmla="*/ 194270 h 921799"/>
              <a:gd name="connsiteX90" fmla="*/ 921798 w 1079279"/>
              <a:gd name="connsiteY90" fmla="*/ 179630 h 921799"/>
              <a:gd name="connsiteX91" fmla="*/ 632963 w 1079279"/>
              <a:gd name="connsiteY91" fmla="*/ 237930 h 921799"/>
              <a:gd name="connsiteX92" fmla="*/ 397095 w 1079279"/>
              <a:gd name="connsiteY92" fmla="*/ 397010 h 921799"/>
              <a:gd name="connsiteX93" fmla="*/ 238016 w 1079279"/>
              <a:gd name="connsiteY93" fmla="*/ 632877 h 921799"/>
              <a:gd name="connsiteX94" fmla="*/ 179716 w 1079279"/>
              <a:gd name="connsiteY94" fmla="*/ 921712 h 921799"/>
              <a:gd name="connsiteX95" fmla="*/ 179725 w 1079279"/>
              <a:gd name="connsiteY95" fmla="*/ 921799 h 921799"/>
              <a:gd name="connsiteX96" fmla="*/ 172674 w 1079279"/>
              <a:gd name="connsiteY96" fmla="*/ 921799 h 921799"/>
              <a:gd name="connsiteX97" fmla="*/ 172665 w 1079279"/>
              <a:gd name="connsiteY97" fmla="*/ 921712 h 921799"/>
              <a:gd name="connsiteX98" fmla="*/ 231567 w 1079279"/>
              <a:gd name="connsiteY98" fmla="*/ 630125 h 921799"/>
              <a:gd name="connsiteX99" fmla="*/ 392108 w 1079279"/>
              <a:gd name="connsiteY99" fmla="*/ 392022 h 921799"/>
              <a:gd name="connsiteX100" fmla="*/ 630211 w 1079279"/>
              <a:gd name="connsiteY100" fmla="*/ 231481 h 921799"/>
              <a:gd name="connsiteX101" fmla="*/ 921798 w 1079279"/>
              <a:gd name="connsiteY101" fmla="*/ 172579 h 921799"/>
              <a:gd name="connsiteX102" fmla="*/ 921799 w 1079279"/>
              <a:gd name="connsiteY102" fmla="*/ 100865 h 921799"/>
              <a:gd name="connsiteX103" fmla="*/ 1079279 w 1079279"/>
              <a:gd name="connsiteY103" fmla="*/ 116468 h 921799"/>
              <a:gd name="connsiteX104" fmla="*/ 1079279 w 1079279"/>
              <a:gd name="connsiteY104" fmla="*/ 119910 h 921799"/>
              <a:gd name="connsiteX105" fmla="*/ 921799 w 1079279"/>
              <a:gd name="connsiteY105" fmla="*/ 104305 h 921799"/>
              <a:gd name="connsiteX106" fmla="*/ 603554 w 1079279"/>
              <a:gd name="connsiteY106" fmla="*/ 168538 h 921799"/>
              <a:gd name="connsiteX107" fmla="*/ 343697 w 1079279"/>
              <a:gd name="connsiteY107" fmla="*/ 343697 h 921799"/>
              <a:gd name="connsiteX108" fmla="*/ 168538 w 1079279"/>
              <a:gd name="connsiteY108" fmla="*/ 603555 h 921799"/>
              <a:gd name="connsiteX109" fmla="*/ 104304 w 1079279"/>
              <a:gd name="connsiteY109" fmla="*/ 921799 h 921799"/>
              <a:gd name="connsiteX110" fmla="*/ 104304 w 1079279"/>
              <a:gd name="connsiteY110" fmla="*/ 921799 h 921799"/>
              <a:gd name="connsiteX111" fmla="*/ 100865 w 1079279"/>
              <a:gd name="connsiteY111" fmla="*/ 921799 h 921799"/>
              <a:gd name="connsiteX112" fmla="*/ 100865 w 1079279"/>
              <a:gd name="connsiteY112" fmla="*/ 921799 h 921799"/>
              <a:gd name="connsiteX113" fmla="*/ 165356 w 1079279"/>
              <a:gd name="connsiteY113" fmla="*/ 602265 h 921799"/>
              <a:gd name="connsiteX114" fmla="*/ 341289 w 1079279"/>
              <a:gd name="connsiteY114" fmla="*/ 341289 h 921799"/>
              <a:gd name="connsiteX115" fmla="*/ 602265 w 1079279"/>
              <a:gd name="connsiteY115" fmla="*/ 165356 h 921799"/>
              <a:gd name="connsiteX116" fmla="*/ 921799 w 1079279"/>
              <a:gd name="connsiteY116" fmla="*/ 100865 h 921799"/>
              <a:gd name="connsiteX117" fmla="*/ 921799 w 1079279"/>
              <a:gd name="connsiteY117" fmla="*/ 0 h 921799"/>
              <a:gd name="connsiteX118" fmla="*/ 1014372 w 1079279"/>
              <a:gd name="connsiteY118" fmla="*/ 4554 h 921799"/>
              <a:gd name="connsiteX119" fmla="*/ 1079279 w 1079279"/>
              <a:gd name="connsiteY119" fmla="*/ 14284 h 921799"/>
              <a:gd name="connsiteX120" fmla="*/ 1079279 w 1079279"/>
              <a:gd name="connsiteY120" fmla="*/ 17761 h 921799"/>
              <a:gd name="connsiteX121" fmla="*/ 1014036 w 1079279"/>
              <a:gd name="connsiteY121" fmla="*/ 7977 h 921799"/>
              <a:gd name="connsiteX122" fmla="*/ 921799 w 1079279"/>
              <a:gd name="connsiteY122" fmla="*/ 3440 h 921799"/>
              <a:gd name="connsiteX123" fmla="*/ 564344 w 1079279"/>
              <a:gd name="connsiteY123" fmla="*/ 75584 h 921799"/>
              <a:gd name="connsiteX124" fmla="*/ 408360 w 1079279"/>
              <a:gd name="connsiteY124" fmla="*/ 160283 h 921799"/>
              <a:gd name="connsiteX125" fmla="*/ 272412 w 1079279"/>
              <a:gd name="connsiteY125" fmla="*/ 272412 h 921799"/>
              <a:gd name="connsiteX126" fmla="*/ 160283 w 1079279"/>
              <a:gd name="connsiteY126" fmla="*/ 408360 h 921799"/>
              <a:gd name="connsiteX127" fmla="*/ 75584 w 1079279"/>
              <a:gd name="connsiteY127" fmla="*/ 564344 h 921799"/>
              <a:gd name="connsiteX128" fmla="*/ 3440 w 1079279"/>
              <a:gd name="connsiteY128" fmla="*/ 921799 h 921799"/>
              <a:gd name="connsiteX129" fmla="*/ 3440 w 1079279"/>
              <a:gd name="connsiteY129" fmla="*/ 921799 h 921799"/>
              <a:gd name="connsiteX130" fmla="*/ 0 w 1079279"/>
              <a:gd name="connsiteY130" fmla="*/ 921799 h 921799"/>
              <a:gd name="connsiteX131" fmla="*/ 0 w 1079279"/>
              <a:gd name="connsiteY131" fmla="*/ 921799 h 921799"/>
              <a:gd name="connsiteX132" fmla="*/ 72402 w 1079279"/>
              <a:gd name="connsiteY132" fmla="*/ 562968 h 921799"/>
              <a:gd name="connsiteX133" fmla="*/ 157359 w 1079279"/>
              <a:gd name="connsiteY133" fmla="*/ 406383 h 921799"/>
              <a:gd name="connsiteX134" fmla="*/ 270004 w 1079279"/>
              <a:gd name="connsiteY134" fmla="*/ 270005 h 921799"/>
              <a:gd name="connsiteX135" fmla="*/ 406469 w 1079279"/>
              <a:gd name="connsiteY135" fmla="*/ 157446 h 921799"/>
              <a:gd name="connsiteX136" fmla="*/ 563054 w 1079279"/>
              <a:gd name="connsiteY136" fmla="*/ 72489 h 921799"/>
              <a:gd name="connsiteX137" fmla="*/ 921799 w 1079279"/>
              <a:gd name="connsiteY137" fmla="*/ 0 h 921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Lst>
            <a:rect l="l" t="t" r="r" b="b"/>
            <a:pathLst>
              <a:path w="1079279" h="921799">
                <a:moveTo>
                  <a:pt x="921798" y="449978"/>
                </a:moveTo>
                <a:cubicBezTo>
                  <a:pt x="953657" y="449978"/>
                  <a:pt x="985022" y="453095"/>
                  <a:pt x="1015698" y="459287"/>
                </a:cubicBezTo>
                <a:lnTo>
                  <a:pt x="1079279" y="478943"/>
                </a:lnTo>
                <a:lnTo>
                  <a:pt x="1079279" y="514811"/>
                </a:lnTo>
                <a:lnTo>
                  <a:pt x="1008862" y="492994"/>
                </a:lnTo>
                <a:cubicBezTo>
                  <a:pt x="980421" y="487255"/>
                  <a:pt x="951335" y="484374"/>
                  <a:pt x="921798" y="484374"/>
                </a:cubicBezTo>
                <a:cubicBezTo>
                  <a:pt x="862724" y="484374"/>
                  <a:pt x="805455" y="495896"/>
                  <a:pt x="751540" y="518769"/>
                </a:cubicBezTo>
                <a:cubicBezTo>
                  <a:pt x="699431" y="540782"/>
                  <a:pt x="652653" y="572340"/>
                  <a:pt x="612497" y="612497"/>
                </a:cubicBezTo>
                <a:cubicBezTo>
                  <a:pt x="572340" y="652654"/>
                  <a:pt x="540782" y="699432"/>
                  <a:pt x="518769" y="751541"/>
                </a:cubicBezTo>
                <a:cubicBezTo>
                  <a:pt x="495982" y="805456"/>
                  <a:pt x="484374" y="862724"/>
                  <a:pt x="484374" y="921798"/>
                </a:cubicBezTo>
                <a:lnTo>
                  <a:pt x="484374" y="921799"/>
                </a:lnTo>
                <a:lnTo>
                  <a:pt x="449978" y="921799"/>
                </a:lnTo>
                <a:lnTo>
                  <a:pt x="449978" y="921798"/>
                </a:lnTo>
                <a:cubicBezTo>
                  <a:pt x="449978" y="858081"/>
                  <a:pt x="462447" y="796341"/>
                  <a:pt x="487039" y="738127"/>
                </a:cubicBezTo>
                <a:cubicBezTo>
                  <a:pt x="510772" y="681976"/>
                  <a:pt x="544824" y="631501"/>
                  <a:pt x="588162" y="588162"/>
                </a:cubicBezTo>
                <a:cubicBezTo>
                  <a:pt x="631501" y="544824"/>
                  <a:pt x="681976" y="510859"/>
                  <a:pt x="738127" y="487040"/>
                </a:cubicBezTo>
                <a:cubicBezTo>
                  <a:pt x="796340" y="462447"/>
                  <a:pt x="858080" y="449978"/>
                  <a:pt x="921798" y="449978"/>
                </a:cubicBezTo>
                <a:close/>
                <a:moveTo>
                  <a:pt x="921799" y="391593"/>
                </a:moveTo>
                <a:cubicBezTo>
                  <a:pt x="957570" y="391593"/>
                  <a:pt x="992825" y="395097"/>
                  <a:pt x="1027307" y="402062"/>
                </a:cubicBezTo>
                <a:lnTo>
                  <a:pt x="1079279" y="418157"/>
                </a:lnTo>
                <a:lnTo>
                  <a:pt x="1079279" y="443230"/>
                </a:lnTo>
                <a:lnTo>
                  <a:pt x="1022556" y="425644"/>
                </a:lnTo>
                <a:cubicBezTo>
                  <a:pt x="989644" y="419001"/>
                  <a:pt x="955980" y="415669"/>
                  <a:pt x="921799" y="415669"/>
                </a:cubicBezTo>
                <a:cubicBezTo>
                  <a:pt x="853437" y="415669"/>
                  <a:pt x="787140" y="429084"/>
                  <a:pt x="724798" y="455482"/>
                </a:cubicBezTo>
                <a:cubicBezTo>
                  <a:pt x="664520" y="480935"/>
                  <a:pt x="610434" y="517480"/>
                  <a:pt x="563914" y="564000"/>
                </a:cubicBezTo>
                <a:cubicBezTo>
                  <a:pt x="517394" y="610520"/>
                  <a:pt x="480935" y="664606"/>
                  <a:pt x="455396" y="724884"/>
                </a:cubicBezTo>
                <a:cubicBezTo>
                  <a:pt x="442197" y="756098"/>
                  <a:pt x="432243" y="788258"/>
                  <a:pt x="425590" y="821160"/>
                </a:cubicBezTo>
                <a:lnTo>
                  <a:pt x="415591" y="921799"/>
                </a:lnTo>
                <a:lnTo>
                  <a:pt x="391592" y="921799"/>
                </a:lnTo>
                <a:lnTo>
                  <a:pt x="391592" y="921799"/>
                </a:lnTo>
                <a:cubicBezTo>
                  <a:pt x="391592" y="850256"/>
                  <a:pt x="405608" y="780777"/>
                  <a:pt x="433297" y="715426"/>
                </a:cubicBezTo>
                <a:cubicBezTo>
                  <a:pt x="460039" y="652310"/>
                  <a:pt x="498218" y="595558"/>
                  <a:pt x="546888" y="546888"/>
                </a:cubicBezTo>
                <a:cubicBezTo>
                  <a:pt x="595557" y="498219"/>
                  <a:pt x="652310" y="459954"/>
                  <a:pt x="715426" y="433297"/>
                </a:cubicBezTo>
                <a:cubicBezTo>
                  <a:pt x="780777" y="405609"/>
                  <a:pt x="850256" y="391593"/>
                  <a:pt x="921799" y="391593"/>
                </a:cubicBezTo>
                <a:close/>
                <a:moveTo>
                  <a:pt x="921799" y="339999"/>
                </a:moveTo>
                <a:cubicBezTo>
                  <a:pt x="961095" y="339999"/>
                  <a:pt x="999790" y="343847"/>
                  <a:pt x="1037625" y="351489"/>
                </a:cubicBezTo>
                <a:lnTo>
                  <a:pt x="1079279" y="364383"/>
                </a:lnTo>
                <a:lnTo>
                  <a:pt x="1079279" y="382110"/>
                </a:lnTo>
                <a:lnTo>
                  <a:pt x="1034218" y="368182"/>
                </a:lnTo>
                <a:cubicBezTo>
                  <a:pt x="997490" y="360766"/>
                  <a:pt x="959935" y="357025"/>
                  <a:pt x="921799" y="357025"/>
                </a:cubicBezTo>
                <a:cubicBezTo>
                  <a:pt x="845526" y="357025"/>
                  <a:pt x="771576" y="371987"/>
                  <a:pt x="701925" y="401395"/>
                </a:cubicBezTo>
                <a:cubicBezTo>
                  <a:pt x="634682" y="429857"/>
                  <a:pt x="574232" y="470530"/>
                  <a:pt x="522381" y="522467"/>
                </a:cubicBezTo>
                <a:cubicBezTo>
                  <a:pt x="470530" y="574319"/>
                  <a:pt x="429771" y="634768"/>
                  <a:pt x="401309" y="702012"/>
                </a:cubicBezTo>
                <a:cubicBezTo>
                  <a:pt x="386605" y="736837"/>
                  <a:pt x="375513" y="772738"/>
                  <a:pt x="368096" y="809465"/>
                </a:cubicBezTo>
                <a:lnTo>
                  <a:pt x="356948" y="921799"/>
                </a:lnTo>
                <a:lnTo>
                  <a:pt x="339921" y="921799"/>
                </a:lnTo>
                <a:lnTo>
                  <a:pt x="351403" y="806058"/>
                </a:lnTo>
                <a:cubicBezTo>
                  <a:pt x="359046" y="768223"/>
                  <a:pt x="370482" y="731248"/>
                  <a:pt x="385659" y="695390"/>
                </a:cubicBezTo>
                <a:cubicBezTo>
                  <a:pt x="414981" y="626083"/>
                  <a:pt x="456943" y="563828"/>
                  <a:pt x="510343" y="510429"/>
                </a:cubicBezTo>
                <a:cubicBezTo>
                  <a:pt x="563828" y="456944"/>
                  <a:pt x="625997" y="414982"/>
                  <a:pt x="695304" y="385745"/>
                </a:cubicBezTo>
                <a:cubicBezTo>
                  <a:pt x="767019" y="355391"/>
                  <a:pt x="843291" y="339999"/>
                  <a:pt x="921799" y="339999"/>
                </a:cubicBezTo>
                <a:close/>
                <a:moveTo>
                  <a:pt x="921798" y="283419"/>
                </a:moveTo>
                <a:cubicBezTo>
                  <a:pt x="964879" y="283419"/>
                  <a:pt x="1007336" y="287632"/>
                  <a:pt x="1048857" y="296005"/>
                </a:cubicBezTo>
                <a:lnTo>
                  <a:pt x="1079279" y="305410"/>
                </a:lnTo>
                <a:lnTo>
                  <a:pt x="1079279" y="319762"/>
                </a:lnTo>
                <a:lnTo>
                  <a:pt x="1046127" y="309505"/>
                </a:lnTo>
                <a:cubicBezTo>
                  <a:pt x="1005508" y="301304"/>
                  <a:pt x="963976" y="297177"/>
                  <a:pt x="921798" y="297177"/>
                </a:cubicBezTo>
                <a:cubicBezTo>
                  <a:pt x="837443" y="297177"/>
                  <a:pt x="755668" y="313686"/>
                  <a:pt x="678622" y="346276"/>
                </a:cubicBezTo>
                <a:cubicBezTo>
                  <a:pt x="604242" y="377748"/>
                  <a:pt x="537429" y="422806"/>
                  <a:pt x="480075" y="480161"/>
                </a:cubicBezTo>
                <a:cubicBezTo>
                  <a:pt x="422720" y="537515"/>
                  <a:pt x="377662" y="604328"/>
                  <a:pt x="346190" y="678709"/>
                </a:cubicBezTo>
                <a:cubicBezTo>
                  <a:pt x="329895" y="717232"/>
                  <a:pt x="317621" y="756937"/>
                  <a:pt x="309420" y="797555"/>
                </a:cubicBezTo>
                <a:lnTo>
                  <a:pt x="297099" y="921799"/>
                </a:lnTo>
                <a:lnTo>
                  <a:pt x="283418" y="921799"/>
                </a:lnTo>
                <a:lnTo>
                  <a:pt x="283418" y="921798"/>
                </a:lnTo>
                <a:cubicBezTo>
                  <a:pt x="283418" y="835638"/>
                  <a:pt x="300272" y="751971"/>
                  <a:pt x="333550" y="673291"/>
                </a:cubicBezTo>
                <a:cubicBezTo>
                  <a:pt x="365709" y="597277"/>
                  <a:pt x="411713" y="529002"/>
                  <a:pt x="470358" y="470358"/>
                </a:cubicBezTo>
                <a:cubicBezTo>
                  <a:pt x="529002" y="411714"/>
                  <a:pt x="597277" y="365710"/>
                  <a:pt x="673291" y="333550"/>
                </a:cubicBezTo>
                <a:cubicBezTo>
                  <a:pt x="751971" y="300272"/>
                  <a:pt x="835638" y="283419"/>
                  <a:pt x="921798" y="283419"/>
                </a:cubicBezTo>
                <a:close/>
                <a:moveTo>
                  <a:pt x="921799" y="230020"/>
                </a:moveTo>
                <a:cubicBezTo>
                  <a:pt x="968491" y="230020"/>
                  <a:pt x="1014473" y="234599"/>
                  <a:pt x="1059445" y="243681"/>
                </a:cubicBezTo>
                <a:lnTo>
                  <a:pt x="1079279" y="249814"/>
                </a:lnTo>
                <a:lnTo>
                  <a:pt x="1079279" y="260701"/>
                </a:lnTo>
                <a:lnTo>
                  <a:pt x="1057392" y="253935"/>
                </a:lnTo>
                <a:cubicBezTo>
                  <a:pt x="1013097" y="245003"/>
                  <a:pt x="967802" y="240510"/>
                  <a:pt x="921799" y="240510"/>
                </a:cubicBezTo>
                <a:cubicBezTo>
                  <a:pt x="829791" y="240510"/>
                  <a:pt x="740620" y="258482"/>
                  <a:pt x="656609" y="294081"/>
                </a:cubicBezTo>
                <a:cubicBezTo>
                  <a:pt x="575522" y="328391"/>
                  <a:pt x="502604" y="377490"/>
                  <a:pt x="440004" y="440090"/>
                </a:cubicBezTo>
                <a:cubicBezTo>
                  <a:pt x="377490" y="502604"/>
                  <a:pt x="328304" y="575436"/>
                  <a:pt x="293995" y="656609"/>
                </a:cubicBezTo>
                <a:cubicBezTo>
                  <a:pt x="258482" y="740621"/>
                  <a:pt x="240424" y="829791"/>
                  <a:pt x="240424" y="921799"/>
                </a:cubicBezTo>
                <a:lnTo>
                  <a:pt x="240424" y="921799"/>
                </a:lnTo>
                <a:lnTo>
                  <a:pt x="230115" y="921799"/>
                </a:lnTo>
                <a:lnTo>
                  <a:pt x="230106" y="921713"/>
                </a:lnTo>
                <a:cubicBezTo>
                  <a:pt x="230106" y="828329"/>
                  <a:pt x="248421" y="737783"/>
                  <a:pt x="284450" y="652482"/>
                </a:cubicBezTo>
                <a:cubicBezTo>
                  <a:pt x="319276" y="570105"/>
                  <a:pt x="369149" y="496155"/>
                  <a:pt x="432695" y="432609"/>
                </a:cubicBezTo>
                <a:cubicBezTo>
                  <a:pt x="496240" y="369063"/>
                  <a:pt x="570191" y="319190"/>
                  <a:pt x="652568" y="284365"/>
                </a:cubicBezTo>
                <a:cubicBezTo>
                  <a:pt x="737869" y="248335"/>
                  <a:pt x="828415" y="230020"/>
                  <a:pt x="921799" y="230020"/>
                </a:cubicBezTo>
                <a:close/>
                <a:moveTo>
                  <a:pt x="921798" y="172579"/>
                </a:moveTo>
                <a:cubicBezTo>
                  <a:pt x="972360" y="172579"/>
                  <a:pt x="1022169" y="177524"/>
                  <a:pt x="1070881" y="187359"/>
                </a:cubicBezTo>
                <a:lnTo>
                  <a:pt x="1079279" y="189959"/>
                </a:lnTo>
                <a:lnTo>
                  <a:pt x="1079279" y="197303"/>
                </a:lnTo>
                <a:lnTo>
                  <a:pt x="1069473" y="194270"/>
                </a:lnTo>
                <a:cubicBezTo>
                  <a:pt x="1021223" y="184532"/>
                  <a:pt x="971887" y="179630"/>
                  <a:pt x="921798" y="179630"/>
                </a:cubicBezTo>
                <a:cubicBezTo>
                  <a:pt x="821622" y="179630"/>
                  <a:pt x="724454" y="199236"/>
                  <a:pt x="632963" y="237930"/>
                </a:cubicBezTo>
                <a:cubicBezTo>
                  <a:pt x="544566" y="275335"/>
                  <a:pt x="465198" y="328821"/>
                  <a:pt x="397095" y="397010"/>
                </a:cubicBezTo>
                <a:cubicBezTo>
                  <a:pt x="328907" y="465198"/>
                  <a:pt x="275421" y="544566"/>
                  <a:pt x="238016" y="632877"/>
                </a:cubicBezTo>
                <a:cubicBezTo>
                  <a:pt x="199322" y="724368"/>
                  <a:pt x="179716" y="821536"/>
                  <a:pt x="179716" y="921712"/>
                </a:cubicBezTo>
                <a:lnTo>
                  <a:pt x="179725" y="921799"/>
                </a:lnTo>
                <a:lnTo>
                  <a:pt x="172674" y="921799"/>
                </a:lnTo>
                <a:lnTo>
                  <a:pt x="172665" y="921712"/>
                </a:lnTo>
                <a:cubicBezTo>
                  <a:pt x="172665" y="820590"/>
                  <a:pt x="192442" y="722477"/>
                  <a:pt x="231567" y="630125"/>
                </a:cubicBezTo>
                <a:cubicBezTo>
                  <a:pt x="269316" y="540954"/>
                  <a:pt x="323317" y="460813"/>
                  <a:pt x="392108" y="392022"/>
                </a:cubicBezTo>
                <a:cubicBezTo>
                  <a:pt x="460899" y="323231"/>
                  <a:pt x="541040" y="269230"/>
                  <a:pt x="630211" y="231481"/>
                </a:cubicBezTo>
                <a:cubicBezTo>
                  <a:pt x="722563" y="192443"/>
                  <a:pt x="820676" y="172579"/>
                  <a:pt x="921798" y="172579"/>
                </a:cubicBezTo>
                <a:close/>
                <a:moveTo>
                  <a:pt x="921799" y="100865"/>
                </a:moveTo>
                <a:lnTo>
                  <a:pt x="1079279" y="116468"/>
                </a:lnTo>
                <a:lnTo>
                  <a:pt x="1079279" y="119910"/>
                </a:lnTo>
                <a:lnTo>
                  <a:pt x="921799" y="104305"/>
                </a:lnTo>
                <a:cubicBezTo>
                  <a:pt x="811475" y="104305"/>
                  <a:pt x="704333" y="125888"/>
                  <a:pt x="603554" y="168538"/>
                </a:cubicBezTo>
                <a:cubicBezTo>
                  <a:pt x="506215" y="209727"/>
                  <a:pt x="418765" y="268629"/>
                  <a:pt x="343697" y="343697"/>
                </a:cubicBezTo>
                <a:cubicBezTo>
                  <a:pt x="268629" y="418765"/>
                  <a:pt x="209640" y="506216"/>
                  <a:pt x="168538" y="603555"/>
                </a:cubicBezTo>
                <a:cubicBezTo>
                  <a:pt x="125887" y="704333"/>
                  <a:pt x="104304" y="811389"/>
                  <a:pt x="104304" y="921799"/>
                </a:cubicBezTo>
                <a:lnTo>
                  <a:pt x="104304" y="921799"/>
                </a:lnTo>
                <a:lnTo>
                  <a:pt x="100865" y="921799"/>
                </a:lnTo>
                <a:lnTo>
                  <a:pt x="100865" y="921799"/>
                </a:lnTo>
                <a:cubicBezTo>
                  <a:pt x="100865" y="810959"/>
                  <a:pt x="122534" y="703474"/>
                  <a:pt x="165356" y="602265"/>
                </a:cubicBezTo>
                <a:cubicBezTo>
                  <a:pt x="206717" y="504496"/>
                  <a:pt x="265877" y="416701"/>
                  <a:pt x="341289" y="341289"/>
                </a:cubicBezTo>
                <a:cubicBezTo>
                  <a:pt x="416701" y="265877"/>
                  <a:pt x="504495" y="206717"/>
                  <a:pt x="602265" y="165356"/>
                </a:cubicBezTo>
                <a:cubicBezTo>
                  <a:pt x="703473" y="122534"/>
                  <a:pt x="810959" y="100865"/>
                  <a:pt x="921799" y="100865"/>
                </a:cubicBezTo>
                <a:close/>
                <a:moveTo>
                  <a:pt x="921799" y="0"/>
                </a:moveTo>
                <a:cubicBezTo>
                  <a:pt x="952905" y="0"/>
                  <a:pt x="983780" y="1521"/>
                  <a:pt x="1014372" y="4554"/>
                </a:cubicBezTo>
                <a:lnTo>
                  <a:pt x="1079279" y="14284"/>
                </a:lnTo>
                <a:lnTo>
                  <a:pt x="1079279" y="17761"/>
                </a:lnTo>
                <a:lnTo>
                  <a:pt x="1014036" y="7977"/>
                </a:lnTo>
                <a:cubicBezTo>
                  <a:pt x="983560" y="4955"/>
                  <a:pt x="952798" y="3440"/>
                  <a:pt x="921799" y="3440"/>
                </a:cubicBezTo>
                <a:cubicBezTo>
                  <a:pt x="797803" y="3440"/>
                  <a:pt x="677591" y="27689"/>
                  <a:pt x="564344" y="75584"/>
                </a:cubicBezTo>
                <a:cubicBezTo>
                  <a:pt x="509913" y="98629"/>
                  <a:pt x="457460" y="127091"/>
                  <a:pt x="408360" y="160283"/>
                </a:cubicBezTo>
                <a:cubicBezTo>
                  <a:pt x="359691" y="193131"/>
                  <a:pt x="314031" y="230880"/>
                  <a:pt x="272412" y="272412"/>
                </a:cubicBezTo>
                <a:cubicBezTo>
                  <a:pt x="230880" y="313945"/>
                  <a:pt x="193131" y="359691"/>
                  <a:pt x="160283" y="408360"/>
                </a:cubicBezTo>
                <a:cubicBezTo>
                  <a:pt x="127091" y="457460"/>
                  <a:pt x="98629" y="509913"/>
                  <a:pt x="75584" y="564344"/>
                </a:cubicBezTo>
                <a:cubicBezTo>
                  <a:pt x="27688" y="677591"/>
                  <a:pt x="3440" y="797803"/>
                  <a:pt x="3440" y="921799"/>
                </a:cubicBezTo>
                <a:lnTo>
                  <a:pt x="3440" y="921799"/>
                </a:lnTo>
                <a:lnTo>
                  <a:pt x="0" y="921799"/>
                </a:lnTo>
                <a:lnTo>
                  <a:pt x="0" y="921799"/>
                </a:lnTo>
                <a:cubicBezTo>
                  <a:pt x="0" y="797373"/>
                  <a:pt x="24335" y="676645"/>
                  <a:pt x="72402" y="562968"/>
                </a:cubicBezTo>
                <a:cubicBezTo>
                  <a:pt x="95533" y="508365"/>
                  <a:pt x="124082" y="455654"/>
                  <a:pt x="157359" y="406383"/>
                </a:cubicBezTo>
                <a:cubicBezTo>
                  <a:pt x="190379" y="357627"/>
                  <a:pt x="228300" y="311709"/>
                  <a:pt x="270004" y="270005"/>
                </a:cubicBezTo>
                <a:cubicBezTo>
                  <a:pt x="311709" y="228300"/>
                  <a:pt x="357627" y="190379"/>
                  <a:pt x="406469" y="157446"/>
                </a:cubicBezTo>
                <a:cubicBezTo>
                  <a:pt x="455740" y="124168"/>
                  <a:pt x="508451" y="95534"/>
                  <a:pt x="563054" y="72489"/>
                </a:cubicBezTo>
                <a:cubicBezTo>
                  <a:pt x="676645" y="24335"/>
                  <a:pt x="797373" y="0"/>
                  <a:pt x="921799" y="0"/>
                </a:cubicBezTo>
                <a:close/>
              </a:path>
            </a:pathLst>
          </a:custGeom>
          <a:gradFill flip="none" rotWithShape="1">
            <a:gsLst>
              <a:gs pos="37000">
                <a:schemeClr val="accent1"/>
              </a:gs>
              <a:gs pos="100000">
                <a:schemeClr val="bg1"/>
              </a:gs>
            </a:gsLst>
            <a:path path="circle">
              <a:fillToRect l="50000" t="50000" r="50000" b="50000"/>
            </a:path>
            <a:tileRect/>
          </a:gradFill>
          <a:ln w="1919" cap="flat">
            <a:noFill/>
            <a:prstDash val="solid"/>
            <a:miter/>
          </a:ln>
        </p:spPr>
        <p:txBody>
          <a:bodyPr rtlCol="0" anchor="ctr"/>
          <a:lstStyle/>
          <a:p>
            <a:endParaRPr lang="en-US" b="0" i="0" dirty="0">
              <a:latin typeface="Lato" panose="020F0502020204030203" pitchFamily="34" charset="77"/>
            </a:endParaRPr>
          </a:p>
        </p:txBody>
      </p:sp>
    </p:spTree>
    <p:extLst>
      <p:ext uri="{BB962C8B-B14F-4D97-AF65-F5344CB8AC3E}">
        <p14:creationId xmlns:p14="http://schemas.microsoft.com/office/powerpoint/2010/main" val="3082174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Lst>
  <p:hf hdr="0" ftr="0" dt="0"/>
  <p:txStyles>
    <p:titleStyle>
      <a:lvl1pPr algn="l" defTabSz="914400" rtl="0" eaLnBrk="1" latinLnBrk="0" hangingPunct="1">
        <a:lnSpc>
          <a:spcPct val="90000"/>
        </a:lnSpc>
        <a:spcBef>
          <a:spcPct val="0"/>
        </a:spcBef>
        <a:buNone/>
        <a:defRPr sz="4400" b="1" i="0" kern="1200" cap="all" baseline="0">
          <a:solidFill>
            <a:schemeClr val="tx1"/>
          </a:solidFill>
          <a:latin typeface="Lato" panose="020F0502020204030203" pitchFamily="34"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b="0" i="0" kern="1200">
          <a:solidFill>
            <a:schemeClr val="tx1"/>
          </a:solidFill>
          <a:latin typeface="Lato" panose="020F05020202040302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Lato" panose="020F05020202040302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1"/>
          </a:solidFill>
          <a:latin typeface="Lato" panose="020F05020202040302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1"/>
          </a:solidFill>
          <a:latin typeface="Lato" panose="020F05020202040302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1"/>
          </a:solidFill>
          <a:latin typeface="Lato" panose="020F05020202040302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publicdomainpictures.net/en/view-image.php?image=263141&amp;picture=strong-independent-woman"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svg"/><Relationship Id="rId7" Type="http://schemas.openxmlformats.org/officeDocument/2006/relationships/image" Target="../media/image11.svg"/><Relationship Id="rId2" Type="http://schemas.openxmlformats.org/officeDocument/2006/relationships/notesSlide" Target="../notesSlides/notesSlide2.xml"/><Relationship Id="rId1" Type="http://schemas.openxmlformats.org/officeDocument/2006/relationships/slideLayout" Target="../slideLayouts/slideLayout24.xml"/><Relationship Id="rId6" Type="http://schemas.openxmlformats.org/officeDocument/2006/relationships/image" Target="../media/image10.svg"/><Relationship Id="rId5" Type="http://schemas.openxmlformats.org/officeDocument/2006/relationships/image" Target="../media/image9.sv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a:extLst>
              <a:ext uri="{FF2B5EF4-FFF2-40B4-BE49-F238E27FC236}">
                <a16:creationId xmlns:a16="http://schemas.microsoft.com/office/drawing/2014/main" id="{EBAD3C11-299E-D15F-4DD0-FE6D6136A5E0}"/>
              </a:ext>
            </a:extLst>
          </p:cNvPr>
          <p:cNvPicPr>
            <a:picLocks noGrp="1" noChangeAspect="1"/>
          </p:cNvPicPr>
          <p:nvPr>
            <p:ph type="pic" sz="quarter" idx="31"/>
          </p:nvPr>
        </p:nvPicPr>
        <p:blipFill>
          <a:blip r:embed="rId3">
            <a:extLst>
              <a:ext uri="{837473B0-CC2E-450A-ABE3-18F120FF3D39}">
                <a1611:picAttrSrcUrl xmlns:a1611="http://schemas.microsoft.com/office/drawing/2016/11/main" r:id="rId4"/>
              </a:ext>
            </a:extLst>
          </a:blip>
          <a:srcRect l="17376" r="17376"/>
          <a:stretch>
            <a:fillRect/>
          </a:stretch>
        </p:blipFill>
        <p:spPr/>
      </p:pic>
      <p:sp>
        <p:nvSpPr>
          <p:cNvPr id="3" name="Title 2">
            <a:extLst>
              <a:ext uri="{FF2B5EF4-FFF2-40B4-BE49-F238E27FC236}">
                <a16:creationId xmlns:a16="http://schemas.microsoft.com/office/drawing/2014/main" id="{71CF134C-5852-0DE2-4E9B-D759873FEB00}"/>
              </a:ext>
            </a:extLst>
          </p:cNvPr>
          <p:cNvSpPr>
            <a:spLocks noGrp="1"/>
          </p:cNvSpPr>
          <p:nvPr>
            <p:ph type="title"/>
          </p:nvPr>
        </p:nvSpPr>
        <p:spPr>
          <a:xfrm>
            <a:off x="5440392" y="3151148"/>
            <a:ext cx="6313199" cy="1442562"/>
          </a:xfrm>
        </p:spPr>
        <p:txBody>
          <a:bodyPr>
            <a:normAutofit/>
          </a:bodyPr>
          <a:lstStyle/>
          <a:p>
            <a:r>
              <a:rPr lang="en-US" dirty="0"/>
              <a:t>Fit for THE FUTURE</a:t>
            </a:r>
            <a:br>
              <a:rPr lang="en-US" dirty="0"/>
            </a:br>
            <a:r>
              <a:rPr lang="en-US" sz="3100" dirty="0"/>
              <a:t>Club Health Assessment</a:t>
            </a:r>
            <a:endParaRPr lang="en-US" dirty="0"/>
          </a:p>
        </p:txBody>
      </p:sp>
      <p:sp>
        <p:nvSpPr>
          <p:cNvPr id="4" name="Slide Number Placeholder 3">
            <a:extLst>
              <a:ext uri="{FF2B5EF4-FFF2-40B4-BE49-F238E27FC236}">
                <a16:creationId xmlns:a16="http://schemas.microsoft.com/office/drawing/2014/main" id="{2D24EEB4-21EB-15F1-0B97-20AF3B2B5F2E}"/>
              </a:ext>
            </a:extLst>
          </p:cNvPr>
          <p:cNvSpPr>
            <a:spLocks noGrp="1"/>
          </p:cNvSpPr>
          <p:nvPr>
            <p:ph type="sldNum" sz="quarter" idx="3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D00C28-2252-7A46-BDE1-23546EACCE2C}" type="slidenum">
              <a:rPr kumimoji="0" lang="en-US" sz="1100" b="1" i="0" u="none" strike="noStrike" kern="1200" cap="none" spc="0" normalizeH="0" baseline="0" noProof="0" smtClean="0">
                <a:ln>
                  <a:noFill/>
                </a:ln>
                <a:solidFill>
                  <a:srgbClr val="005E72"/>
                </a:solidFill>
                <a:effectLst/>
                <a:uLnTx/>
                <a:uFillTx/>
                <a:latin typeface="Lato" panose="020F0502020204030203" pitchFamily="34" charset="77"/>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100" b="1" i="0" u="none" strike="noStrike" kern="1200" cap="none" spc="0" normalizeH="0" baseline="0" noProof="0" dirty="0">
              <a:ln>
                <a:noFill/>
              </a:ln>
              <a:solidFill>
                <a:srgbClr val="005E72"/>
              </a:solidFill>
              <a:effectLst/>
              <a:uLnTx/>
              <a:uFillTx/>
              <a:latin typeface="Lato" panose="020F0502020204030203" pitchFamily="34" charset="77"/>
              <a:ea typeface="+mn-ea"/>
              <a:cs typeface="+mn-cs"/>
            </a:endParaRPr>
          </a:p>
        </p:txBody>
      </p:sp>
    </p:spTree>
    <p:extLst>
      <p:ext uri="{BB962C8B-B14F-4D97-AF65-F5344CB8AC3E}">
        <p14:creationId xmlns:p14="http://schemas.microsoft.com/office/powerpoint/2010/main" val="2419251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31D9CEA-B70A-33C4-3901-D47194DB5662}"/>
              </a:ext>
            </a:extLst>
          </p:cNvPr>
          <p:cNvSpPr>
            <a:spLocks noGrp="1"/>
          </p:cNvSpPr>
          <p:nvPr>
            <p:ph type="body" sz="quarter" idx="14"/>
          </p:nvPr>
        </p:nvSpPr>
        <p:spPr/>
        <p:txBody>
          <a:bodyPr/>
          <a:lstStyle/>
          <a:p>
            <a:r>
              <a:rPr lang="en-US" dirty="0"/>
              <a:t>Why was it created? </a:t>
            </a:r>
          </a:p>
        </p:txBody>
      </p:sp>
      <p:sp>
        <p:nvSpPr>
          <p:cNvPr id="3" name="Text Placeholder 2">
            <a:extLst>
              <a:ext uri="{FF2B5EF4-FFF2-40B4-BE49-F238E27FC236}">
                <a16:creationId xmlns:a16="http://schemas.microsoft.com/office/drawing/2014/main" id="{B8FC56F8-F923-C624-A1AC-0EA8253106A0}"/>
              </a:ext>
            </a:extLst>
          </p:cNvPr>
          <p:cNvSpPr>
            <a:spLocks noGrp="1"/>
          </p:cNvSpPr>
          <p:nvPr>
            <p:ph type="body" sz="quarter" idx="15"/>
          </p:nvPr>
        </p:nvSpPr>
        <p:spPr/>
        <p:txBody>
          <a:bodyPr/>
          <a:lstStyle/>
          <a:p>
            <a:r>
              <a:rPr lang="en-US" dirty="0"/>
              <a:t>What is a Club Health Assessment? </a:t>
            </a:r>
          </a:p>
        </p:txBody>
      </p:sp>
      <p:sp>
        <p:nvSpPr>
          <p:cNvPr id="4" name="Text Placeholder 3">
            <a:extLst>
              <a:ext uri="{FF2B5EF4-FFF2-40B4-BE49-F238E27FC236}">
                <a16:creationId xmlns:a16="http://schemas.microsoft.com/office/drawing/2014/main" id="{96CC3970-BD7C-5B6B-265E-815DCF186178}"/>
              </a:ext>
            </a:extLst>
          </p:cNvPr>
          <p:cNvSpPr>
            <a:spLocks noGrp="1"/>
          </p:cNvSpPr>
          <p:nvPr>
            <p:ph type="body" sz="quarter" idx="16"/>
          </p:nvPr>
        </p:nvSpPr>
        <p:spPr/>
        <p:txBody>
          <a:bodyPr/>
          <a:lstStyle/>
          <a:p>
            <a:r>
              <a:rPr lang="en-US" dirty="0"/>
              <a:t>When  will this be released?</a:t>
            </a:r>
          </a:p>
          <a:p>
            <a:r>
              <a:rPr lang="en-US" dirty="0"/>
              <a:t>Where can I find it?</a:t>
            </a:r>
          </a:p>
        </p:txBody>
      </p:sp>
      <p:sp>
        <p:nvSpPr>
          <p:cNvPr id="5" name="Text Placeholder 4">
            <a:extLst>
              <a:ext uri="{FF2B5EF4-FFF2-40B4-BE49-F238E27FC236}">
                <a16:creationId xmlns:a16="http://schemas.microsoft.com/office/drawing/2014/main" id="{53215152-34E0-307F-51B9-7EBA715C61D3}"/>
              </a:ext>
            </a:extLst>
          </p:cNvPr>
          <p:cNvSpPr>
            <a:spLocks noGrp="1"/>
          </p:cNvSpPr>
          <p:nvPr>
            <p:ph type="body" sz="quarter" idx="17"/>
          </p:nvPr>
        </p:nvSpPr>
        <p:spPr/>
        <p:txBody>
          <a:bodyPr/>
          <a:lstStyle/>
          <a:p>
            <a:r>
              <a:rPr lang="en-US" dirty="0"/>
              <a:t>Why should clubs fill out the Club Health Assessment?</a:t>
            </a:r>
          </a:p>
          <a:p>
            <a:endParaRPr lang="en-US" dirty="0"/>
          </a:p>
        </p:txBody>
      </p:sp>
      <p:sp>
        <p:nvSpPr>
          <p:cNvPr id="6" name="Text Placeholder 5">
            <a:extLst>
              <a:ext uri="{FF2B5EF4-FFF2-40B4-BE49-F238E27FC236}">
                <a16:creationId xmlns:a16="http://schemas.microsoft.com/office/drawing/2014/main" id="{06423FDF-1500-25DF-6E15-DF466405041D}"/>
              </a:ext>
            </a:extLst>
          </p:cNvPr>
          <p:cNvSpPr>
            <a:spLocks noGrp="1"/>
          </p:cNvSpPr>
          <p:nvPr>
            <p:ph type="body" sz="quarter" idx="21"/>
          </p:nvPr>
        </p:nvSpPr>
        <p:spPr/>
        <p:txBody>
          <a:bodyPr/>
          <a:lstStyle/>
          <a:p>
            <a:endParaRPr lang="en-US" dirty="0"/>
          </a:p>
        </p:txBody>
      </p:sp>
      <p:sp>
        <p:nvSpPr>
          <p:cNvPr id="7" name="Text Placeholder 6">
            <a:extLst>
              <a:ext uri="{FF2B5EF4-FFF2-40B4-BE49-F238E27FC236}">
                <a16:creationId xmlns:a16="http://schemas.microsoft.com/office/drawing/2014/main" id="{E864224A-06A2-43E7-CB41-64AAA81AEC4F}"/>
              </a:ext>
            </a:extLst>
          </p:cNvPr>
          <p:cNvSpPr>
            <a:spLocks noGrp="1"/>
          </p:cNvSpPr>
          <p:nvPr>
            <p:ph type="body" sz="quarter" idx="20"/>
          </p:nvPr>
        </p:nvSpPr>
        <p:spPr/>
        <p:txBody>
          <a:bodyPr/>
          <a:lstStyle/>
          <a:p>
            <a:endParaRPr lang="en-US" dirty="0"/>
          </a:p>
        </p:txBody>
      </p:sp>
      <p:sp>
        <p:nvSpPr>
          <p:cNvPr id="8" name="Text Placeholder 7">
            <a:extLst>
              <a:ext uri="{FF2B5EF4-FFF2-40B4-BE49-F238E27FC236}">
                <a16:creationId xmlns:a16="http://schemas.microsoft.com/office/drawing/2014/main" id="{08EA637F-68E6-C4F8-98BD-6BEE8BEA51E1}"/>
              </a:ext>
            </a:extLst>
          </p:cNvPr>
          <p:cNvSpPr>
            <a:spLocks noGrp="1"/>
          </p:cNvSpPr>
          <p:nvPr>
            <p:ph type="body" sz="quarter" idx="19"/>
          </p:nvPr>
        </p:nvSpPr>
        <p:spPr/>
        <p:txBody>
          <a:bodyPr/>
          <a:lstStyle/>
          <a:p>
            <a:endParaRPr lang="en-US"/>
          </a:p>
        </p:txBody>
      </p:sp>
      <p:sp>
        <p:nvSpPr>
          <p:cNvPr id="9" name="Text Placeholder 8">
            <a:extLst>
              <a:ext uri="{FF2B5EF4-FFF2-40B4-BE49-F238E27FC236}">
                <a16:creationId xmlns:a16="http://schemas.microsoft.com/office/drawing/2014/main" id="{7290B323-2954-6BEE-BF1F-29598F35E845}"/>
              </a:ext>
            </a:extLst>
          </p:cNvPr>
          <p:cNvSpPr>
            <a:spLocks noGrp="1"/>
          </p:cNvSpPr>
          <p:nvPr>
            <p:ph type="body" sz="quarter" idx="18"/>
          </p:nvPr>
        </p:nvSpPr>
        <p:spPr/>
        <p:txBody>
          <a:bodyPr/>
          <a:lstStyle/>
          <a:p>
            <a:endParaRPr lang="en-US" dirty="0"/>
          </a:p>
        </p:txBody>
      </p:sp>
      <p:sp>
        <p:nvSpPr>
          <p:cNvPr id="10" name="Text Placeholder 9">
            <a:extLst>
              <a:ext uri="{FF2B5EF4-FFF2-40B4-BE49-F238E27FC236}">
                <a16:creationId xmlns:a16="http://schemas.microsoft.com/office/drawing/2014/main" id="{EDCF2A4C-7049-223E-8B63-50A2FB83607C}"/>
              </a:ext>
            </a:extLst>
          </p:cNvPr>
          <p:cNvSpPr>
            <a:spLocks noGrp="1"/>
          </p:cNvSpPr>
          <p:nvPr>
            <p:ph type="body" sz="quarter" idx="22"/>
          </p:nvPr>
        </p:nvSpPr>
        <p:spPr/>
        <p:txBody>
          <a:bodyPr/>
          <a:lstStyle/>
          <a:p>
            <a:r>
              <a:rPr lang="en-US" dirty="0"/>
              <a:t>When should club’s fill out the Club Health Assessment?</a:t>
            </a:r>
          </a:p>
          <a:p>
            <a:endParaRPr lang="en-US" dirty="0"/>
          </a:p>
        </p:txBody>
      </p:sp>
      <p:sp>
        <p:nvSpPr>
          <p:cNvPr id="11" name="Text Placeholder 10">
            <a:extLst>
              <a:ext uri="{FF2B5EF4-FFF2-40B4-BE49-F238E27FC236}">
                <a16:creationId xmlns:a16="http://schemas.microsoft.com/office/drawing/2014/main" id="{B0EF517F-9FF5-FC58-BEAC-BA7DCF570EDF}"/>
              </a:ext>
            </a:extLst>
          </p:cNvPr>
          <p:cNvSpPr>
            <a:spLocks noGrp="1"/>
          </p:cNvSpPr>
          <p:nvPr>
            <p:ph type="body" sz="quarter" idx="23"/>
          </p:nvPr>
        </p:nvSpPr>
        <p:spPr/>
        <p:txBody>
          <a:bodyPr/>
          <a:lstStyle/>
          <a:p>
            <a:pPr marL="0"/>
            <a:r>
              <a:rPr lang="en-US" dirty="0"/>
              <a:t>How does a Club use the Club Health Assessment? </a:t>
            </a:r>
          </a:p>
          <a:p>
            <a:endParaRPr lang="en-US" dirty="0"/>
          </a:p>
        </p:txBody>
      </p:sp>
      <p:sp>
        <p:nvSpPr>
          <p:cNvPr id="12" name="Text Placeholder 11">
            <a:extLst>
              <a:ext uri="{FF2B5EF4-FFF2-40B4-BE49-F238E27FC236}">
                <a16:creationId xmlns:a16="http://schemas.microsoft.com/office/drawing/2014/main" id="{D573673B-6603-155B-AAFD-4BBA105F9C59}"/>
              </a:ext>
            </a:extLst>
          </p:cNvPr>
          <p:cNvSpPr>
            <a:spLocks noGrp="1"/>
          </p:cNvSpPr>
          <p:nvPr>
            <p:ph type="body" sz="quarter" idx="24"/>
          </p:nvPr>
        </p:nvSpPr>
        <p:spPr/>
        <p:txBody>
          <a:bodyPr/>
          <a:lstStyle/>
          <a:p>
            <a:r>
              <a:rPr lang="en-US" dirty="0"/>
              <a:t>How does the District use the Club Health Assessment?</a:t>
            </a:r>
          </a:p>
          <a:p>
            <a:endParaRPr lang="en-US" dirty="0"/>
          </a:p>
        </p:txBody>
      </p:sp>
      <p:sp>
        <p:nvSpPr>
          <p:cNvPr id="13" name="Text Placeholder 12">
            <a:extLst>
              <a:ext uri="{FF2B5EF4-FFF2-40B4-BE49-F238E27FC236}">
                <a16:creationId xmlns:a16="http://schemas.microsoft.com/office/drawing/2014/main" id="{6AFDDD9B-3C5E-90B7-4B3A-349DFC14D07B}"/>
              </a:ext>
            </a:extLst>
          </p:cNvPr>
          <p:cNvSpPr>
            <a:spLocks noGrp="1"/>
          </p:cNvSpPr>
          <p:nvPr>
            <p:ph type="body" sz="quarter" idx="25"/>
          </p:nvPr>
        </p:nvSpPr>
        <p:spPr/>
        <p:txBody>
          <a:bodyPr/>
          <a:lstStyle/>
          <a:p>
            <a:r>
              <a:rPr lang="en-US" dirty="0"/>
              <a:t>What are the Resources/Solutions</a:t>
            </a:r>
          </a:p>
        </p:txBody>
      </p:sp>
      <p:sp>
        <p:nvSpPr>
          <p:cNvPr id="14" name="Text Placeholder 13">
            <a:extLst>
              <a:ext uri="{FF2B5EF4-FFF2-40B4-BE49-F238E27FC236}">
                <a16:creationId xmlns:a16="http://schemas.microsoft.com/office/drawing/2014/main" id="{4E8FD2D6-9A87-AB42-8E77-B924A54127BA}"/>
              </a:ext>
            </a:extLst>
          </p:cNvPr>
          <p:cNvSpPr>
            <a:spLocks noGrp="1"/>
          </p:cNvSpPr>
          <p:nvPr>
            <p:ph type="body" sz="quarter" idx="26"/>
          </p:nvPr>
        </p:nvSpPr>
        <p:spPr/>
        <p:txBody>
          <a:bodyPr/>
          <a:lstStyle/>
          <a:p>
            <a:endParaRPr lang="en-US" dirty="0"/>
          </a:p>
        </p:txBody>
      </p:sp>
      <p:sp>
        <p:nvSpPr>
          <p:cNvPr id="15" name="Text Placeholder 14">
            <a:extLst>
              <a:ext uri="{FF2B5EF4-FFF2-40B4-BE49-F238E27FC236}">
                <a16:creationId xmlns:a16="http://schemas.microsoft.com/office/drawing/2014/main" id="{C5BFA6A6-A9CA-55A7-8E8A-6DC06953A3AD}"/>
              </a:ext>
            </a:extLst>
          </p:cNvPr>
          <p:cNvSpPr>
            <a:spLocks noGrp="1"/>
          </p:cNvSpPr>
          <p:nvPr>
            <p:ph type="body" sz="quarter" idx="27"/>
          </p:nvPr>
        </p:nvSpPr>
        <p:spPr/>
        <p:txBody>
          <a:bodyPr/>
          <a:lstStyle/>
          <a:p>
            <a:endParaRPr lang="en-US"/>
          </a:p>
        </p:txBody>
      </p:sp>
      <p:sp>
        <p:nvSpPr>
          <p:cNvPr id="16" name="Text Placeholder 15">
            <a:extLst>
              <a:ext uri="{FF2B5EF4-FFF2-40B4-BE49-F238E27FC236}">
                <a16:creationId xmlns:a16="http://schemas.microsoft.com/office/drawing/2014/main" id="{54521309-65FD-7303-694F-57C196949CBE}"/>
              </a:ext>
            </a:extLst>
          </p:cNvPr>
          <p:cNvSpPr>
            <a:spLocks noGrp="1"/>
          </p:cNvSpPr>
          <p:nvPr>
            <p:ph type="body" sz="quarter" idx="28"/>
          </p:nvPr>
        </p:nvSpPr>
        <p:spPr/>
        <p:txBody>
          <a:bodyPr/>
          <a:lstStyle/>
          <a:p>
            <a:endParaRPr lang="en-US" dirty="0"/>
          </a:p>
        </p:txBody>
      </p:sp>
      <p:sp>
        <p:nvSpPr>
          <p:cNvPr id="17" name="Text Placeholder 16">
            <a:extLst>
              <a:ext uri="{FF2B5EF4-FFF2-40B4-BE49-F238E27FC236}">
                <a16:creationId xmlns:a16="http://schemas.microsoft.com/office/drawing/2014/main" id="{872D0890-7D94-6898-7946-91BCF41B47BC}"/>
              </a:ext>
            </a:extLst>
          </p:cNvPr>
          <p:cNvSpPr>
            <a:spLocks noGrp="1"/>
          </p:cNvSpPr>
          <p:nvPr>
            <p:ph type="body" sz="quarter" idx="29"/>
          </p:nvPr>
        </p:nvSpPr>
        <p:spPr/>
        <p:txBody>
          <a:bodyPr/>
          <a:lstStyle/>
          <a:p>
            <a:endParaRPr lang="en-US" dirty="0"/>
          </a:p>
        </p:txBody>
      </p:sp>
      <p:sp>
        <p:nvSpPr>
          <p:cNvPr id="18" name="Text Placeholder 17">
            <a:extLst>
              <a:ext uri="{FF2B5EF4-FFF2-40B4-BE49-F238E27FC236}">
                <a16:creationId xmlns:a16="http://schemas.microsoft.com/office/drawing/2014/main" id="{64847FE2-18F4-DBA4-FBCE-784397F0C7C8}"/>
              </a:ext>
            </a:extLst>
          </p:cNvPr>
          <p:cNvSpPr>
            <a:spLocks noGrp="1"/>
          </p:cNvSpPr>
          <p:nvPr>
            <p:ph type="body" sz="quarter" idx="30"/>
          </p:nvPr>
        </p:nvSpPr>
        <p:spPr>
          <a:xfrm>
            <a:off x="4498791" y="1980198"/>
            <a:ext cx="2843858" cy="2897604"/>
          </a:xfrm>
        </p:spPr>
        <p:txBody>
          <a:bodyPr/>
          <a:lstStyle/>
          <a:p>
            <a:r>
              <a:rPr lang="en-US" dirty="0"/>
              <a:t>FIT FOR THE FUTURE</a:t>
            </a:r>
          </a:p>
        </p:txBody>
      </p:sp>
      <p:sp>
        <p:nvSpPr>
          <p:cNvPr id="19" name="Slide Number Placeholder 18">
            <a:extLst>
              <a:ext uri="{FF2B5EF4-FFF2-40B4-BE49-F238E27FC236}">
                <a16:creationId xmlns:a16="http://schemas.microsoft.com/office/drawing/2014/main" id="{9F962B4C-4B4D-1F53-63C8-8F791D5F8648}"/>
              </a:ext>
            </a:extLst>
          </p:cNvPr>
          <p:cNvSpPr>
            <a:spLocks noGrp="1"/>
          </p:cNvSpPr>
          <p:nvPr>
            <p:ph type="sldNum" sz="quarter" idx="3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D00C28-2252-7A46-BDE1-23546EACCE2C}" type="slidenum">
              <a:rPr kumimoji="0" lang="en-US" sz="1100" b="1" i="0" u="none" strike="noStrike" kern="1200" cap="none" spc="0" normalizeH="0" baseline="0" noProof="0" smtClean="0">
                <a:ln>
                  <a:noFill/>
                </a:ln>
                <a:solidFill>
                  <a:srgbClr val="FFFFFF"/>
                </a:solidFill>
                <a:effectLst/>
                <a:uLnTx/>
                <a:uFillTx/>
                <a:latin typeface="Lato" panose="020F0502020204030203" pitchFamily="34" charset="77"/>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100" b="1" i="0" u="none" strike="noStrike" kern="1200" cap="none" spc="0" normalizeH="0" baseline="0" noProof="0" dirty="0">
              <a:ln>
                <a:noFill/>
              </a:ln>
              <a:solidFill>
                <a:srgbClr val="FFFFFF"/>
              </a:solidFill>
              <a:effectLst/>
              <a:uLnTx/>
              <a:uFillTx/>
              <a:latin typeface="Lato" panose="020F0502020204030203" pitchFamily="34" charset="77"/>
              <a:ea typeface="+mn-ea"/>
              <a:cs typeface="+mn-cs"/>
            </a:endParaRPr>
          </a:p>
        </p:txBody>
      </p:sp>
      <p:pic>
        <p:nvPicPr>
          <p:cNvPr id="21" name="Graphic 20" descr="Body builder with solid fill">
            <a:extLst>
              <a:ext uri="{FF2B5EF4-FFF2-40B4-BE49-F238E27FC236}">
                <a16:creationId xmlns:a16="http://schemas.microsoft.com/office/drawing/2014/main" id="{92CC3EBA-49E2-E10D-13A2-F345BFD9DDBF}"/>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4213245" y="1259457"/>
            <a:ext cx="708907" cy="708907"/>
          </a:xfrm>
          <a:prstGeom prst="rect">
            <a:avLst/>
          </a:prstGeom>
        </p:spPr>
      </p:pic>
      <p:pic>
        <p:nvPicPr>
          <p:cNvPr id="23" name="Graphic 22" descr="Dumbbell with solid fill">
            <a:extLst>
              <a:ext uri="{FF2B5EF4-FFF2-40B4-BE49-F238E27FC236}">
                <a16:creationId xmlns:a16="http://schemas.microsoft.com/office/drawing/2014/main" id="{56AF8D43-22A7-72D4-C493-6DE07976EBE3}"/>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3672439" y="3642025"/>
            <a:ext cx="633957" cy="633957"/>
          </a:xfrm>
          <a:prstGeom prst="rect">
            <a:avLst/>
          </a:prstGeom>
        </p:spPr>
      </p:pic>
      <p:pic>
        <p:nvPicPr>
          <p:cNvPr id="25" name="Graphic 24" descr="Muscular arm with solid fill">
            <a:extLst>
              <a:ext uri="{FF2B5EF4-FFF2-40B4-BE49-F238E27FC236}">
                <a16:creationId xmlns:a16="http://schemas.microsoft.com/office/drawing/2014/main" id="{2781075D-2FD7-424F-2B8F-538F406A92D9}"/>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7870992" y="2533089"/>
            <a:ext cx="496138" cy="496138"/>
          </a:xfrm>
          <a:prstGeom prst="rect">
            <a:avLst/>
          </a:prstGeom>
        </p:spPr>
      </p:pic>
      <p:pic>
        <p:nvPicPr>
          <p:cNvPr id="27" name="Graphic 26" descr="Walk with solid fill">
            <a:extLst>
              <a:ext uri="{FF2B5EF4-FFF2-40B4-BE49-F238E27FC236}">
                <a16:creationId xmlns:a16="http://schemas.microsoft.com/office/drawing/2014/main" id="{32591B7C-1C26-CA1F-13C7-D65CD1666832}"/>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7285278" y="4852402"/>
            <a:ext cx="560293" cy="560293"/>
          </a:xfrm>
          <a:prstGeom prst="rect">
            <a:avLst/>
          </a:prstGeom>
        </p:spPr>
      </p:pic>
      <p:pic>
        <p:nvPicPr>
          <p:cNvPr id="30" name="Graphic 29" descr="Heart with pulse with solid fill">
            <a:extLst>
              <a:ext uri="{FF2B5EF4-FFF2-40B4-BE49-F238E27FC236}">
                <a16:creationId xmlns:a16="http://schemas.microsoft.com/office/drawing/2014/main" id="{383D36E1-7424-94F9-AC2D-A6EBCCCD2876}"/>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7183623" y="1282137"/>
            <a:ext cx="708907" cy="708907"/>
          </a:xfrm>
          <a:prstGeom prst="rect">
            <a:avLst/>
          </a:prstGeom>
        </p:spPr>
      </p:pic>
      <p:pic>
        <p:nvPicPr>
          <p:cNvPr id="33" name="Graphic 32" descr="Smiling with hearts face outline with solid fill">
            <a:extLst>
              <a:ext uri="{FF2B5EF4-FFF2-40B4-BE49-F238E27FC236}">
                <a16:creationId xmlns:a16="http://schemas.microsoft.com/office/drawing/2014/main" id="{A5EC4E77-8265-101A-7E65-CC80ED99D7A1}"/>
              </a:ext>
            </a:extLst>
          </p:cNvPr>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4169873" y="4774749"/>
            <a:ext cx="715598" cy="715598"/>
          </a:xfrm>
          <a:prstGeom prst="rect">
            <a:avLst/>
          </a:prstGeom>
        </p:spPr>
      </p:pic>
      <p:pic>
        <p:nvPicPr>
          <p:cNvPr id="37" name="Graphic 36" descr="Children with solid fill">
            <a:extLst>
              <a:ext uri="{FF2B5EF4-FFF2-40B4-BE49-F238E27FC236}">
                <a16:creationId xmlns:a16="http://schemas.microsoft.com/office/drawing/2014/main" id="{F4F552C0-2816-56C8-F9BD-53757A70DB7C}"/>
              </a:ext>
            </a:extLst>
          </p:cNvPr>
          <p:cNvPicPr>
            <a:picLocks noChangeAspect="1"/>
          </p:cNvPicPr>
          <p:nvPr/>
        </p:nvPicPr>
        <p:blipFill>
          <a:blip>
            <a:extLst>
              <a:ext uri="{96DAC541-7B7A-43D3-8B79-37D633B846F1}">
                <asvg:svgBlip xmlns:asvg="http://schemas.microsoft.com/office/drawing/2016/SVG/main" r:embed="rId9"/>
              </a:ext>
            </a:extLst>
          </a:blip>
          <a:stretch>
            <a:fillRect/>
          </a:stretch>
        </p:blipFill>
        <p:spPr>
          <a:xfrm>
            <a:off x="7843334" y="3724579"/>
            <a:ext cx="582387" cy="582387"/>
          </a:xfrm>
          <a:prstGeom prst="rect">
            <a:avLst/>
          </a:prstGeom>
        </p:spPr>
      </p:pic>
      <p:pic>
        <p:nvPicPr>
          <p:cNvPr id="39" name="Graphic 38" descr="Earth globe: Americas with solid fill">
            <a:extLst>
              <a:ext uri="{FF2B5EF4-FFF2-40B4-BE49-F238E27FC236}">
                <a16:creationId xmlns:a16="http://schemas.microsoft.com/office/drawing/2014/main" id="{AB7C900E-D570-FA1F-BDD5-21CF2F8B7738}"/>
              </a:ext>
            </a:extLst>
          </p:cNvPr>
          <p:cNvPicPr>
            <a:picLocks noChangeAspect="1"/>
          </p:cNvPicPr>
          <p:nvPr/>
        </p:nvPicPr>
        <p:blipFill>
          <a:blip>
            <a:extLst>
              <a:ext uri="{96DAC541-7B7A-43D3-8B79-37D633B846F1}">
                <asvg:svgBlip xmlns:asvg="http://schemas.microsoft.com/office/drawing/2016/SVG/main" r:embed="rId10"/>
              </a:ext>
            </a:extLst>
          </a:blip>
          <a:stretch>
            <a:fillRect/>
          </a:stretch>
        </p:blipFill>
        <p:spPr>
          <a:xfrm>
            <a:off x="3638953" y="2488216"/>
            <a:ext cx="633957" cy="633957"/>
          </a:xfrm>
          <a:prstGeom prst="rect">
            <a:avLst/>
          </a:prstGeom>
        </p:spPr>
      </p:pic>
    </p:spTree>
    <p:extLst>
      <p:ext uri="{BB962C8B-B14F-4D97-AF65-F5344CB8AC3E}">
        <p14:creationId xmlns:p14="http://schemas.microsoft.com/office/powerpoint/2010/main" val="1243567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9FCC1-DF9A-AB08-682F-E6AA15BBD3A8}"/>
              </a:ext>
            </a:extLst>
          </p:cNvPr>
          <p:cNvSpPr>
            <a:spLocks noGrp="1"/>
          </p:cNvSpPr>
          <p:nvPr>
            <p:ph type="title"/>
          </p:nvPr>
        </p:nvSpPr>
        <p:spPr/>
        <p:txBody>
          <a:bodyPr>
            <a:normAutofit fontScale="90000"/>
          </a:bodyPr>
          <a:lstStyle/>
          <a:p>
            <a:r>
              <a:rPr lang="en-US" dirty="0"/>
              <a:t>FIT FOR THE FUTURE: Club Health Assessment</a:t>
            </a:r>
          </a:p>
        </p:txBody>
      </p:sp>
      <p:sp>
        <p:nvSpPr>
          <p:cNvPr id="3" name="Content Placeholder 2">
            <a:extLst>
              <a:ext uri="{FF2B5EF4-FFF2-40B4-BE49-F238E27FC236}">
                <a16:creationId xmlns:a16="http://schemas.microsoft.com/office/drawing/2014/main" id="{A7E48B1C-DB8B-3DC7-0F1A-4873A6582113}"/>
              </a:ext>
            </a:extLst>
          </p:cNvPr>
          <p:cNvSpPr>
            <a:spLocks noGrp="1"/>
          </p:cNvSpPr>
          <p:nvPr>
            <p:ph sz="quarter" idx="10"/>
          </p:nvPr>
        </p:nvSpPr>
        <p:spPr>
          <a:xfrm>
            <a:off x="1670155" y="1287522"/>
            <a:ext cx="8851690" cy="4933079"/>
          </a:xfrm>
        </p:spPr>
        <p:txBody>
          <a:bodyPr>
            <a:normAutofit lnSpcReduction="10000"/>
          </a:bodyPr>
          <a:lstStyle/>
          <a:p>
            <a:pPr marL="0" indent="0">
              <a:buNone/>
            </a:pPr>
            <a:r>
              <a:rPr lang="en-US" b="1" dirty="0"/>
              <a:t>Why was this created?</a:t>
            </a:r>
          </a:p>
          <a:p>
            <a:pPr marL="0" indent="0">
              <a:buNone/>
            </a:pPr>
            <a:endParaRPr lang="en-US" b="1" dirty="0"/>
          </a:p>
          <a:p>
            <a:r>
              <a:rPr lang="en-US" dirty="0"/>
              <a:t>2024-2026 Biennial Goal #2 Club Success</a:t>
            </a:r>
          </a:p>
          <a:p>
            <a:pPr lvl="1"/>
            <a:r>
              <a:rPr lang="en-US" dirty="0"/>
              <a:t>Clubs serve as a welcoming and inspiring environment for Zontians working towards Zonta’s mission and fostering the Zonta spirit. </a:t>
            </a:r>
            <a:r>
              <a:rPr lang="en-US" u="sng" dirty="0"/>
              <a:t>With the tools made available by Zonta International,</a:t>
            </a:r>
            <a:r>
              <a:rPr lang="en-US" dirty="0"/>
              <a:t> the clubs critically analyze, what improvements can be made within each club to align with Zonta international’s strategic plan while being a motivational environment for the club members and </a:t>
            </a:r>
            <a:r>
              <a:rPr lang="en-US" u="sng" dirty="0"/>
              <a:t>fit for the future</a:t>
            </a:r>
            <a:r>
              <a:rPr lang="en-US" dirty="0"/>
              <a:t>.</a:t>
            </a:r>
          </a:p>
          <a:p>
            <a:endParaRPr lang="en-US" dirty="0"/>
          </a:p>
        </p:txBody>
      </p:sp>
      <p:sp>
        <p:nvSpPr>
          <p:cNvPr id="4" name="Slide Number Placeholder 3">
            <a:extLst>
              <a:ext uri="{FF2B5EF4-FFF2-40B4-BE49-F238E27FC236}">
                <a16:creationId xmlns:a16="http://schemas.microsoft.com/office/drawing/2014/main" id="{36578F93-6170-119E-D025-430CC790F67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D00C28-2252-7A46-BDE1-23546EACCE2C}" type="slidenum">
              <a:rPr kumimoji="0" lang="en-US" sz="1100" b="1" i="0" u="none" strike="noStrike" kern="1200" cap="none" spc="0" normalizeH="0" baseline="0" noProof="0" smtClean="0">
                <a:ln>
                  <a:noFill/>
                </a:ln>
                <a:solidFill>
                  <a:srgbClr val="FFFFFF"/>
                </a:solidFill>
                <a:effectLst/>
                <a:uLnTx/>
                <a:uFillTx/>
                <a:latin typeface="Lato" panose="020F0502020204030203" pitchFamily="34" charset="77"/>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100" b="1" i="0" u="none" strike="noStrike" kern="1200" cap="none" spc="0" normalizeH="0" baseline="0" noProof="0" dirty="0">
              <a:ln>
                <a:noFill/>
              </a:ln>
              <a:solidFill>
                <a:srgbClr val="FFFFFF"/>
              </a:solidFill>
              <a:effectLst/>
              <a:uLnTx/>
              <a:uFillTx/>
              <a:latin typeface="Lato" panose="020F0502020204030203" pitchFamily="34" charset="77"/>
              <a:ea typeface="+mn-ea"/>
              <a:cs typeface="+mn-cs"/>
            </a:endParaRPr>
          </a:p>
        </p:txBody>
      </p:sp>
    </p:spTree>
    <p:extLst>
      <p:ext uri="{BB962C8B-B14F-4D97-AF65-F5344CB8AC3E}">
        <p14:creationId xmlns:p14="http://schemas.microsoft.com/office/powerpoint/2010/main" val="1519066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7323A-1337-9AEE-E420-C222BA46D006}"/>
              </a:ext>
            </a:extLst>
          </p:cNvPr>
          <p:cNvSpPr>
            <a:spLocks noGrp="1"/>
          </p:cNvSpPr>
          <p:nvPr>
            <p:ph type="title"/>
          </p:nvPr>
        </p:nvSpPr>
        <p:spPr/>
        <p:txBody>
          <a:bodyPr>
            <a:normAutofit fontScale="90000"/>
          </a:bodyPr>
          <a:lstStyle/>
          <a:p>
            <a:r>
              <a:rPr lang="en-US" dirty="0"/>
              <a:t>FIT FOR THE FUTURE: Club Health Assessment</a:t>
            </a:r>
          </a:p>
        </p:txBody>
      </p:sp>
      <p:sp>
        <p:nvSpPr>
          <p:cNvPr id="3" name="Content Placeholder 2">
            <a:extLst>
              <a:ext uri="{FF2B5EF4-FFF2-40B4-BE49-F238E27FC236}">
                <a16:creationId xmlns:a16="http://schemas.microsoft.com/office/drawing/2014/main" id="{DC5D34AD-C4A1-8761-D4CE-3BCC21F0CF7C}"/>
              </a:ext>
            </a:extLst>
          </p:cNvPr>
          <p:cNvSpPr>
            <a:spLocks noGrp="1"/>
          </p:cNvSpPr>
          <p:nvPr>
            <p:ph sz="quarter" idx="10"/>
          </p:nvPr>
        </p:nvSpPr>
        <p:spPr>
          <a:xfrm>
            <a:off x="1902575" y="1270269"/>
            <a:ext cx="8575645" cy="4933079"/>
          </a:xfrm>
        </p:spPr>
        <p:txBody>
          <a:bodyPr>
            <a:normAutofit/>
          </a:bodyPr>
          <a:lstStyle/>
          <a:p>
            <a:pPr marL="0" indent="0">
              <a:buNone/>
            </a:pPr>
            <a:r>
              <a:rPr lang="en-US" b="1" dirty="0"/>
              <a:t>What is a Club Health Assessment?</a:t>
            </a:r>
          </a:p>
          <a:p>
            <a:r>
              <a:rPr lang="en-US" dirty="0"/>
              <a:t>Comprehensive Assessment of a Club’s</a:t>
            </a:r>
          </a:p>
          <a:p>
            <a:pPr lvl="1"/>
            <a:r>
              <a:rPr lang="en-US" dirty="0"/>
              <a:t>Activities</a:t>
            </a:r>
          </a:p>
          <a:p>
            <a:pPr lvl="1"/>
            <a:r>
              <a:rPr lang="en-US" dirty="0"/>
              <a:t>Leadership</a:t>
            </a:r>
          </a:p>
          <a:p>
            <a:pPr lvl="1"/>
            <a:r>
              <a:rPr lang="en-US" dirty="0"/>
              <a:t>Communication</a:t>
            </a:r>
          </a:p>
          <a:p>
            <a:pPr lvl="1"/>
            <a:r>
              <a:rPr lang="en-US" dirty="0"/>
              <a:t>Meetings</a:t>
            </a:r>
          </a:p>
          <a:p>
            <a:pPr lvl="1"/>
            <a:r>
              <a:rPr lang="en-US" dirty="0"/>
              <a:t>Members’ Involvement</a:t>
            </a:r>
          </a:p>
          <a:p>
            <a:pPr lvl="1"/>
            <a:r>
              <a:rPr lang="en-US" dirty="0"/>
              <a:t>Zonta International</a:t>
            </a:r>
          </a:p>
          <a:p>
            <a:r>
              <a:rPr lang="en-US" dirty="0"/>
              <a:t>Measurable Responses</a:t>
            </a:r>
          </a:p>
          <a:p>
            <a:r>
              <a:rPr lang="en-US" dirty="0"/>
              <a:t>Resource and Solution Oriented</a:t>
            </a:r>
          </a:p>
          <a:p>
            <a:endParaRPr lang="en-US" dirty="0"/>
          </a:p>
        </p:txBody>
      </p:sp>
      <p:sp>
        <p:nvSpPr>
          <p:cNvPr id="4" name="Slide Number Placeholder 3">
            <a:extLst>
              <a:ext uri="{FF2B5EF4-FFF2-40B4-BE49-F238E27FC236}">
                <a16:creationId xmlns:a16="http://schemas.microsoft.com/office/drawing/2014/main" id="{AC81F845-2FB6-DCA0-343E-940BF6424AE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D00C28-2252-7A46-BDE1-23546EACCE2C}" type="slidenum">
              <a:rPr kumimoji="0" lang="en-US" sz="1100" b="1" i="0" u="none" strike="noStrike" kern="1200" cap="none" spc="0" normalizeH="0" baseline="0" noProof="0" smtClean="0">
                <a:ln>
                  <a:noFill/>
                </a:ln>
                <a:solidFill>
                  <a:srgbClr val="FFFFFF"/>
                </a:solidFill>
                <a:effectLst/>
                <a:uLnTx/>
                <a:uFillTx/>
                <a:latin typeface="Lato" panose="020F0502020204030203" pitchFamily="34" charset="77"/>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100" b="1" i="0" u="none" strike="noStrike" kern="1200" cap="none" spc="0" normalizeH="0" baseline="0" noProof="0" dirty="0">
              <a:ln>
                <a:noFill/>
              </a:ln>
              <a:solidFill>
                <a:srgbClr val="FFFFFF"/>
              </a:solidFill>
              <a:effectLst/>
              <a:uLnTx/>
              <a:uFillTx/>
              <a:latin typeface="Lato" panose="020F0502020204030203" pitchFamily="34" charset="77"/>
              <a:ea typeface="+mn-ea"/>
              <a:cs typeface="+mn-cs"/>
            </a:endParaRPr>
          </a:p>
        </p:txBody>
      </p:sp>
    </p:spTree>
    <p:extLst>
      <p:ext uri="{BB962C8B-B14F-4D97-AF65-F5344CB8AC3E}">
        <p14:creationId xmlns:p14="http://schemas.microsoft.com/office/powerpoint/2010/main" val="2803364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D3C71-87B8-A40A-F691-48DA8E4ADABD}"/>
              </a:ext>
            </a:extLst>
          </p:cNvPr>
          <p:cNvSpPr>
            <a:spLocks noGrp="1"/>
          </p:cNvSpPr>
          <p:nvPr>
            <p:ph type="title"/>
          </p:nvPr>
        </p:nvSpPr>
        <p:spPr/>
        <p:txBody>
          <a:bodyPr>
            <a:normAutofit fontScale="90000"/>
          </a:bodyPr>
          <a:lstStyle/>
          <a:p>
            <a:r>
              <a:rPr lang="en-US" dirty="0"/>
              <a:t>FIT FOR THE FUTURE: Club Health Assessment</a:t>
            </a:r>
          </a:p>
        </p:txBody>
      </p:sp>
      <p:sp>
        <p:nvSpPr>
          <p:cNvPr id="4" name="Content Placeholder 3">
            <a:extLst>
              <a:ext uri="{FF2B5EF4-FFF2-40B4-BE49-F238E27FC236}">
                <a16:creationId xmlns:a16="http://schemas.microsoft.com/office/drawing/2014/main" id="{94519A25-C503-63E8-943A-971EACEAC9CE}"/>
              </a:ext>
            </a:extLst>
          </p:cNvPr>
          <p:cNvSpPr>
            <a:spLocks noGrp="1"/>
          </p:cNvSpPr>
          <p:nvPr>
            <p:ph sz="quarter" idx="10"/>
          </p:nvPr>
        </p:nvSpPr>
        <p:spPr>
          <a:xfrm>
            <a:off x="309564" y="1290742"/>
            <a:ext cx="5728928" cy="4933079"/>
          </a:xfrm>
        </p:spPr>
        <p:txBody>
          <a:bodyPr/>
          <a:lstStyle/>
          <a:p>
            <a:pPr marL="0" indent="0">
              <a:buNone/>
            </a:pPr>
            <a:r>
              <a:rPr lang="en-US" b="1" dirty="0"/>
              <a:t>Why should clubs fill out the Club Health Assessment?</a:t>
            </a:r>
          </a:p>
          <a:p>
            <a:r>
              <a:rPr lang="en-US" dirty="0"/>
              <a:t>Annual check-up – Is your club FIT FOR THE FUTURE?</a:t>
            </a:r>
          </a:p>
          <a:p>
            <a:r>
              <a:rPr lang="en-US" dirty="0"/>
              <a:t>Identify club’s strengths</a:t>
            </a:r>
          </a:p>
          <a:p>
            <a:r>
              <a:rPr lang="en-US" dirty="0"/>
              <a:t>Identify areas needing attention</a:t>
            </a:r>
          </a:p>
          <a:p>
            <a:r>
              <a:rPr lang="en-US" dirty="0"/>
              <a:t>Strategic planning/Goal setting</a:t>
            </a:r>
          </a:p>
          <a:p>
            <a:r>
              <a:rPr lang="en-US" dirty="0"/>
              <a:t>Customizable  </a:t>
            </a:r>
          </a:p>
        </p:txBody>
      </p:sp>
      <p:sp>
        <p:nvSpPr>
          <p:cNvPr id="3" name="Slide Number Placeholder 2">
            <a:extLst>
              <a:ext uri="{FF2B5EF4-FFF2-40B4-BE49-F238E27FC236}">
                <a16:creationId xmlns:a16="http://schemas.microsoft.com/office/drawing/2014/main" id="{ED539369-4523-9535-ECA1-3088BD3309A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D00C28-2252-7A46-BDE1-23546EACCE2C}" type="slidenum">
              <a:rPr kumimoji="0" lang="en-US" sz="1100" b="1" i="0" u="none" strike="noStrike" kern="1200" cap="none" spc="0" normalizeH="0" baseline="0" noProof="0" smtClean="0">
                <a:ln>
                  <a:noFill/>
                </a:ln>
                <a:solidFill>
                  <a:srgbClr val="FFFFFF"/>
                </a:solidFill>
                <a:effectLst/>
                <a:uLnTx/>
                <a:uFillTx/>
                <a:latin typeface="Lato" panose="020F0502020204030203" pitchFamily="34" charset="77"/>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100" b="1" i="0" u="none" strike="noStrike" kern="1200" cap="none" spc="0" normalizeH="0" baseline="0" noProof="0" dirty="0">
              <a:ln>
                <a:noFill/>
              </a:ln>
              <a:solidFill>
                <a:srgbClr val="FFFFFF"/>
              </a:solidFill>
              <a:effectLst/>
              <a:uLnTx/>
              <a:uFillTx/>
              <a:latin typeface="Lato" panose="020F0502020204030203" pitchFamily="34" charset="77"/>
              <a:ea typeface="+mn-ea"/>
              <a:cs typeface="+mn-cs"/>
            </a:endParaRPr>
          </a:p>
        </p:txBody>
      </p:sp>
      <p:sp>
        <p:nvSpPr>
          <p:cNvPr id="7" name="Content Placeholder 6">
            <a:extLst>
              <a:ext uri="{FF2B5EF4-FFF2-40B4-BE49-F238E27FC236}">
                <a16:creationId xmlns:a16="http://schemas.microsoft.com/office/drawing/2014/main" id="{9074FD4D-4B53-AEEF-0F7E-0E4AB997CB99}"/>
              </a:ext>
            </a:extLst>
          </p:cNvPr>
          <p:cNvSpPr>
            <a:spLocks noGrp="1"/>
          </p:cNvSpPr>
          <p:nvPr>
            <p:ph sz="quarter" idx="4294967295"/>
          </p:nvPr>
        </p:nvSpPr>
        <p:spPr>
          <a:xfrm>
            <a:off x="6415777" y="1290742"/>
            <a:ext cx="5327650" cy="4932362"/>
          </a:xfrm>
        </p:spPr>
        <p:txBody>
          <a:bodyPr>
            <a:normAutofit/>
          </a:bodyPr>
          <a:lstStyle/>
          <a:p>
            <a:pPr marL="0" indent="0">
              <a:buNone/>
            </a:pPr>
            <a:r>
              <a:rPr lang="en-US" sz="2800" b="1" dirty="0"/>
              <a:t>When should clubs fill out the Club Health Assessment?</a:t>
            </a:r>
          </a:p>
          <a:p>
            <a:r>
              <a:rPr lang="en-US" sz="2800" dirty="0"/>
              <a:t>March to April annually will provide a tool for strategic planning or goal setting for the upcoming year.</a:t>
            </a:r>
          </a:p>
          <a:p>
            <a:r>
              <a:rPr lang="en-US" sz="2800" dirty="0"/>
              <a:t>At anytime your club want to assess the club’s health.</a:t>
            </a:r>
          </a:p>
          <a:p>
            <a:pPr marL="0" indent="0">
              <a:buNone/>
            </a:pPr>
            <a:endParaRPr lang="en-US" sz="2800" dirty="0"/>
          </a:p>
        </p:txBody>
      </p:sp>
    </p:spTree>
    <p:extLst>
      <p:ext uri="{BB962C8B-B14F-4D97-AF65-F5344CB8AC3E}">
        <p14:creationId xmlns:p14="http://schemas.microsoft.com/office/powerpoint/2010/main" val="1125397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EFEF8F-FA4D-5E32-D297-E5F9B84C1875}"/>
              </a:ext>
            </a:extLst>
          </p:cNvPr>
          <p:cNvSpPr>
            <a:spLocks noGrp="1"/>
          </p:cNvSpPr>
          <p:nvPr>
            <p:ph type="title"/>
          </p:nvPr>
        </p:nvSpPr>
        <p:spPr/>
        <p:txBody>
          <a:bodyPr>
            <a:normAutofit fontScale="90000"/>
          </a:bodyPr>
          <a:lstStyle/>
          <a:p>
            <a:r>
              <a:rPr lang="en-US" dirty="0"/>
              <a:t>FIT FOR THE FUTURE: Club Health Assessment</a:t>
            </a:r>
          </a:p>
        </p:txBody>
      </p:sp>
      <p:sp>
        <p:nvSpPr>
          <p:cNvPr id="2" name="Content Placeholder 1">
            <a:extLst>
              <a:ext uri="{FF2B5EF4-FFF2-40B4-BE49-F238E27FC236}">
                <a16:creationId xmlns:a16="http://schemas.microsoft.com/office/drawing/2014/main" id="{AF62466F-61A8-84B6-87A3-34447A78068E}"/>
              </a:ext>
            </a:extLst>
          </p:cNvPr>
          <p:cNvSpPr>
            <a:spLocks noGrp="1"/>
          </p:cNvSpPr>
          <p:nvPr>
            <p:ph sz="quarter" idx="10"/>
          </p:nvPr>
        </p:nvSpPr>
        <p:spPr>
          <a:xfrm>
            <a:off x="309564" y="1290742"/>
            <a:ext cx="5527646" cy="4933079"/>
          </a:xfrm>
        </p:spPr>
        <p:txBody>
          <a:bodyPr/>
          <a:lstStyle/>
          <a:p>
            <a:pPr marL="0" indent="0">
              <a:buNone/>
            </a:pPr>
            <a:r>
              <a:rPr lang="en-US" b="1" dirty="0"/>
              <a:t>How does a club use the Club Health Assessment? </a:t>
            </a:r>
          </a:p>
          <a:p>
            <a:r>
              <a:rPr lang="en-US" dirty="0"/>
              <a:t>Member Input</a:t>
            </a:r>
          </a:p>
          <a:p>
            <a:r>
              <a:rPr lang="en-US" dirty="0"/>
              <a:t>Strategic Planning</a:t>
            </a:r>
          </a:p>
          <a:p>
            <a:r>
              <a:rPr lang="en-US" dirty="0"/>
              <a:t>Goal Setting</a:t>
            </a:r>
          </a:p>
          <a:p>
            <a:r>
              <a:rPr lang="en-US" dirty="0"/>
              <a:t>Resource Availability</a:t>
            </a:r>
          </a:p>
          <a:p>
            <a:r>
              <a:rPr lang="en-US" dirty="0"/>
              <a:t>Membership Growth</a:t>
            </a:r>
          </a:p>
          <a:p>
            <a:endParaRPr lang="en-US" dirty="0"/>
          </a:p>
          <a:p>
            <a:pPr marL="0" indent="0">
              <a:buNone/>
            </a:pPr>
            <a:endParaRPr lang="en-US" b="1" dirty="0"/>
          </a:p>
        </p:txBody>
      </p:sp>
      <p:sp>
        <p:nvSpPr>
          <p:cNvPr id="3" name="Slide Number Placeholder 2">
            <a:extLst>
              <a:ext uri="{FF2B5EF4-FFF2-40B4-BE49-F238E27FC236}">
                <a16:creationId xmlns:a16="http://schemas.microsoft.com/office/drawing/2014/main" id="{6511D307-D9B7-8187-867F-2D96001010A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D00C28-2252-7A46-BDE1-23546EACCE2C}" type="slidenum">
              <a:rPr kumimoji="0" lang="en-US" sz="1100" b="1" i="0" u="none" strike="noStrike" kern="1200" cap="none" spc="0" normalizeH="0" baseline="0" noProof="0" smtClean="0">
                <a:ln>
                  <a:noFill/>
                </a:ln>
                <a:solidFill>
                  <a:srgbClr val="FFFFFF"/>
                </a:solidFill>
                <a:effectLst/>
                <a:uLnTx/>
                <a:uFillTx/>
                <a:latin typeface="Lato" panose="020F0502020204030203" pitchFamily="34" charset="77"/>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100" b="1" i="0" u="none" strike="noStrike" kern="1200" cap="none" spc="0" normalizeH="0" baseline="0" noProof="0" dirty="0">
              <a:ln>
                <a:noFill/>
              </a:ln>
              <a:solidFill>
                <a:srgbClr val="FFFFFF"/>
              </a:solidFill>
              <a:effectLst/>
              <a:uLnTx/>
              <a:uFillTx/>
              <a:latin typeface="Lato" panose="020F0502020204030203" pitchFamily="34" charset="77"/>
              <a:ea typeface="+mn-ea"/>
              <a:cs typeface="+mn-cs"/>
            </a:endParaRPr>
          </a:p>
        </p:txBody>
      </p:sp>
      <p:sp>
        <p:nvSpPr>
          <p:cNvPr id="5" name="Content Placeholder 4">
            <a:extLst>
              <a:ext uri="{FF2B5EF4-FFF2-40B4-BE49-F238E27FC236}">
                <a16:creationId xmlns:a16="http://schemas.microsoft.com/office/drawing/2014/main" id="{0AF9FCEE-9B33-AF53-112B-CF6F1271F7BC}"/>
              </a:ext>
            </a:extLst>
          </p:cNvPr>
          <p:cNvSpPr>
            <a:spLocks noGrp="1"/>
          </p:cNvSpPr>
          <p:nvPr>
            <p:ph sz="quarter" idx="4294967295"/>
          </p:nvPr>
        </p:nvSpPr>
        <p:spPr>
          <a:xfrm>
            <a:off x="5940724" y="1291459"/>
            <a:ext cx="5434642" cy="4932362"/>
          </a:xfrm>
        </p:spPr>
        <p:txBody>
          <a:bodyPr/>
          <a:lstStyle/>
          <a:p>
            <a:pPr marL="0" indent="0">
              <a:buNone/>
            </a:pPr>
            <a:r>
              <a:rPr lang="en-US" sz="2800" b="1" dirty="0"/>
              <a:t>How does the District use the Club Health Assessment?</a:t>
            </a:r>
          </a:p>
          <a:p>
            <a:r>
              <a:rPr lang="en-US" sz="2800" dirty="0"/>
              <a:t>Assist clubs when membership is declining</a:t>
            </a:r>
          </a:p>
          <a:p>
            <a:r>
              <a:rPr lang="en-US" sz="2800" dirty="0"/>
              <a:t>Identify areas where the district can support clubs </a:t>
            </a:r>
          </a:p>
          <a:p>
            <a:r>
              <a:rPr lang="en-US" sz="2800" dirty="0"/>
              <a:t>Strengthen and expand the district membership by ensuring clubs are strong</a:t>
            </a:r>
          </a:p>
          <a:p>
            <a:endParaRPr lang="en-US" b="1" dirty="0"/>
          </a:p>
        </p:txBody>
      </p:sp>
    </p:spTree>
    <p:extLst>
      <p:ext uri="{BB962C8B-B14F-4D97-AF65-F5344CB8AC3E}">
        <p14:creationId xmlns:p14="http://schemas.microsoft.com/office/powerpoint/2010/main" val="1056439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ADD06-1579-5541-3210-BFEBC707D18B}"/>
              </a:ext>
            </a:extLst>
          </p:cNvPr>
          <p:cNvSpPr>
            <a:spLocks noGrp="1"/>
          </p:cNvSpPr>
          <p:nvPr>
            <p:ph type="title"/>
          </p:nvPr>
        </p:nvSpPr>
        <p:spPr/>
        <p:txBody>
          <a:bodyPr>
            <a:normAutofit fontScale="90000"/>
          </a:bodyPr>
          <a:lstStyle/>
          <a:p>
            <a:r>
              <a:rPr lang="en-US" dirty="0"/>
              <a:t>FIT FOR THE FUTURE: Club Health Assessment</a:t>
            </a:r>
          </a:p>
        </p:txBody>
      </p:sp>
      <p:sp>
        <p:nvSpPr>
          <p:cNvPr id="3" name="Content Placeholder 2">
            <a:extLst>
              <a:ext uri="{FF2B5EF4-FFF2-40B4-BE49-F238E27FC236}">
                <a16:creationId xmlns:a16="http://schemas.microsoft.com/office/drawing/2014/main" id="{FF42AADD-9F5A-83CF-981D-74D3B80BF9D5}"/>
              </a:ext>
            </a:extLst>
          </p:cNvPr>
          <p:cNvSpPr>
            <a:spLocks noGrp="1"/>
          </p:cNvSpPr>
          <p:nvPr>
            <p:ph sz="quarter" idx="10"/>
          </p:nvPr>
        </p:nvSpPr>
        <p:spPr/>
        <p:txBody>
          <a:bodyPr/>
          <a:lstStyle/>
          <a:p>
            <a:pPr marL="0" indent="0">
              <a:buNone/>
            </a:pPr>
            <a:r>
              <a:rPr lang="en-US" b="1" dirty="0"/>
              <a:t>What are the Resources?</a:t>
            </a:r>
          </a:p>
          <a:p>
            <a:r>
              <a:rPr lang="en-US" dirty="0"/>
              <a:t>Resources are located at zonta.org</a:t>
            </a:r>
          </a:p>
          <a:p>
            <a:pPr lvl="1"/>
            <a:r>
              <a:rPr lang="en-US" dirty="0"/>
              <a:t>Tools</a:t>
            </a:r>
          </a:p>
          <a:p>
            <a:pPr lvl="1"/>
            <a:r>
              <a:rPr lang="en-US" dirty="0"/>
              <a:t>Governance</a:t>
            </a:r>
          </a:p>
          <a:p>
            <a:pPr lvl="1"/>
            <a:r>
              <a:rPr lang="en-US" dirty="0"/>
              <a:t>Manuals</a:t>
            </a:r>
          </a:p>
          <a:p>
            <a:pPr lvl="1"/>
            <a:r>
              <a:rPr lang="en-US" dirty="0"/>
              <a:t>Videos</a:t>
            </a:r>
          </a:p>
          <a:p>
            <a:pPr lvl="1"/>
            <a:endParaRPr lang="en-US" dirty="0"/>
          </a:p>
          <a:p>
            <a:pPr marL="457200" lvl="1" indent="0">
              <a:buNone/>
            </a:pPr>
            <a:r>
              <a:rPr lang="en-US" dirty="0"/>
              <a:t>Resources are available for all members with a direct link provided.</a:t>
            </a:r>
          </a:p>
        </p:txBody>
      </p:sp>
      <p:sp>
        <p:nvSpPr>
          <p:cNvPr id="4" name="Slide Number Placeholder 3">
            <a:extLst>
              <a:ext uri="{FF2B5EF4-FFF2-40B4-BE49-F238E27FC236}">
                <a16:creationId xmlns:a16="http://schemas.microsoft.com/office/drawing/2014/main" id="{76D7B3FC-374D-D8A9-EDC0-D8423385C71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D00C28-2252-7A46-BDE1-23546EACCE2C}" type="slidenum">
              <a:rPr kumimoji="0" lang="en-US" sz="1100" b="1" i="0" u="none" strike="noStrike" kern="1200" cap="none" spc="0" normalizeH="0" baseline="0" noProof="0" smtClean="0">
                <a:ln>
                  <a:noFill/>
                </a:ln>
                <a:solidFill>
                  <a:srgbClr val="FFFFFF"/>
                </a:solidFill>
                <a:effectLst/>
                <a:uLnTx/>
                <a:uFillTx/>
                <a:latin typeface="Lato" panose="020F0502020204030203" pitchFamily="34" charset="77"/>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100" b="1" i="0" u="none" strike="noStrike" kern="1200" cap="none" spc="0" normalizeH="0" baseline="0" noProof="0" dirty="0">
              <a:ln>
                <a:noFill/>
              </a:ln>
              <a:solidFill>
                <a:srgbClr val="FFFFFF"/>
              </a:solidFill>
              <a:effectLst/>
              <a:uLnTx/>
              <a:uFillTx/>
              <a:latin typeface="Lato" panose="020F0502020204030203" pitchFamily="34" charset="77"/>
              <a:ea typeface="+mn-ea"/>
              <a:cs typeface="+mn-cs"/>
            </a:endParaRPr>
          </a:p>
        </p:txBody>
      </p:sp>
    </p:spTree>
    <p:extLst>
      <p:ext uri="{BB962C8B-B14F-4D97-AF65-F5344CB8AC3E}">
        <p14:creationId xmlns:p14="http://schemas.microsoft.com/office/powerpoint/2010/main" val="1419684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5D435-B968-D12A-613D-BF0499C073D1}"/>
              </a:ext>
            </a:extLst>
          </p:cNvPr>
          <p:cNvSpPr>
            <a:spLocks noGrp="1"/>
          </p:cNvSpPr>
          <p:nvPr>
            <p:ph type="title"/>
          </p:nvPr>
        </p:nvSpPr>
        <p:spPr/>
        <p:txBody>
          <a:bodyPr>
            <a:normAutofit fontScale="90000"/>
          </a:bodyPr>
          <a:lstStyle/>
          <a:p>
            <a:r>
              <a:rPr lang="en-US" dirty="0"/>
              <a:t>FIT FOR THE FUTURE: Club Health Assessment</a:t>
            </a:r>
          </a:p>
        </p:txBody>
      </p:sp>
      <p:sp>
        <p:nvSpPr>
          <p:cNvPr id="3" name="Content Placeholder 2">
            <a:extLst>
              <a:ext uri="{FF2B5EF4-FFF2-40B4-BE49-F238E27FC236}">
                <a16:creationId xmlns:a16="http://schemas.microsoft.com/office/drawing/2014/main" id="{93EA1E92-8DA1-D636-63C0-3423905D3E05}"/>
              </a:ext>
            </a:extLst>
          </p:cNvPr>
          <p:cNvSpPr>
            <a:spLocks noGrp="1"/>
          </p:cNvSpPr>
          <p:nvPr>
            <p:ph sz="quarter" idx="10"/>
          </p:nvPr>
        </p:nvSpPr>
        <p:spPr>
          <a:xfrm>
            <a:off x="1166454" y="1396790"/>
            <a:ext cx="9179494" cy="4933079"/>
          </a:xfrm>
        </p:spPr>
        <p:txBody>
          <a:bodyPr/>
          <a:lstStyle/>
          <a:p>
            <a:pPr marL="0" indent="0">
              <a:buNone/>
            </a:pPr>
            <a:r>
              <a:rPr lang="en-US" b="1" dirty="0"/>
              <a:t>When will this be released?</a:t>
            </a:r>
          </a:p>
          <a:p>
            <a:r>
              <a:rPr lang="en-US" dirty="0"/>
              <a:t>Sneak Preview</a:t>
            </a:r>
          </a:p>
          <a:p>
            <a:r>
              <a:rPr lang="en-US" dirty="0"/>
              <a:t>Before the 2026-2028 Biennium</a:t>
            </a:r>
          </a:p>
          <a:p>
            <a:endParaRPr lang="en-US" dirty="0"/>
          </a:p>
          <a:p>
            <a:pPr marL="0" indent="0">
              <a:buNone/>
            </a:pPr>
            <a:r>
              <a:rPr lang="en-US" b="1" dirty="0"/>
              <a:t>Where can I find it?</a:t>
            </a:r>
          </a:p>
          <a:p>
            <a:r>
              <a:rPr lang="en-US" dirty="0"/>
              <a:t>Zonta.org website</a:t>
            </a:r>
          </a:p>
          <a:p>
            <a:pPr lvl="1"/>
            <a:r>
              <a:rPr lang="en-US" dirty="0"/>
              <a:t>Tools</a:t>
            </a:r>
          </a:p>
          <a:p>
            <a:pPr lvl="2"/>
            <a:r>
              <a:rPr lang="en-US" dirty="0"/>
              <a:t>Membership</a:t>
            </a:r>
          </a:p>
          <a:p>
            <a:pPr lvl="3"/>
            <a:r>
              <a:rPr lang="en-US" dirty="0"/>
              <a:t>Retention</a:t>
            </a:r>
          </a:p>
          <a:p>
            <a:endParaRPr lang="en-US" dirty="0"/>
          </a:p>
        </p:txBody>
      </p:sp>
      <p:sp>
        <p:nvSpPr>
          <p:cNvPr id="4" name="Slide Number Placeholder 3">
            <a:extLst>
              <a:ext uri="{FF2B5EF4-FFF2-40B4-BE49-F238E27FC236}">
                <a16:creationId xmlns:a16="http://schemas.microsoft.com/office/drawing/2014/main" id="{DBDF228B-CAEE-D270-A0CC-6E37E257DEF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D00C28-2252-7A46-BDE1-23546EACCE2C}" type="slidenum">
              <a:rPr kumimoji="0" lang="en-US" sz="1100" b="1" i="0" u="none" strike="noStrike" kern="1200" cap="none" spc="0" normalizeH="0" baseline="0" noProof="0" smtClean="0">
                <a:ln>
                  <a:noFill/>
                </a:ln>
                <a:solidFill>
                  <a:srgbClr val="FFFFFF"/>
                </a:solidFill>
                <a:effectLst/>
                <a:uLnTx/>
                <a:uFillTx/>
                <a:latin typeface="Lato" panose="020F0502020204030203" pitchFamily="34" charset="77"/>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100" b="1" i="0" u="none" strike="noStrike" kern="1200" cap="none" spc="0" normalizeH="0" baseline="0" noProof="0" dirty="0">
              <a:ln>
                <a:noFill/>
              </a:ln>
              <a:solidFill>
                <a:srgbClr val="FFFFFF"/>
              </a:solidFill>
              <a:effectLst/>
              <a:uLnTx/>
              <a:uFillTx/>
              <a:latin typeface="Lato" panose="020F0502020204030203" pitchFamily="34" charset="77"/>
              <a:ea typeface="+mn-ea"/>
              <a:cs typeface="+mn-cs"/>
            </a:endParaRPr>
          </a:p>
        </p:txBody>
      </p:sp>
      <p:sp>
        <p:nvSpPr>
          <p:cNvPr id="5" name="Flowchart: Punched Tape 4">
            <a:extLst>
              <a:ext uri="{FF2B5EF4-FFF2-40B4-BE49-F238E27FC236}">
                <a16:creationId xmlns:a16="http://schemas.microsoft.com/office/drawing/2014/main" id="{AFFB81AC-2646-C3D7-D1B0-7BCE38BDD771}"/>
              </a:ext>
            </a:extLst>
          </p:cNvPr>
          <p:cNvSpPr/>
          <p:nvPr/>
        </p:nvSpPr>
        <p:spPr>
          <a:xfrm>
            <a:off x="5969000" y="2970844"/>
            <a:ext cx="3939396" cy="2875472"/>
          </a:xfrm>
          <a:prstGeom prst="flowChartPunchedTap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FFFF"/>
                </a:solidFill>
                <a:effectLst/>
                <a:uLnTx/>
                <a:uFillTx/>
                <a:latin typeface="Calibri" panose="020F0502020204030204"/>
                <a:ea typeface="+mn-ea"/>
                <a:cs typeface="+mn-cs"/>
              </a:rPr>
              <a:t>FIT FOR THE FUTURE: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FFFF"/>
                </a:solidFill>
                <a:effectLst/>
                <a:uLnTx/>
                <a:uFillTx/>
                <a:latin typeface="Calibri" panose="020F0502020204030204"/>
                <a:ea typeface="+mn-ea"/>
                <a:cs typeface="+mn-cs"/>
              </a:rPr>
              <a:t>Club Health Assessment</a:t>
            </a:r>
          </a:p>
        </p:txBody>
      </p:sp>
      <p:sp>
        <p:nvSpPr>
          <p:cNvPr id="8" name="TextBox 7">
            <a:extLst>
              <a:ext uri="{FF2B5EF4-FFF2-40B4-BE49-F238E27FC236}">
                <a16:creationId xmlns:a16="http://schemas.microsoft.com/office/drawing/2014/main" id="{F7F779CF-0870-DC0B-13C7-3862769EDD74}"/>
              </a:ext>
            </a:extLst>
          </p:cNvPr>
          <p:cNvSpPr txBox="1"/>
          <p:nvPr/>
        </p:nvSpPr>
        <p:spPr>
          <a:xfrm rot="1919143">
            <a:off x="8445666" y="3313377"/>
            <a:ext cx="1713781"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panose="020F0502020204030204"/>
                <a:ea typeface="+mn-ea"/>
                <a:cs typeface="+mn-cs"/>
              </a:rPr>
              <a:t>COMING SOON</a:t>
            </a:r>
          </a:p>
        </p:txBody>
      </p:sp>
    </p:spTree>
    <p:extLst>
      <p:ext uri="{BB962C8B-B14F-4D97-AF65-F5344CB8AC3E}">
        <p14:creationId xmlns:p14="http://schemas.microsoft.com/office/powerpoint/2010/main" val="2211657434"/>
      </p:ext>
    </p:extLst>
  </p:cSld>
  <p:clrMapOvr>
    <a:masterClrMapping/>
  </p:clrMapOvr>
</p:sld>
</file>

<file path=ppt/theme/theme1.xml><?xml version="1.0" encoding="utf-8"?>
<a:theme xmlns:a="http://schemas.openxmlformats.org/drawingml/2006/main" name="3_Zonta">
  <a:themeElements>
    <a:clrScheme name="Zonta">
      <a:dk1>
        <a:srgbClr val="000000"/>
      </a:dk1>
      <a:lt1>
        <a:srgbClr val="FFFFFF"/>
      </a:lt1>
      <a:dk2>
        <a:srgbClr val="812325"/>
      </a:dk2>
      <a:lt2>
        <a:srgbClr val="A8A9A8"/>
      </a:lt2>
      <a:accent1>
        <a:srgbClr val="F8C96D"/>
      </a:accent1>
      <a:accent2>
        <a:srgbClr val="CE3364"/>
      </a:accent2>
      <a:accent3>
        <a:srgbClr val="00BBD4"/>
      </a:accent3>
      <a:accent4>
        <a:srgbClr val="946FAD"/>
      </a:accent4>
      <a:accent5>
        <a:srgbClr val="E3822F"/>
      </a:accent5>
      <a:accent6>
        <a:srgbClr val="005E72"/>
      </a:accent6>
      <a:hlink>
        <a:srgbClr val="1160AA"/>
      </a:hlink>
      <a:folHlink>
        <a:srgbClr val="80232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b="0" i="0" dirty="0">
            <a:solidFill>
              <a:schemeClr val="tx1"/>
            </a:solidFill>
            <a:latin typeface="Lato" panose="020F0502020204030203" pitchFamily="34" charset="77"/>
          </a:defRPr>
        </a:defPPr>
      </a:lstStyle>
      <a:style>
        <a:lnRef idx="2">
          <a:schemeClr val="accent1">
            <a:shade val="50000"/>
          </a:schemeClr>
        </a:lnRef>
        <a:fillRef idx="1">
          <a:schemeClr val="accent1"/>
        </a:fillRef>
        <a:effectRef idx="0">
          <a:schemeClr val="accent1"/>
        </a:effectRef>
        <a:fontRef idx="minor">
          <a:schemeClr val="lt1"/>
        </a:fontRef>
      </a:style>
    </a:spDef>
    <a:lnDef>
      <a:spPr>
        <a:effectLst/>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1180</Words>
  <Application>Microsoft Office PowerPoint</Application>
  <PresentationFormat>Widescreen</PresentationFormat>
  <Paragraphs>118</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Aptos</vt:lpstr>
      <vt:lpstr>Arial</vt:lpstr>
      <vt:lpstr>Calibri</vt:lpstr>
      <vt:lpstr>Lato</vt:lpstr>
      <vt:lpstr>Lato Black</vt:lpstr>
      <vt:lpstr>3_Zonta</vt:lpstr>
      <vt:lpstr>Fit for THE FUTURE Club Health Assessment</vt:lpstr>
      <vt:lpstr>PowerPoint Presentation</vt:lpstr>
      <vt:lpstr>FIT FOR THE FUTURE: Club Health Assessment</vt:lpstr>
      <vt:lpstr>FIT FOR THE FUTURE: Club Health Assessment</vt:lpstr>
      <vt:lpstr>FIT FOR THE FUTURE: Club Health Assessment</vt:lpstr>
      <vt:lpstr>FIT FOR THE FUTURE: Club Health Assessment</vt:lpstr>
      <vt:lpstr>FIT FOR THE FUTURE: Club Health Assessment</vt:lpstr>
      <vt:lpstr>FIT FOR THE FUTURE: Club Health Assessment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Jane Austin</dc:creator>
  <cp:lastModifiedBy>Jane Austin</cp:lastModifiedBy>
  <cp:revision>1</cp:revision>
  <dcterms:created xsi:type="dcterms:W3CDTF">2026-04-12T14:11:55Z</dcterms:created>
  <dcterms:modified xsi:type="dcterms:W3CDTF">2026-04-12T14:12:46Z</dcterms:modified>
</cp:coreProperties>
</file>